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5F1AD-1E2D-486D-8225-BBF066051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1869D1-C08F-4568-AFF9-E97C674F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CDAFC-9141-45BC-8CD7-833AE5C2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9E4C4-CBDB-47AC-A434-DD42FBB7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C9EA-D754-4978-A83D-B6813CA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CBE2-EA96-4631-A719-A45759D7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E2AA5-5A2D-4BF9-A812-7C4CD9CEE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C33C0-652B-47D2-AE79-845A770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BD4A6-2A2A-41D4-BA06-AE054B8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39161-74A4-41A3-B9C2-A8162FC1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3C5A0-C991-4007-8289-A7E5FD106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C045E-DE99-4661-A859-774314EE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E4456-E6B5-49D7-A74C-8284064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604F7-7F28-44F8-AE29-0B6F17BB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E0701-6ADE-4EFB-8442-3E67FCB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A9DA-237D-49B9-AD9A-74CC7A0F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81052-B7F2-45E1-A39E-46E0EA50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100B6-92DD-481C-BD8F-764DA96D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E0907-54AC-4255-ADD3-21B883D2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F011D-D10A-4C45-9826-38D7CF7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79816-B8A3-4D85-A5BD-B824316B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187EA-C8ED-4660-B780-5CA5B750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C768A-048B-4195-BFA5-A5D69097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C7B4-6C6F-4E63-896C-CDCD8A1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CD20-F4D9-46E3-B4B8-3AE29B2A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9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CC76-3D93-4BE1-951D-7A3435B0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7CF48-90B4-4364-A235-CF714A8C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7A6EB-D205-4867-BC09-BB873E42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CC8EC-4421-43EE-A594-7FBCA50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D4CF2-0A51-4323-8D11-BC59D623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E45D9-6E32-47B8-A1E6-412C7BC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67A08-6E45-425D-999E-BADE4435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AF3A5-C051-440F-B005-A53339D2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500DD-0563-4053-9913-B3067D91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9B4E8-2C35-4D2F-B6C4-24AFB2E3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E3B1B2-C77B-4E58-8A44-0ED3E173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A21F8-A1C3-4961-82B8-27FAEEC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98618-2578-456E-B675-EFA32A56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12E5B-60A3-40E8-882E-1718153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DE3E-E555-4636-BF84-278C0DFC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47E59-8F18-478F-A243-5DDC494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CCE03-606A-4BDF-BA0C-7EFC907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7F723-95F1-45CB-898A-3605A8A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E7697-D604-41D8-B874-6030579C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7B777-A33D-4E07-81B0-53FEA773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E1E5B-7CDD-41B8-9903-54B9B156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80D5-C279-4C0A-B2D8-99070DA0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8504C-A6AC-4F85-9FE6-4F8A85ED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0944D-4B56-4E3F-82C9-A2F7E4A8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B82E7-87F5-4FAB-9E71-E9148763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9DA76-1AF2-4855-97F7-1B347CB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6C957-78C5-4118-A0A9-735ADB33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8111-B1B1-468B-8747-DCEB1FE8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76603B-9AD4-4E5A-8C4A-8DDA2471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7E7CD-6066-45A4-8CAF-8A7A2B255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C0EE1-FDCA-4960-981D-AB1BEBA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7A105-3468-46AF-A084-C378DFB9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DF5A0-5AE8-446B-9F8A-BC489DB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D43CB-87E5-4E2A-B14C-3A8D7B36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E28D4-854F-4C56-822E-CA0CB427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0B66B-C571-4962-9878-1CEAFEE4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1B3D-1435-4C58-AA8C-22DA07501897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A9BD0-5E5C-4EA7-840C-E65BA01FA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30500-9259-40B3-A43B-38CEA0FFE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261D-0FB3-4FD0-BFFC-6D96944EE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CFDB6-0202-499A-9DF2-63318B835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2019-8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TIL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6F91F-88E5-4FCE-BEBE-5545C16EC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Attention is all you need paper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nsformer1">
            <a:extLst>
              <a:ext uri="{FF2B5EF4-FFF2-40B4-BE49-F238E27FC236}">
                <a16:creationId xmlns:a16="http://schemas.microsoft.com/office/drawing/2014/main" id="{B021BFAB-59ED-459A-84D5-DAE59514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0"/>
            <a:ext cx="903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8F824E47-A226-47DA-8447-DF3F14B8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042A9-8FBE-45BE-B92A-489C839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BD041-F323-4444-AF0C-B7890764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1566648835945">
            <a:extLst>
              <a:ext uri="{FF2B5EF4-FFF2-40B4-BE49-F238E27FC236}">
                <a16:creationId xmlns:a16="http://schemas.microsoft.com/office/drawing/2014/main" id="{A04B3899-BB6B-4CB0-AA18-CAB73323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7906"/>
            <a:ext cx="8572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5D4E9-18C1-443F-9234-116A608B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9B915-73A7-496C-AEED-3812F40F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transformer4">
            <a:extLst>
              <a:ext uri="{FF2B5EF4-FFF2-40B4-BE49-F238E27FC236}">
                <a16:creationId xmlns:a16="http://schemas.microsoft.com/office/drawing/2014/main" id="{92D61BE9-DC98-4AAA-84F6-3AB1A75C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12192000" cy="602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43284-88D3-4245-B817-DC88E4C2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26750-FE71-4FBF-8080-7D0ECAF0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1566657684622">
            <a:extLst>
              <a:ext uri="{FF2B5EF4-FFF2-40B4-BE49-F238E27FC236}">
                <a16:creationId xmlns:a16="http://schemas.microsoft.com/office/drawing/2014/main" id="{89E70E0A-B58F-4BE4-9CB9-158C8487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71" y="0"/>
            <a:ext cx="2501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ransformer6">
            <a:extLst>
              <a:ext uri="{FF2B5EF4-FFF2-40B4-BE49-F238E27FC236}">
                <a16:creationId xmlns:a16="http://schemas.microsoft.com/office/drawing/2014/main" id="{2034648A-C636-4A39-BCA7-7F27D16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35" y="598488"/>
            <a:ext cx="5867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1566658909167">
            <a:extLst>
              <a:ext uri="{FF2B5EF4-FFF2-40B4-BE49-F238E27FC236}">
                <a16:creationId xmlns:a16="http://schemas.microsoft.com/office/drawing/2014/main" id="{75482B8E-83E3-4143-9FA3-8386C87C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28" y="5518151"/>
            <a:ext cx="6333456" cy="7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FB9B-7A50-4C11-B771-D8867B05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7879F-AC2D-4EC2-BE19-D6745BCE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523FC30E-9BE0-4D37-A61C-87174C88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49" y="1690688"/>
            <a:ext cx="4877301" cy="43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4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2019-8월 5주차 TIL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2019-8월 5주차 TIL</dc:title>
  <dc:creator>장 원준</dc:creator>
  <cp:lastModifiedBy>장 원준</cp:lastModifiedBy>
  <cp:revision>1</cp:revision>
  <dcterms:created xsi:type="dcterms:W3CDTF">2019-08-25T03:30:08Z</dcterms:created>
  <dcterms:modified xsi:type="dcterms:W3CDTF">2019-08-25T03:34:32Z</dcterms:modified>
</cp:coreProperties>
</file>