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A86E-FD25-4410-B761-C3FB8084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FD4CA5-803A-4752-B2AD-796C246B5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6C8EB-8608-4D9D-8D2B-684EB6CB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D95DE-6522-4BE7-8A93-81BABE7D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88925-4459-47D0-BC57-81D919BE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5FD0C-8101-4F28-A710-B05EE1DD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54DC3-1B5A-4174-914A-94DE4AAF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43021-D47E-492B-B9F2-CE46DB55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4B3E-C196-455C-A484-DF8FEEB8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951D4-FFDE-43B1-9696-92711088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3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5E443-8B8D-470E-BF24-06AB99DDC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B3C73-5815-45F4-847C-43DBF161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0A7D6-6058-446E-9368-3C186CBB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E8704-B350-4E9C-98DF-86643D8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BE00F-D1BC-4C5F-92D0-E4B2E860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7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72A3B-8953-4090-AF17-129327BE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0E298-53C6-4236-B8F6-406640E9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ACAAE-7073-46A4-B52B-4542C6B1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59315-D660-4B13-9199-EA62E59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AA6F3-88BE-4A72-BAA0-C1AFF7C2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3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0BD2-E973-4A88-8047-C8CAE2C5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F4AFD-F579-4A13-BAC2-6337C61D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0BD4-7826-4E44-8A86-7E04CF7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887B9-9DDE-482D-A2DF-6B3A4C45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40BF5-5DE0-4133-9AC2-A1FEA6DC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7C13-4143-4C06-99BE-0B1EFBEB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7757F-86D5-4894-A564-7546EE866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D90A-03B6-41EA-AC1D-4F5639C9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93F96-8C2F-4DC0-91E3-1E6E277F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7D798-D180-4BE5-B2F7-8A0277AB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ED93F-0555-45D3-8C49-A11EB7F2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586D1-C659-4AF3-80E8-BD2800C0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E6AB6-11BA-44E4-AB23-C913EF88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45C2-6C88-4A87-BA6F-2CEE5AA5D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626FD-766F-4459-9AB6-4478FADEC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09EB5-0384-4B50-9454-19C5080B3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7B176-98AA-4CA5-9989-5E4C251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47C55-498A-44AB-9A91-A41AE8EE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6D0361-7F03-49BE-9CC8-48FB0269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0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A3C9-B898-44BC-B7A4-FA925D00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7F9526-54FB-4894-B4C3-9A321BE3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46FD27-72E7-4105-817A-ECEB0B55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A8E67-CBC8-4E2E-AE70-FA5C2D1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6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A1BDC6-234C-453F-81F0-9C8DC908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98C71-D400-4232-8AEB-F1D559E6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92D4E-A448-4DA9-A13C-3C378B69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2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49B22-FE5E-483E-92BD-2D2AE9D1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4C007-E64E-4F05-B7BF-E7DD380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69D32-461C-4A07-84DD-B9735F8A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C5D48-F58A-48D9-8408-24B31B05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72475-68ED-473E-8E2B-341BE14F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7DF39-A679-479E-9B41-F0912925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0160C-4D17-4DEF-BB4E-D2D0C9C3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E75A6-ADC4-46AF-9D59-D82415CC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AB15D-A95E-4E60-95C4-6B1E474A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ABD19-08B4-4999-9B15-6167BF5D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F4B10-5CCB-44F8-9D67-FC5399E8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A61DA-BD43-42AF-B0DA-81FDBC9A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6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626924-5297-4859-867E-406C4DEC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FE432-BBE1-436C-BB2E-F2AE3EF8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609E3-2719-45AC-AB16-99B11C685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C1FF-118F-407A-AD74-1CC18D08A9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CE4BF-DF1B-47EE-9E43-3C9A3FE0A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830C1-AB3A-49FA-828C-62319BAD4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741-01FD-495C-8000-13A7D16D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C8E3D-678C-4E68-B09E-F4335B141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Training 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C70EA1-4BED-4CFE-A362-858D88995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Cs231n Lecture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22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76D1-CCDD-44D0-8408-9D7E6137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function, Sigmoid</a:t>
            </a:r>
            <a:r>
              <a:rPr lang="ko-KR" altLang="en-US" dirty="0"/>
              <a:t>의 단점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B58207-1DC3-4B34-8140-F3ADAC75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146"/>
            <a:ext cx="6173180" cy="338037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88F609-CC51-4EE3-9259-BAEF41922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80" y="2154146"/>
            <a:ext cx="6125531" cy="34182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6B46D7-C8F1-49E3-8C8C-C4D92B5E9182}"/>
              </a:ext>
            </a:extLst>
          </p:cNvPr>
          <p:cNvSpPr/>
          <p:nvPr/>
        </p:nvSpPr>
        <p:spPr>
          <a:xfrm>
            <a:off x="0" y="5666505"/>
            <a:ext cx="12096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그동안 많이 쓰던 </a:t>
            </a:r>
            <a:r>
              <a:rPr lang="en-US" altLang="ko-KR" dirty="0"/>
              <a:t>Sigmoid.</a:t>
            </a:r>
            <a:r>
              <a:rPr lang="ko-KR" altLang="en-US" dirty="0"/>
              <a:t> 여러가지 문제가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수렴하는구간이</a:t>
            </a:r>
            <a:r>
              <a:rPr lang="ko-KR" altLang="en-US" dirty="0"/>
              <a:t> 생겨 </a:t>
            </a:r>
            <a:r>
              <a:rPr lang="en-US" altLang="ko-KR" dirty="0"/>
              <a:t>gradient </a:t>
            </a:r>
            <a:r>
              <a:rPr lang="ko-KR" altLang="en-US" dirty="0"/>
              <a:t>가 </a:t>
            </a:r>
            <a:r>
              <a:rPr lang="ko-KR" altLang="en-US" dirty="0" err="1"/>
              <a:t>죽을수</a:t>
            </a:r>
            <a:r>
              <a:rPr lang="ko-KR" altLang="en-US" dirty="0"/>
              <a:t> 있고</a:t>
            </a:r>
            <a:endParaRPr lang="en-US" altLang="ko-KR" dirty="0"/>
          </a:p>
          <a:p>
            <a:r>
              <a:rPr lang="en-US" altLang="ko-KR" dirty="0"/>
              <a:t>Non zero-centered graph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Exp </a:t>
            </a:r>
            <a:r>
              <a:rPr lang="ko-KR" altLang="en-US" dirty="0"/>
              <a:t>연산을 </a:t>
            </a:r>
            <a:r>
              <a:rPr lang="ko-KR" altLang="en-US" dirty="0" err="1"/>
              <a:t>사용한다는점이</a:t>
            </a:r>
            <a:r>
              <a:rPr lang="ko-KR" altLang="en-US" dirty="0"/>
              <a:t> 단점이다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56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6CF6-7519-403C-998E-CD044B25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E384B4-CAFD-4EDB-9F1E-1E29BB4E7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973"/>
            <a:ext cx="5884984" cy="326789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438679-9773-4A7F-B63E-352877651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50" y="1352221"/>
            <a:ext cx="6276950" cy="34636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A6B0FA-1C91-47AA-B5D9-ED02BA5554DD}"/>
              </a:ext>
            </a:extLst>
          </p:cNvPr>
          <p:cNvSpPr/>
          <p:nvPr/>
        </p:nvSpPr>
        <p:spPr>
          <a:xfrm>
            <a:off x="-2743" y="5016136"/>
            <a:ext cx="12194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Sigmoid </a:t>
            </a:r>
            <a:r>
              <a:rPr lang="ko-KR" altLang="en-US" dirty="0"/>
              <a:t>의 단점을 </a:t>
            </a:r>
            <a:r>
              <a:rPr lang="ko-KR" altLang="en-US" dirty="0" err="1"/>
              <a:t>극복한게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Max(0,x) </a:t>
            </a:r>
            <a:r>
              <a:rPr lang="ko-KR" altLang="en-US" dirty="0"/>
              <a:t>라는 단순하면서 빠른 연산을 가지고</a:t>
            </a:r>
            <a:endParaRPr lang="en-US" altLang="ko-KR" dirty="0"/>
          </a:p>
          <a:p>
            <a:r>
              <a:rPr lang="ko-KR" altLang="en-US" dirty="0"/>
              <a:t>음수 구간에 </a:t>
            </a:r>
            <a:r>
              <a:rPr lang="en-US" altLang="ko-KR" dirty="0"/>
              <a:t>gradient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이면서 음수는 확산시키지 않는다</a:t>
            </a:r>
            <a:r>
              <a:rPr lang="en-US" altLang="ko-KR" dirty="0"/>
              <a:t>! </a:t>
            </a:r>
            <a:r>
              <a:rPr lang="ko-KR" altLang="en-US" dirty="0"/>
              <a:t>라는 확실한 목표가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non-zero centered graph </a:t>
            </a:r>
            <a:r>
              <a:rPr lang="ko-KR" altLang="en-US" dirty="0"/>
              <a:t>라는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범용성이 좋다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946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A325F-9F7A-4404-9405-45B7DBD7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62C605-5F02-4C4F-98AC-CCDA64BFF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859" y="1406476"/>
            <a:ext cx="6715859" cy="378313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C4496-A7C7-487A-97E4-5A9EEB32B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69" y="1698389"/>
            <a:ext cx="6250532" cy="34912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3F31BE-7B8B-489F-A721-9357D6475AFB}"/>
              </a:ext>
            </a:extLst>
          </p:cNvPr>
          <p:cNvSpPr/>
          <p:nvPr/>
        </p:nvSpPr>
        <p:spPr>
          <a:xfrm>
            <a:off x="139817" y="5464257"/>
            <a:ext cx="11923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데이터를 처리하기 위해서 </a:t>
            </a:r>
            <a:r>
              <a:rPr lang="en-US" altLang="ko-KR" dirty="0"/>
              <a:t>zero-</a:t>
            </a:r>
            <a:r>
              <a:rPr lang="en-US" altLang="ko-KR" dirty="0" err="1"/>
              <a:t>centerd</a:t>
            </a:r>
            <a:r>
              <a:rPr lang="en-US" altLang="ko-KR" dirty="0"/>
              <a:t> data </a:t>
            </a:r>
            <a:r>
              <a:rPr lang="ko-KR" altLang="en-US" dirty="0"/>
              <a:t>로 </a:t>
            </a:r>
            <a:r>
              <a:rPr lang="ko-KR" altLang="en-US" dirty="0" err="1"/>
              <a:t>바꿔주기</a:t>
            </a:r>
            <a:r>
              <a:rPr lang="ko-KR" altLang="en-US" dirty="0"/>
              <a:t> 위해 데이터를 </a:t>
            </a:r>
            <a:r>
              <a:rPr lang="ko-KR" altLang="en-US" dirty="0" err="1"/>
              <a:t>전처리</a:t>
            </a:r>
            <a:r>
              <a:rPr lang="ko-KR" altLang="en-US" dirty="0"/>
              <a:t>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모델의 </a:t>
            </a:r>
            <a:r>
              <a:rPr lang="en-US" altLang="ko-KR" dirty="0"/>
              <a:t>Weight </a:t>
            </a:r>
            <a:r>
              <a:rPr lang="ko-KR" altLang="en-US" dirty="0"/>
              <a:t>들에 대해 너무 </a:t>
            </a:r>
            <a:r>
              <a:rPr lang="ko-KR" altLang="en-US" dirty="0" err="1"/>
              <a:t>작은값</a:t>
            </a:r>
            <a:r>
              <a:rPr lang="en-US" altLang="ko-KR" dirty="0"/>
              <a:t>, </a:t>
            </a:r>
            <a:r>
              <a:rPr lang="ko-KR" altLang="en-US" dirty="0"/>
              <a:t>너무 </a:t>
            </a:r>
            <a:r>
              <a:rPr lang="ko-KR" altLang="en-US" dirty="0" err="1"/>
              <a:t>큰값으로</a:t>
            </a:r>
            <a:r>
              <a:rPr lang="ko-KR" altLang="en-US" dirty="0"/>
              <a:t> 하면 학습이 안되기때문에</a:t>
            </a:r>
            <a:endParaRPr lang="en-US" altLang="ko-KR" dirty="0"/>
          </a:p>
          <a:p>
            <a:r>
              <a:rPr lang="en-US" altLang="ko-KR" dirty="0"/>
              <a:t>Xavier </a:t>
            </a:r>
            <a:r>
              <a:rPr lang="en-US" altLang="ko-KR" dirty="0" err="1"/>
              <a:t>initizalization</a:t>
            </a:r>
            <a:r>
              <a:rPr lang="en-US" altLang="ko-KR" dirty="0"/>
              <a:t> </a:t>
            </a:r>
            <a:r>
              <a:rPr lang="ko-KR" altLang="en-US" dirty="0"/>
              <a:t>방식으로 </a:t>
            </a:r>
            <a:r>
              <a:rPr lang="ko-KR" altLang="en-US" dirty="0" err="1"/>
              <a:t>랜덤한</a:t>
            </a:r>
            <a:r>
              <a:rPr lang="ko-KR" altLang="en-US" dirty="0"/>
              <a:t> 값을 일단 넣고</a:t>
            </a:r>
            <a:r>
              <a:rPr lang="en-US" altLang="ko-KR" dirty="0"/>
              <a:t>, </a:t>
            </a:r>
            <a:r>
              <a:rPr lang="ko-KR" altLang="en-US" dirty="0"/>
              <a:t>그 값을 </a:t>
            </a:r>
            <a:r>
              <a:rPr lang="ko-KR" altLang="en-US" dirty="0" err="1"/>
              <a:t>입력값의</a:t>
            </a:r>
            <a:r>
              <a:rPr lang="ko-KR" altLang="en-US" dirty="0"/>
              <a:t> 제곱근으로 </a:t>
            </a:r>
            <a:r>
              <a:rPr lang="ko-KR" altLang="en-US" dirty="0" err="1"/>
              <a:t>정규화시키는</a:t>
            </a:r>
            <a:r>
              <a:rPr lang="ko-KR" altLang="en-US" dirty="0"/>
              <a:t> 방식이다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7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C990-14A6-45F6-84BE-E5BA78E4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CD57CB-38D9-4B50-88DB-FA6948E9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43" y="1506844"/>
            <a:ext cx="7918314" cy="4351338"/>
          </a:xfrm>
        </p:spPr>
      </p:pic>
    </p:spTree>
    <p:extLst>
      <p:ext uri="{BB962C8B-B14F-4D97-AF65-F5344CB8AC3E}">
        <p14:creationId xmlns:p14="http://schemas.microsoft.com/office/powerpoint/2010/main" val="17668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D218-FFA0-434F-B188-1DEF7A9A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412137F-458B-43F5-8E49-A4C6F0FE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" y="1982217"/>
            <a:ext cx="6057736" cy="3408372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8345A2-5982-4AAC-8A4A-283442871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2217"/>
            <a:ext cx="6134264" cy="33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E36A1-E2CB-4224-ADC7-A6D73446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 Parameter Optimization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DC81F8-0B5B-4EE4-A0CD-08F78761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0" y="1460500"/>
            <a:ext cx="8917200" cy="5032375"/>
          </a:xfrm>
        </p:spPr>
      </p:pic>
    </p:spTree>
    <p:extLst>
      <p:ext uri="{BB962C8B-B14F-4D97-AF65-F5344CB8AC3E}">
        <p14:creationId xmlns:p14="http://schemas.microsoft.com/office/powerpoint/2010/main" val="108944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F91FC-BBE3-4031-8C2A-4F51D3A8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 Parameter Optimization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F5AF561-1941-47D1-8B3B-05B06EF70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52" y="1849223"/>
            <a:ext cx="6580617" cy="365503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A2AAFE-B555-4800-894E-9BEA5FD92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395" y="1995486"/>
            <a:ext cx="6293395" cy="35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136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Training Neural Network</vt:lpstr>
      <vt:lpstr>Activation function, Sigmoid의 단점</vt:lpstr>
      <vt:lpstr>ReLu</vt:lpstr>
      <vt:lpstr>Data Preprocessing</vt:lpstr>
      <vt:lpstr>Batch Normalization</vt:lpstr>
      <vt:lpstr>Learning Rate</vt:lpstr>
      <vt:lpstr>Hyper Parameter Optimization</vt:lpstr>
      <vt:lpstr>Hyper Parameter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Neural Network</dc:title>
  <dc:creator>장 원준</dc:creator>
  <cp:lastModifiedBy>장 원준</cp:lastModifiedBy>
  <cp:revision>2</cp:revision>
  <dcterms:created xsi:type="dcterms:W3CDTF">2019-03-10T16:59:53Z</dcterms:created>
  <dcterms:modified xsi:type="dcterms:W3CDTF">2019-03-10T17:15:22Z</dcterms:modified>
</cp:coreProperties>
</file>