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F65C6-B739-4BCD-91B9-F4AC55DA8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36786-1FDC-4457-A792-30E816F52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47947-431D-4848-BF56-C278543F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3DBA-3C20-4B87-A556-40B9E76BDB85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8FAC2-E960-459C-A8FA-2FB333A6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13B53-882D-49C2-B4BB-08D61A9F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1C0D-7ABE-4A58-B4B7-2546A44F7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3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09025-7166-460D-A1C4-EE470E30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6557D4-B1A8-456F-BC7A-A16CE12C2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A5C44-8228-4DAB-AA7B-06803B26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3DBA-3C20-4B87-A556-40B9E76BDB85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8CEE7-2EF4-493E-9B0C-6DDBB488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732EC-6818-4A0E-A419-3B017E1E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1C0D-7ABE-4A58-B4B7-2546A44F7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52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582C4A-A00C-4C9B-960B-63FF18F12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7AACA-F730-4EDC-9AB9-2F00971EA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859E6-3F0A-42FE-8800-645A7012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3DBA-3C20-4B87-A556-40B9E76BDB85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C81210-98B2-441C-A794-38F8254A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0F4B7-A9D5-481D-B522-DEBF04D2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1C0D-7ABE-4A58-B4B7-2546A44F7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7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A0984-8AE1-4198-97A0-A19E04D9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0E46B-4389-4D0F-AC31-84AD1CB93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347C3-4203-4D8D-8152-543126B3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3DBA-3C20-4B87-A556-40B9E76BDB85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CD24D-BFAB-472B-88C8-EA764723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A4AFB-980E-499D-A9DC-2BF4D173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1C0D-7ABE-4A58-B4B7-2546A44F7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85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421C4-1A22-4ED3-BDF6-A6DBC6B44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AB62D2-A7DE-4A14-91C6-542BC7198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EEBFB-C2CF-4F5A-8357-AEF2A574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3DBA-3C20-4B87-A556-40B9E76BDB85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A7CEA-22F2-4E36-9F75-6F3757E2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74795-8038-4E87-94DA-E4112A11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1C0D-7ABE-4A58-B4B7-2546A44F7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1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32BB7-26A2-4A18-85BE-0D55274E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37A30-759A-4A05-978B-C7C833950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F228DD-3B9E-4C81-93A1-912FA565B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8C8FFC-664A-4CF0-8503-537D3582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3DBA-3C20-4B87-A556-40B9E76BDB85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B1D3D-3179-4DF9-9B05-8E7DB579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95761D-F0BA-45AD-86BE-F290A2B1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1C0D-7ABE-4A58-B4B7-2546A44F7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9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D8563-AAE4-4560-B5AB-A4537BE0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2C718A-3B5E-4CA1-9411-60D2A1121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C202C5-AFF2-4898-A964-741927145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CD7F4B-1771-48F5-85E7-B175FF6F8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1F5957-FE8A-4A39-A828-994A9E2A7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F18782-8283-42EF-9E76-3F5FDE81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3DBA-3C20-4B87-A556-40B9E76BDB85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5459BB-2732-486C-921B-4AAD1A7A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E5E3B-713A-4913-BA1A-6C166419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1C0D-7ABE-4A58-B4B7-2546A44F7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40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2ABD6-F6E5-4E12-BFAB-72C5C18C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860A82-1152-41D4-9E70-97647F07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3DBA-3C20-4B87-A556-40B9E76BDB85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4A8E90-C806-49A0-87A2-2050AD1A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33C4B6-210C-49D5-BC76-254B4C8B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1C0D-7ABE-4A58-B4B7-2546A44F7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43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32B5F4-954A-4380-8A0F-7C4A19AD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3DBA-3C20-4B87-A556-40B9E76BDB85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628E22-2621-47F8-988E-9DBF1A24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5F6670-D393-43C7-BABF-164609C6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1C0D-7ABE-4A58-B4B7-2546A44F7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55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14050-47ED-4959-AFAF-4D91143F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DAB2E-93D9-4DED-8125-8F8434F23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E85C6-2CAF-4FC3-A6CE-230E3E416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ECA-67EF-402A-9594-5B356E38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3DBA-3C20-4B87-A556-40B9E76BDB85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A37BD2-8C00-4555-A4E4-80558B1C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5070F2-C7B3-490F-A6C3-C478AB8B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1C0D-7ABE-4A58-B4B7-2546A44F7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47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CCCFF-F3E0-4AA8-88D5-C3017740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9F747E-E5F2-44B2-9223-F0353DBD2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375229-17F4-484E-8950-33E5EA3C2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93C385-1953-400B-88EA-2C8F2E7A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3DBA-3C20-4B87-A556-40B9E76BDB85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46576-B1E7-45BF-8447-38984AC8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BCF54-EDC4-42CC-8AD8-FF4C7D75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1C0D-7ABE-4A58-B4B7-2546A44F7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0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0469FB-C35D-4E24-89A3-2229EC73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82406B-8DED-4F6C-BC6E-1B17E0C87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CA619-AC6B-4D61-A931-51E37457B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63DBA-3C20-4B87-A556-40B9E76BDB85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17150D-F71A-443A-8A2E-6550F0751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FE629-4D3B-4E5C-B2AA-380862352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71C0D-7ABE-4A58-B4B7-2546A44F7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9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64FB9-C27E-4A7A-97D7-4CFE22251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Loss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Optimization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2DA2FE-9F1D-4871-AA77-445CD4F6F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Cs231n Lecture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05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DC73-6526-47EB-A9EB-6AF013FC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Loss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B0249-0206-405F-82AB-404163AF8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err="1"/>
              <a:t>Wx</a:t>
            </a:r>
            <a:r>
              <a:rPr lang="en-US" altLang="ko-KR" dirty="0"/>
              <a:t> + b </a:t>
            </a:r>
            <a:r>
              <a:rPr lang="ko-KR" altLang="en-US" dirty="0"/>
              <a:t>에서 선정된 </a:t>
            </a:r>
            <a:r>
              <a:rPr lang="en-US" altLang="ko-KR" dirty="0"/>
              <a:t>W 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가 얼마나 </a:t>
            </a:r>
            <a:r>
              <a:rPr lang="en-US" altLang="ko-KR" dirty="0"/>
              <a:t>‘</a:t>
            </a:r>
            <a:r>
              <a:rPr lang="ko-KR" altLang="en-US" dirty="0"/>
              <a:t>나쁜지</a:t>
            </a:r>
            <a:r>
              <a:rPr lang="en-US" altLang="ko-KR" dirty="0"/>
              <a:t>’ </a:t>
            </a:r>
            <a:r>
              <a:rPr lang="ko-KR" altLang="en-US" dirty="0"/>
              <a:t>를 구하는 함수를 </a:t>
            </a:r>
            <a:r>
              <a:rPr lang="en-US" altLang="ko-KR" dirty="0"/>
              <a:t>Loss function </a:t>
            </a:r>
            <a:r>
              <a:rPr lang="ko-KR" altLang="en-US" dirty="0"/>
              <a:t>이라고 부른다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Loss function</a:t>
            </a:r>
            <a:r>
              <a:rPr lang="ko-KR" altLang="en-US" dirty="0"/>
              <a:t>은 정말 여러가지 있는데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간단히 </a:t>
            </a:r>
            <a:r>
              <a:rPr lang="en-US" altLang="ko-KR" dirty="0"/>
              <a:t>Multiclass</a:t>
            </a:r>
            <a:r>
              <a:rPr lang="ko-KR" altLang="en-US" dirty="0"/>
              <a:t> </a:t>
            </a:r>
            <a:r>
              <a:rPr lang="en-US" altLang="ko-KR" dirty="0"/>
              <a:t>SVM Loss </a:t>
            </a:r>
            <a:r>
              <a:rPr lang="ko-KR" altLang="en-US" dirty="0"/>
              <a:t>와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를 살펴보자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SVM Loss </a:t>
            </a:r>
            <a:r>
              <a:rPr lang="ko-KR" altLang="en-US" dirty="0"/>
              <a:t>는 정답에서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얼마나 떨어져 있는지 </a:t>
            </a:r>
            <a:r>
              <a:rPr lang="en-US" altLang="ko-KR" dirty="0"/>
              <a:t>linear </a:t>
            </a:r>
            <a:r>
              <a:rPr lang="ko-KR" altLang="en-US" dirty="0"/>
              <a:t>하게 측정한다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+1 </a:t>
            </a:r>
            <a:r>
              <a:rPr lang="ko-KR" altLang="en-US" dirty="0"/>
              <a:t>의 값은 </a:t>
            </a:r>
            <a:r>
              <a:rPr lang="en-US" altLang="ko-KR" dirty="0"/>
              <a:t>safety margin </a:t>
            </a:r>
            <a:r>
              <a:rPr lang="ko-KR" altLang="en-US" dirty="0"/>
              <a:t>이라고 하는데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쉽게 말해 </a:t>
            </a:r>
            <a:r>
              <a:rPr lang="en-US" altLang="ko-KR" dirty="0"/>
              <a:t>‘</a:t>
            </a:r>
            <a:r>
              <a:rPr lang="ko-KR" altLang="en-US" dirty="0"/>
              <a:t>보호구</a:t>
            </a:r>
            <a:r>
              <a:rPr lang="en-US" altLang="ko-KR" dirty="0"/>
              <a:t>’ </a:t>
            </a:r>
            <a:r>
              <a:rPr lang="ko-KR" altLang="en-US" dirty="0"/>
              <a:t>정도라고 생각하면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오답 영역을 정답 까지가 아니라</a:t>
            </a:r>
            <a:r>
              <a:rPr lang="en-US" altLang="ko-KR" dirty="0"/>
              <a:t>, </a:t>
            </a:r>
            <a:r>
              <a:rPr lang="ko-KR" altLang="en-US" dirty="0"/>
              <a:t>정답보다 </a:t>
            </a:r>
            <a:r>
              <a:rPr lang="en-US" altLang="ko-KR" dirty="0"/>
              <a:t>1 </a:t>
            </a:r>
            <a:r>
              <a:rPr lang="ko-KR" altLang="en-US" dirty="0"/>
              <a:t>작은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영역부터 시작한다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A30ADA-EF98-4253-85AC-99C2D528A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29" y="2511105"/>
            <a:ext cx="35147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DC73-6526-47EB-A9EB-6AF013FC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Loss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B0249-0206-405F-82AB-404163AF8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Softmax</a:t>
            </a:r>
            <a:r>
              <a:rPr lang="en-US" altLang="ko-KR" sz="1800" dirty="0"/>
              <a:t> </a:t>
            </a:r>
            <a:r>
              <a:rPr lang="ko-KR" altLang="en-US" sz="1800" dirty="0"/>
              <a:t>는 간단히 말하면 </a:t>
            </a:r>
            <a:r>
              <a:rPr lang="en-US" altLang="ko-KR" sz="1800" dirty="0"/>
              <a:t>‘</a:t>
            </a:r>
            <a:r>
              <a:rPr lang="ko-KR" altLang="en-US" sz="1800" dirty="0"/>
              <a:t>얼마나 정답인가</a:t>
            </a:r>
            <a:r>
              <a:rPr lang="en-US" altLang="ko-KR" sz="1800" dirty="0"/>
              <a:t>’</a:t>
            </a:r>
            <a:r>
              <a:rPr lang="ko-KR" altLang="en-US" sz="1800" dirty="0"/>
              <a:t>에 대해 총합이 </a:t>
            </a:r>
            <a:r>
              <a:rPr lang="en-US" altLang="ko-KR" sz="1800" dirty="0"/>
              <a:t>1 </a:t>
            </a:r>
            <a:r>
              <a:rPr lang="ko-KR" altLang="en-US" sz="1800" dirty="0"/>
              <a:t>인 확률로 </a:t>
            </a:r>
            <a:r>
              <a:rPr lang="en-US" altLang="ko-KR" sz="1800" dirty="0"/>
              <a:t>Weight </a:t>
            </a:r>
            <a:r>
              <a:rPr lang="ko-KR" altLang="en-US" sz="1800" dirty="0"/>
              <a:t>를 변환 시킨다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우리가 </a:t>
            </a:r>
            <a:r>
              <a:rPr lang="ko-KR" altLang="en-US" sz="1800" dirty="0" err="1"/>
              <a:t>구하는것은</a:t>
            </a:r>
            <a:r>
              <a:rPr lang="en-US" altLang="ko-KR" sz="1800" dirty="0"/>
              <a:t> </a:t>
            </a:r>
            <a:r>
              <a:rPr lang="ko-KR" altLang="en-US" sz="1800" dirty="0"/>
              <a:t>얼마나 </a:t>
            </a:r>
            <a:r>
              <a:rPr lang="en-US" altLang="ko-KR" sz="1800" dirty="0"/>
              <a:t>‘</a:t>
            </a:r>
            <a:r>
              <a:rPr lang="ko-KR" altLang="en-US" sz="1800" dirty="0"/>
              <a:t>오답인가</a:t>
            </a:r>
            <a:r>
              <a:rPr lang="en-US" altLang="ko-KR" sz="1800" dirty="0"/>
              <a:t>’ </a:t>
            </a:r>
            <a:r>
              <a:rPr lang="ko-KR" altLang="en-US" sz="1800" dirty="0"/>
              <a:t>이므로 최종 결과에 </a:t>
            </a:r>
            <a:r>
              <a:rPr lang="en-US" altLang="ko-KR" sz="1800" dirty="0"/>
              <a:t>–log </a:t>
            </a:r>
            <a:r>
              <a:rPr lang="ko-KR" altLang="en-US" sz="1800" dirty="0"/>
              <a:t>를 씌워준다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E708E2-1E1B-489D-8EDA-21E9B4EF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430" y="2121719"/>
            <a:ext cx="7235139" cy="403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8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DC73-6526-47EB-A9EB-6AF013FC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Optimization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B0249-0206-405F-82AB-404163AF8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우리가 가지고 있는 데이터에 </a:t>
            </a:r>
            <a:r>
              <a:rPr lang="en-US" altLang="ko-KR" sz="1800" dirty="0"/>
              <a:t>W</a:t>
            </a:r>
            <a:r>
              <a:rPr lang="ko-KR" altLang="en-US" sz="1800" dirty="0"/>
              <a:t>를 최적화 시키기 위해서 가장 간단한 방법은 </a:t>
            </a:r>
            <a:r>
              <a:rPr lang="ko-KR" altLang="en-US" sz="1800" dirty="0" err="1"/>
              <a:t>뭘까</a:t>
            </a:r>
            <a:r>
              <a:rPr lang="en-US" altLang="ko-KR" sz="1800" dirty="0"/>
              <a:t>?</a:t>
            </a:r>
          </a:p>
          <a:p>
            <a:pPr marL="0" indent="0">
              <a:buNone/>
            </a:pPr>
            <a:r>
              <a:rPr lang="ko-KR" altLang="en-US" sz="1800" dirty="0"/>
              <a:t>그냥 </a:t>
            </a:r>
            <a:r>
              <a:rPr lang="en-US" altLang="ko-KR" sz="1800" dirty="0"/>
              <a:t>W </a:t>
            </a:r>
            <a:r>
              <a:rPr lang="ko-KR" altLang="en-US" sz="1800" dirty="0"/>
              <a:t>를 랜덤하게 계속 바꿔가면서 하나씩 </a:t>
            </a:r>
            <a:r>
              <a:rPr lang="ko-KR" altLang="en-US" sz="1800" dirty="0" err="1"/>
              <a:t>고르는것이</a:t>
            </a:r>
            <a:r>
              <a:rPr lang="ko-KR" altLang="en-US" sz="1800" dirty="0"/>
              <a:t> 가장 간단할 것이다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근데 이건 거의 암호를 푸는 수준으로 시간이 기하급수적으로 올라가니</a:t>
            </a:r>
            <a:r>
              <a:rPr lang="en-US" altLang="ko-KR" sz="1800" dirty="0"/>
              <a:t>, </a:t>
            </a:r>
            <a:r>
              <a:rPr lang="ko-KR" altLang="en-US" sz="1800" dirty="0"/>
              <a:t>다른 방법을 써야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조금 더 수학적이고 현실적인 방법을 찾아보자</a:t>
            </a:r>
            <a:r>
              <a:rPr lang="en-US" altLang="ko-KR" sz="1800" dirty="0"/>
              <a:t>. </a:t>
            </a:r>
            <a:r>
              <a:rPr lang="ko-KR" altLang="en-US" sz="1800" dirty="0"/>
              <a:t>두 번째 방법은 기울기를 </a:t>
            </a:r>
            <a:r>
              <a:rPr lang="ko-KR" altLang="en-US" sz="1800" dirty="0" err="1"/>
              <a:t>이용하는것이다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W</a:t>
            </a:r>
            <a:r>
              <a:rPr lang="ko-KR" altLang="en-US" sz="1800" dirty="0"/>
              <a:t>를 구하기 위해서</a:t>
            </a:r>
            <a:r>
              <a:rPr lang="en-US" altLang="ko-KR" sz="1800" dirty="0"/>
              <a:t>, </a:t>
            </a:r>
            <a:r>
              <a:rPr lang="ko-KR" altLang="en-US" sz="1800" dirty="0"/>
              <a:t>점점 </a:t>
            </a:r>
            <a:r>
              <a:rPr lang="en-US" altLang="ko-KR" sz="1800" dirty="0"/>
              <a:t>'</a:t>
            </a:r>
            <a:r>
              <a:rPr lang="ko-KR" altLang="en-US" sz="1800" b="1" dirty="0"/>
              <a:t>기울기</a:t>
            </a:r>
            <a:r>
              <a:rPr lang="en-US" altLang="ko-KR" sz="1800" dirty="0"/>
              <a:t>' </a:t>
            </a:r>
            <a:r>
              <a:rPr lang="ko-KR" altLang="en-US" sz="1800" dirty="0"/>
              <a:t>를 타고 잔걸음으로 이동한다</a:t>
            </a:r>
            <a:r>
              <a:rPr lang="en-US" altLang="ko-KR" sz="1800" dirty="0"/>
              <a:t>.</a:t>
            </a:r>
          </a:p>
          <a:p>
            <a:endParaRPr lang="en-US" altLang="ko-KR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174EAF-E7BE-482B-94D2-A8363A272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937" y="3150000"/>
            <a:ext cx="6257731" cy="349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4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DC73-6526-47EB-A9EB-6AF013FC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Optimization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B0249-0206-405F-82AB-404163AF8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현재 </a:t>
            </a:r>
            <a:r>
              <a:rPr lang="en-US" altLang="ko-KR" sz="1800" dirty="0"/>
              <a:t>Loss function </a:t>
            </a:r>
            <a:r>
              <a:rPr lang="ko-KR" altLang="en-US" sz="1800" dirty="0"/>
              <a:t>을 </a:t>
            </a:r>
            <a:r>
              <a:rPr lang="en-US" altLang="ko-KR" sz="1800" dirty="0"/>
              <a:t>weigh</a:t>
            </a:r>
            <a:r>
              <a:rPr lang="ko-KR" altLang="en-US" sz="1800" dirty="0"/>
              <a:t>에 대해 미분하여 </a:t>
            </a:r>
            <a:r>
              <a:rPr lang="en-US" altLang="ko-KR" sz="1800" dirty="0"/>
              <a:t>gradient </a:t>
            </a:r>
            <a:r>
              <a:rPr lang="ko-KR" altLang="en-US" sz="1800" dirty="0"/>
              <a:t>를 얻는다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 err="1"/>
              <a:t>step_size</a:t>
            </a:r>
            <a:r>
              <a:rPr lang="en-US" altLang="ko-KR" sz="1800" dirty="0"/>
              <a:t> </a:t>
            </a:r>
            <a:r>
              <a:rPr lang="ko-KR" altLang="en-US" sz="1800" dirty="0"/>
              <a:t>는 </a:t>
            </a:r>
            <a:r>
              <a:rPr lang="en-US" altLang="ko-KR" sz="1800" dirty="0"/>
              <a:t>learning rate </a:t>
            </a:r>
            <a:r>
              <a:rPr lang="ko-KR" altLang="en-US" sz="1800" dirty="0"/>
              <a:t>로</a:t>
            </a:r>
            <a:r>
              <a:rPr lang="en-US" altLang="ko-KR" sz="1800" dirty="0"/>
              <a:t>, </a:t>
            </a:r>
            <a:r>
              <a:rPr lang="ko-KR" altLang="en-US" sz="1800" dirty="0"/>
              <a:t>한번에 얼마나 이동할지를 </a:t>
            </a:r>
            <a:r>
              <a:rPr lang="ko-KR" altLang="en-US" sz="1800" dirty="0" err="1"/>
              <a:t>정해주는것이다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gradient </a:t>
            </a:r>
            <a:r>
              <a:rPr lang="ko-KR" altLang="en-US" sz="1800" dirty="0"/>
              <a:t>는 이동할 방향과 정도를</a:t>
            </a:r>
            <a:r>
              <a:rPr lang="en-US" altLang="ko-KR" sz="1800" dirty="0"/>
              <a:t>, learning rate </a:t>
            </a:r>
            <a:r>
              <a:rPr lang="ko-KR" altLang="en-US" sz="1800" dirty="0"/>
              <a:t>는 일시적 브레이크 역할을 해주게 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한마디로 </a:t>
            </a:r>
            <a:r>
              <a:rPr lang="en-US" altLang="ko-KR" sz="1800" dirty="0"/>
              <a:t>'</a:t>
            </a:r>
            <a:r>
              <a:rPr lang="ko-KR" altLang="en-US" sz="1800" dirty="0"/>
              <a:t>잔걸음</a:t>
            </a:r>
            <a:r>
              <a:rPr lang="en-US" altLang="ko-KR" sz="1800" dirty="0"/>
              <a:t>' </a:t>
            </a:r>
            <a:r>
              <a:rPr lang="ko-KR" altLang="en-US" sz="1800" dirty="0"/>
              <a:t>걷게 </a:t>
            </a:r>
            <a:r>
              <a:rPr lang="ko-KR" altLang="en-US" sz="1800" dirty="0" err="1"/>
              <a:t>해준다는것이다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EF4994-E4D5-4C29-9B20-5EFBCBA4D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12" y="3101830"/>
            <a:ext cx="75723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8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DC73-6526-47EB-A9EB-6AF013FC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Optimization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50AB8EE-7862-49B8-8663-2081F6FF1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2" y="2754743"/>
            <a:ext cx="5998128" cy="3667605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3929FE-471C-4348-86F8-67E237687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822" y="2754743"/>
            <a:ext cx="5636398" cy="358733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FEF622E-B000-440D-9087-CA91E36A09E9}"/>
              </a:ext>
            </a:extLst>
          </p:cNvPr>
          <p:cNvSpPr/>
          <p:nvPr/>
        </p:nvSpPr>
        <p:spPr>
          <a:xfrm>
            <a:off x="528506" y="984355"/>
            <a:ext cx="112244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미분을 </a:t>
            </a:r>
            <a:r>
              <a:rPr lang="ko-KR" altLang="en-US" dirty="0" err="1"/>
              <a:t>할때</a:t>
            </a:r>
            <a:r>
              <a:rPr lang="ko-KR" altLang="en-US" dirty="0"/>
              <a:t> </a:t>
            </a:r>
            <a:r>
              <a:rPr lang="en-US" altLang="ko-KR" dirty="0"/>
              <a:t>h </a:t>
            </a:r>
            <a:r>
              <a:rPr lang="ko-KR" altLang="en-US" dirty="0"/>
              <a:t>를 극한으로 </a:t>
            </a:r>
            <a:r>
              <a:rPr lang="ko-KR" altLang="en-US" dirty="0" err="1"/>
              <a:t>보내야하는데</a:t>
            </a:r>
            <a:r>
              <a:rPr lang="en-US" altLang="ko-KR" dirty="0"/>
              <a:t>, </a:t>
            </a:r>
            <a:r>
              <a:rPr lang="ko-KR" altLang="en-US" dirty="0"/>
              <a:t>이걸 컴퓨터에서는 구현하기 힘들다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b="1" dirty="0"/>
              <a:t>analytic gradient 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미분 식에 원래 식을 대입하여 식을 간단하게 정리하는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왼쪽은 </a:t>
            </a:r>
            <a:r>
              <a:rPr lang="en-US" altLang="ko-KR" dirty="0"/>
              <a:t>SVM Loss</a:t>
            </a:r>
            <a:r>
              <a:rPr lang="ko-KR" altLang="en-US" dirty="0"/>
              <a:t> </a:t>
            </a:r>
            <a:r>
              <a:rPr lang="en-US" altLang="ko-KR" dirty="0"/>
              <a:t>Weight </a:t>
            </a:r>
            <a:r>
              <a:rPr lang="ko-KR" altLang="en-US" dirty="0"/>
              <a:t>에 대한 </a:t>
            </a:r>
            <a:r>
              <a:rPr lang="ko-KR" altLang="en-US" dirty="0" err="1"/>
              <a:t>편미분을</a:t>
            </a:r>
            <a:r>
              <a:rPr lang="ko-KR" altLang="en-US" dirty="0"/>
              <a:t> 정리한 것이고</a:t>
            </a:r>
            <a:endParaRPr lang="en-US" altLang="ko-KR" dirty="0"/>
          </a:p>
          <a:p>
            <a:r>
              <a:rPr lang="ko-KR" altLang="en-US" dirty="0"/>
              <a:t>오른쪽은 </a:t>
            </a:r>
            <a:r>
              <a:rPr lang="en-US" altLang="ko-KR" dirty="0" err="1"/>
              <a:t>Softmax</a:t>
            </a:r>
            <a:r>
              <a:rPr lang="ko-KR" altLang="en-US" dirty="0"/>
              <a:t>를 </a:t>
            </a:r>
            <a:r>
              <a:rPr lang="en-US" altLang="ko-KR" dirty="0"/>
              <a:t>Weight </a:t>
            </a:r>
            <a:r>
              <a:rPr lang="ko-KR" altLang="en-US" dirty="0"/>
              <a:t>에 대한 </a:t>
            </a:r>
            <a:r>
              <a:rPr lang="ko-KR" altLang="en-US" dirty="0" err="1"/>
              <a:t>편미분을</a:t>
            </a:r>
            <a:r>
              <a:rPr lang="ko-KR" altLang="en-US" dirty="0"/>
              <a:t> 정리한 것이다</a:t>
            </a:r>
            <a:r>
              <a:rPr lang="en-US" altLang="ko-KR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63586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263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Loss &amp; Optimization</vt:lpstr>
      <vt:lpstr>Loss function</vt:lpstr>
      <vt:lpstr>Loss function</vt:lpstr>
      <vt:lpstr>Optimization</vt:lpstr>
      <vt:lpstr>Optimization</vt:lpstr>
      <vt:lpstr>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Loss &amp; Optimization</dc:title>
  <dc:creator>장 원준</dc:creator>
  <cp:lastModifiedBy>장 원준</cp:lastModifiedBy>
  <cp:revision>5</cp:revision>
  <dcterms:created xsi:type="dcterms:W3CDTF">2019-02-24T15:29:23Z</dcterms:created>
  <dcterms:modified xsi:type="dcterms:W3CDTF">2019-02-24T15:48:29Z</dcterms:modified>
</cp:coreProperties>
</file>