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18533-7373-4A1E-9E14-355C7C8FA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3D110A-CB49-4FA2-AADF-57EE6AF8F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CA57B-D390-4930-B548-6D1CD776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151-159A-4C85-9897-D1A4C7E1E28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C486F-16B8-4D6F-ACEA-036C14F0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E1B78-1E29-4BA0-ABC2-13064099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AA8-12E0-45AD-9B1D-C3F5AC9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A418E-B801-4DD6-8CE1-83277E00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42EE1-6692-44CF-9858-BF337204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6DAE-730C-4D21-87D6-107FF526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151-159A-4C85-9897-D1A4C7E1E28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26CD3-9E53-4005-AF77-91B973B4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D45D0-AF5C-43A8-8F49-88904F38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AA8-12E0-45AD-9B1D-C3F5AC9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2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3D95E8-2202-40D2-906A-59C4E74F5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5094C5-3C53-47AF-9908-F95579492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8B82F-763B-48EB-B7E2-17B31634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151-159A-4C85-9897-D1A4C7E1E28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3122A-AC11-4A4F-B02A-B8D46040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351E6-DDA0-4457-83BD-5923B5CD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AA8-12E0-45AD-9B1D-C3F5AC9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A18F7-640C-4425-86FD-6AED7C3F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9AE8C-E497-4118-93E2-2D7F71D8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472E0-1240-43A0-825B-D6274A2E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151-159A-4C85-9897-D1A4C7E1E28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1B716-87A8-4210-8769-710B1142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6C89-0861-4CA0-BE2A-5DA19652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AA8-12E0-45AD-9B1D-C3F5AC9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0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4A3DF-C8DF-406C-B65C-EECD0F50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BCA18-6728-4272-91BF-EBDD5D83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E98BF-2AB3-4CD2-8F19-05A8A5D7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151-159A-4C85-9897-D1A4C7E1E28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92E8C-B62F-4E55-9BA9-4A97AE15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3C169-612D-4EFD-9148-959F670B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AA8-12E0-45AD-9B1D-C3F5AC9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3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CABC6-EAC4-489C-98BC-F7CA06B3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F0F91-F5B0-4CBC-8FFD-393D65626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EA7FB-25EB-4959-BCA9-D33248428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8CB8F-A34F-44F6-B255-F409BC9D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151-159A-4C85-9897-D1A4C7E1E28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B4C4D6-27AC-4B3F-8DA4-D926600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8A2B6-83DA-4523-A405-AC4427E1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AA8-12E0-45AD-9B1D-C3F5AC9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1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D2BA3-74AD-4B38-90B3-7B316C20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8F3E2D-BF92-4796-AF7B-D3FBEC88C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BF317-DC77-4066-921D-B45C20D2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910B18-159F-42FA-B501-F253C5DC0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BC0AB-014D-4E55-B2E5-3EA029E84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E2BA49-30AE-44BA-9EFB-08E4EBEC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151-159A-4C85-9897-D1A4C7E1E28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1A4A65-989F-477F-AA9C-5CFDAFC5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128364-BD49-4C8E-9416-BC8D325D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AA8-12E0-45AD-9B1D-C3F5AC9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6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BA877-CF9F-43AD-A387-ECD1B42D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C11608-049D-4188-BE20-11A02891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151-159A-4C85-9897-D1A4C7E1E28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DE94E1-2FFE-49CB-98F8-F91EBC2F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BB942C-B9E9-455B-B8FE-D80E70D7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AA8-12E0-45AD-9B1D-C3F5AC9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8A23AD-976F-4E5B-87F4-DAB235F5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151-159A-4C85-9897-D1A4C7E1E28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B465BC-0A2E-422C-AF9A-6907EB60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7E8967-BEA0-4296-84B5-8F4484EA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AA8-12E0-45AD-9B1D-C3F5AC9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45781-9CD7-4392-84B8-D68BD7BE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A0120-9B2E-48FC-B874-0F97D4D8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18610-1B5D-41CE-B1C2-452F9AF71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AC8E1-7F35-4183-A9A9-DAFAE7EF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151-159A-4C85-9897-D1A4C7E1E28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C1BA0-5B40-42DB-9CE1-9DF8E82E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EA55C-B716-488B-BDAE-2062036C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AA8-12E0-45AD-9B1D-C3F5AC9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34238-469A-448B-9024-C3A105EC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B10823-8E2B-469C-AC85-075ADC139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E8ADC8-6E19-47B1-B7EA-D60970D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33ED8-C1AA-4B90-89A3-79B71C46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E151-159A-4C85-9897-D1A4C7E1E28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8B19A-CB27-4141-BA9E-4BF2102F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B5F900-BF72-4485-BF3E-61892598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AA8-12E0-45AD-9B1D-C3F5AC9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3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137DFB-64D5-4938-8812-5A163CA7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ACC12-A4B2-4AA7-A132-C4F65F8C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7E074-D386-4425-9DA2-65AF8BB56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E151-159A-4C85-9897-D1A4C7E1E28A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55FB-3D38-4326-971A-7A22E25BB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745B3-4E16-4266-B610-F5EAA8641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EAA8-12E0-45AD-9B1D-C3F5AC950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72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1779D-1D40-47FE-BCCB-85C6055A5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Cs231n</a:t>
            </a:r>
            <a:r>
              <a:rPr lang="ko-KR" altLang="en-US" dirty="0"/>
              <a:t> </a:t>
            </a:r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1FCEA-2C33-458E-9E9B-43540E5C2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Detection and Segmentation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50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F179-B798-485E-ABBD-918F22BC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Faster R-CNN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469EE9-3DAE-4D51-8FAD-599A7F684765}"/>
              </a:ext>
            </a:extLst>
          </p:cNvPr>
          <p:cNvSpPr/>
          <p:nvPr/>
        </p:nvSpPr>
        <p:spPr>
          <a:xfrm>
            <a:off x="431186" y="2283687"/>
            <a:ext cx="32264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Selective search </a:t>
            </a:r>
            <a:r>
              <a:rPr lang="ko-KR" altLang="en-US" dirty="0"/>
              <a:t>알고리즘은 </a:t>
            </a:r>
            <a:r>
              <a:rPr lang="en-US" altLang="ko-KR" dirty="0"/>
              <a:t>network </a:t>
            </a:r>
            <a:r>
              <a:rPr lang="ko-KR" altLang="en-US" dirty="0"/>
              <a:t>바깥에 있는 시간이 </a:t>
            </a:r>
            <a:r>
              <a:rPr lang="ko-KR" altLang="en-US" dirty="0" err="1"/>
              <a:t>오래걸리는</a:t>
            </a:r>
            <a:r>
              <a:rPr lang="ko-KR" altLang="en-US" dirty="0"/>
              <a:t> 알고리즘임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selective search </a:t>
            </a:r>
            <a:r>
              <a:rPr lang="ko-KR" altLang="en-US" dirty="0"/>
              <a:t>를 네트워크로 만들어서 네트워크에 넣어서 </a:t>
            </a:r>
            <a:r>
              <a:rPr lang="ko-KR" altLang="en-US" dirty="0" err="1"/>
              <a:t>학습하게함</a:t>
            </a:r>
            <a:endParaRPr lang="en-US" altLang="ko-KR" dirty="0"/>
          </a:p>
          <a:p>
            <a:r>
              <a:rPr lang="ko-KR" altLang="en-US" dirty="0"/>
              <a:t>더 </a:t>
            </a:r>
            <a:r>
              <a:rPr lang="ko-KR" altLang="en-US" dirty="0" err="1"/>
              <a:t>빨라짐</a:t>
            </a:r>
            <a:endParaRPr lang="en-US" altLang="ko-KR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53A7FE6-3337-4496-B3BD-9056B1418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810234"/>
            <a:ext cx="8039100" cy="4086225"/>
          </a:xfrm>
        </p:spPr>
      </p:pic>
    </p:spTree>
    <p:extLst>
      <p:ext uri="{BB962C8B-B14F-4D97-AF65-F5344CB8AC3E}">
        <p14:creationId xmlns:p14="http://schemas.microsoft.com/office/powerpoint/2010/main" val="335493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12EC5-B5B6-46B1-94BE-74D3490B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Instance </a:t>
            </a:r>
            <a:r>
              <a:rPr lang="en-US" altLang="ko-KR" dirty="0" err="1"/>
              <a:t>Segmentatoin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AE2962-45CE-45F8-8C81-36A8AAAF5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5" y="1402557"/>
            <a:ext cx="7905750" cy="33337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8C70D6-B231-4AED-A0B2-FDF087418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59" y="4448175"/>
            <a:ext cx="78676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5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A873E-023C-470A-B613-A15B3ECC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Classfication</a:t>
            </a:r>
            <a:r>
              <a:rPr lang="en-US" altLang="ko-KR" dirty="0"/>
              <a:t> </a:t>
            </a:r>
            <a:r>
              <a:rPr lang="ko-KR" altLang="en-US" dirty="0"/>
              <a:t>외의 다른 응용 분야들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D5E6BB1-6FA4-42F6-AC20-FE83A8AD7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96" y="1825625"/>
            <a:ext cx="8983407" cy="4351338"/>
          </a:xfrm>
        </p:spPr>
      </p:pic>
    </p:spTree>
    <p:extLst>
      <p:ext uri="{BB962C8B-B14F-4D97-AF65-F5344CB8AC3E}">
        <p14:creationId xmlns:p14="http://schemas.microsoft.com/office/powerpoint/2010/main" val="352107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F179-B798-485E-ABBD-918F22BC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0ECA8C-F819-410B-BFA0-B6B3198C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03" y="2091182"/>
            <a:ext cx="7471611" cy="3414300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E469EE9-3DAE-4D51-8FAD-599A7F684765}"/>
              </a:ext>
            </a:extLst>
          </p:cNvPr>
          <p:cNvSpPr/>
          <p:nvPr/>
        </p:nvSpPr>
        <p:spPr>
          <a:xfrm>
            <a:off x="431186" y="2283687"/>
            <a:ext cx="32264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Upsampling</a:t>
            </a:r>
            <a:endParaRPr lang="en-US" altLang="ko-KR" dirty="0"/>
          </a:p>
          <a:p>
            <a:r>
              <a:rPr lang="en-US" altLang="ko-KR" dirty="0"/>
              <a:t>Down sampling</a:t>
            </a:r>
            <a:r>
              <a:rPr lang="ko-KR" altLang="en-US" dirty="0"/>
              <a:t>의 반대로 </a:t>
            </a:r>
            <a:r>
              <a:rPr lang="en-US" altLang="ko-KR" dirty="0"/>
              <a:t>Convolution</a:t>
            </a:r>
            <a:r>
              <a:rPr lang="ko-KR" altLang="en-US" dirty="0"/>
              <a:t>의 결과가 크기가 </a:t>
            </a:r>
            <a:r>
              <a:rPr lang="ko-KR" altLang="en-US" dirty="0" err="1"/>
              <a:t>커지는것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Segmentation </a:t>
            </a:r>
            <a:r>
              <a:rPr lang="ko-KR" altLang="en-US" dirty="0"/>
              <a:t>은 각 픽셀을 </a:t>
            </a:r>
            <a:r>
              <a:rPr lang="en-US" altLang="ko-KR" dirty="0"/>
              <a:t>Classification </a:t>
            </a:r>
            <a:r>
              <a:rPr lang="ko-KR" altLang="en-US" dirty="0"/>
              <a:t>하는 </a:t>
            </a:r>
            <a:r>
              <a:rPr lang="en-US" altLang="ko-KR" dirty="0"/>
              <a:t>Task 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39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F179-B798-485E-ABBD-918F22BC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469EE9-3DAE-4D51-8FAD-599A7F684765}"/>
              </a:ext>
            </a:extLst>
          </p:cNvPr>
          <p:cNvSpPr/>
          <p:nvPr/>
        </p:nvSpPr>
        <p:spPr>
          <a:xfrm>
            <a:off x="463271" y="1550619"/>
            <a:ext cx="32264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Transpose Matrix </a:t>
            </a:r>
            <a:r>
              <a:rPr lang="ko-KR" altLang="en-US" dirty="0"/>
              <a:t>를 통해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CNN </a:t>
            </a:r>
            <a:r>
              <a:rPr lang="ko-KR" altLang="en-US" dirty="0"/>
              <a:t>의 </a:t>
            </a:r>
            <a:r>
              <a:rPr lang="en-US" altLang="ko-KR" dirty="0"/>
              <a:t>filter </a:t>
            </a:r>
            <a:r>
              <a:rPr lang="ko-KR" altLang="en-US" dirty="0"/>
              <a:t>를 </a:t>
            </a:r>
            <a:r>
              <a:rPr lang="en-US" altLang="ko-KR" dirty="0"/>
              <a:t>transpose </a:t>
            </a:r>
            <a:r>
              <a:rPr lang="ko-KR" altLang="en-US" dirty="0"/>
              <a:t>하여 </a:t>
            </a:r>
            <a:r>
              <a:rPr lang="en-US" altLang="ko-KR" dirty="0"/>
              <a:t>matrix multiplication </a:t>
            </a:r>
            <a:r>
              <a:rPr lang="ko-KR" altLang="en-US" dirty="0"/>
              <a:t>하게 됨</a:t>
            </a:r>
            <a:r>
              <a:rPr lang="en-US" altLang="ko-KR" dirty="0"/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9D3D108-1179-4C26-B5BA-DF1736127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79" y="1830096"/>
            <a:ext cx="7553325" cy="382905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992648-3032-45C2-A2C5-57D526015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7" y="3169018"/>
            <a:ext cx="37623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5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F179-B798-485E-ABBD-918F22BC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Localization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469EE9-3DAE-4D51-8FAD-599A7F684765}"/>
              </a:ext>
            </a:extLst>
          </p:cNvPr>
          <p:cNvSpPr/>
          <p:nvPr/>
        </p:nvSpPr>
        <p:spPr>
          <a:xfrm>
            <a:off x="431186" y="2283687"/>
            <a:ext cx="32264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Object detection </a:t>
            </a:r>
            <a:r>
              <a:rPr lang="ko-KR" altLang="en-US" dirty="0" err="1"/>
              <a:t>같은건데</a:t>
            </a:r>
            <a:endParaRPr lang="en-US" altLang="ko-KR" dirty="0"/>
          </a:p>
          <a:p>
            <a:r>
              <a:rPr lang="ko-KR" altLang="en-US" dirty="0"/>
              <a:t>이미지 </a:t>
            </a:r>
            <a:r>
              <a:rPr lang="en-US" altLang="ko-KR" dirty="0"/>
              <a:t>1</a:t>
            </a:r>
            <a:r>
              <a:rPr lang="ko-KR" altLang="en-US" dirty="0"/>
              <a:t>개당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Object </a:t>
            </a:r>
            <a:r>
              <a:rPr lang="ko-KR" altLang="en-US" dirty="0"/>
              <a:t>만 검출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Bounding box </a:t>
            </a:r>
            <a:r>
              <a:rPr lang="ko-KR" altLang="en-US" dirty="0"/>
              <a:t>와 </a:t>
            </a:r>
            <a:r>
              <a:rPr lang="en-US" altLang="ko-KR" dirty="0"/>
              <a:t>Classification </a:t>
            </a:r>
            <a:r>
              <a:rPr lang="ko-KR" altLang="en-US" dirty="0"/>
              <a:t>을 동시에 진행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71F2BA7-12B3-4BA2-937E-6ED7CFB9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30" y="1816810"/>
            <a:ext cx="8067675" cy="4048125"/>
          </a:xfrm>
        </p:spPr>
      </p:pic>
    </p:spTree>
    <p:extLst>
      <p:ext uri="{BB962C8B-B14F-4D97-AF65-F5344CB8AC3E}">
        <p14:creationId xmlns:p14="http://schemas.microsoft.com/office/powerpoint/2010/main" val="310484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F179-B798-485E-ABBD-918F22BC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Localization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469EE9-3DAE-4D51-8FAD-599A7F684765}"/>
              </a:ext>
            </a:extLst>
          </p:cNvPr>
          <p:cNvSpPr/>
          <p:nvPr/>
        </p:nvSpPr>
        <p:spPr>
          <a:xfrm>
            <a:off x="431186" y="2283687"/>
            <a:ext cx="32264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loss </a:t>
            </a:r>
            <a:r>
              <a:rPr lang="ko-KR" altLang="en-US" dirty="0"/>
              <a:t>를 동시에 사용하는</a:t>
            </a:r>
            <a:endParaRPr lang="en-US" altLang="ko-KR" dirty="0"/>
          </a:p>
          <a:p>
            <a:r>
              <a:rPr lang="en-US" altLang="ko-KR" dirty="0"/>
              <a:t>Multi task loss </a:t>
            </a:r>
            <a:r>
              <a:rPr lang="ko-KR" altLang="en-US" dirty="0"/>
              <a:t>를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가지 </a:t>
            </a:r>
            <a:r>
              <a:rPr lang="en-US" altLang="ko-KR" dirty="0"/>
              <a:t>loss </a:t>
            </a:r>
            <a:r>
              <a:rPr lang="ko-KR" altLang="en-US" dirty="0"/>
              <a:t>를 합쳐서 </a:t>
            </a:r>
            <a:r>
              <a:rPr lang="en-US" altLang="ko-KR" dirty="0"/>
              <a:t>total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 를 만드는데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합칠때</a:t>
            </a:r>
            <a:r>
              <a:rPr lang="ko-KR" altLang="en-US" dirty="0"/>
              <a:t> 얼만큼의 비율로 합칠지는 실험적으로 </a:t>
            </a:r>
            <a:r>
              <a:rPr lang="ko-KR" altLang="en-US" dirty="0" err="1"/>
              <a:t>구한다고함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36DE62B0-1AD0-4B5C-976D-EF1589213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40" y="1750846"/>
            <a:ext cx="78867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3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F179-B798-485E-ABBD-918F22BC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469EE9-3DAE-4D51-8FAD-599A7F684765}"/>
              </a:ext>
            </a:extLst>
          </p:cNvPr>
          <p:cNvSpPr/>
          <p:nvPr/>
        </p:nvSpPr>
        <p:spPr>
          <a:xfrm>
            <a:off x="431186" y="2283687"/>
            <a:ext cx="32264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어떤 </a:t>
            </a:r>
            <a:r>
              <a:rPr lang="en-US" altLang="ko-KR" dirty="0"/>
              <a:t>Class </a:t>
            </a:r>
            <a:r>
              <a:rPr lang="ko-KR" altLang="en-US" dirty="0"/>
              <a:t>가 어디에 있는지 파악하는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이미지속 </a:t>
            </a:r>
            <a:r>
              <a:rPr lang="en-US" altLang="ko-KR" dirty="0"/>
              <a:t>Object </a:t>
            </a:r>
            <a:r>
              <a:rPr lang="ko-KR" altLang="en-US" dirty="0"/>
              <a:t>수에 제한이 없음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초기에는 </a:t>
            </a:r>
            <a:r>
              <a:rPr lang="en-US" altLang="ko-KR" dirty="0"/>
              <a:t>Selective search </a:t>
            </a:r>
            <a:r>
              <a:rPr lang="ko-KR" altLang="en-US" dirty="0"/>
              <a:t>를 통해 물체가 </a:t>
            </a:r>
            <a:r>
              <a:rPr lang="ko-KR" altLang="en-US" dirty="0" err="1"/>
              <a:t>있을만한</a:t>
            </a:r>
            <a:r>
              <a:rPr lang="ko-KR" altLang="en-US" dirty="0"/>
              <a:t> 공간을 알고리즘적으로 먼저 찾고 해당 공간에 물체가 있는지 파악하는 방향으로 학습함</a:t>
            </a:r>
            <a:r>
              <a:rPr lang="en-US" altLang="ko-KR" dirty="0"/>
              <a:t>.</a:t>
            </a: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C5F0B7C0-5673-4DE0-B12C-52DDDD6C2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39" y="2283687"/>
            <a:ext cx="7800975" cy="3829050"/>
          </a:xfrm>
        </p:spPr>
      </p:pic>
    </p:spTree>
    <p:extLst>
      <p:ext uri="{BB962C8B-B14F-4D97-AF65-F5344CB8AC3E}">
        <p14:creationId xmlns:p14="http://schemas.microsoft.com/office/powerpoint/2010/main" val="64175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F179-B798-485E-ABBD-918F22BC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R-CNN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469EE9-3DAE-4D51-8FAD-599A7F684765}"/>
              </a:ext>
            </a:extLst>
          </p:cNvPr>
          <p:cNvSpPr/>
          <p:nvPr/>
        </p:nvSpPr>
        <p:spPr>
          <a:xfrm>
            <a:off x="431186" y="2283687"/>
            <a:ext cx="32264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Object Detection</a:t>
            </a:r>
            <a:r>
              <a:rPr lang="ko-KR" altLang="en-US" dirty="0"/>
              <a:t>을 하기 위해서 </a:t>
            </a:r>
            <a:r>
              <a:rPr lang="en-US" altLang="ko-KR" dirty="0"/>
              <a:t>Region Proposal </a:t>
            </a:r>
            <a:r>
              <a:rPr lang="ko-KR" altLang="en-US" dirty="0"/>
              <a:t>을 </a:t>
            </a:r>
            <a:r>
              <a:rPr lang="en-US" altLang="ko-KR" dirty="0" err="1"/>
              <a:t>Seletctive</a:t>
            </a:r>
            <a:r>
              <a:rPr lang="en-US" altLang="ko-KR" dirty="0"/>
              <a:t> search </a:t>
            </a:r>
            <a:r>
              <a:rPr lang="ko-KR" altLang="en-US" dirty="0"/>
              <a:t>알고리즘으로 </a:t>
            </a:r>
            <a:r>
              <a:rPr lang="ko-KR" altLang="en-US" dirty="0" err="1"/>
              <a:t>뽑아두고</a:t>
            </a:r>
            <a:endParaRPr lang="en-US" altLang="ko-KR" dirty="0"/>
          </a:p>
          <a:p>
            <a:r>
              <a:rPr lang="ko-KR" altLang="en-US" dirty="0"/>
              <a:t>뽑힌 </a:t>
            </a:r>
            <a:r>
              <a:rPr lang="en-US" altLang="ko-KR" dirty="0"/>
              <a:t>Region </a:t>
            </a:r>
            <a:r>
              <a:rPr lang="ko-KR" altLang="en-US" dirty="0"/>
              <a:t>들에 하나 </a:t>
            </a:r>
            <a:r>
              <a:rPr lang="ko-KR" altLang="en-US" dirty="0" err="1"/>
              <a:t>하나</a:t>
            </a:r>
            <a:r>
              <a:rPr lang="ko-KR" altLang="en-US" dirty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을 돌림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위에는 </a:t>
            </a:r>
            <a:r>
              <a:rPr lang="en-US" altLang="ko-KR" dirty="0"/>
              <a:t>SVM </a:t>
            </a:r>
            <a:r>
              <a:rPr lang="ko-KR" altLang="en-US" dirty="0"/>
              <a:t>과 </a:t>
            </a:r>
            <a:r>
              <a:rPr lang="en-US" altLang="ko-KR" dirty="0"/>
              <a:t>Bounding Box Regression </a:t>
            </a:r>
            <a:r>
              <a:rPr lang="ko-KR" altLang="en-US" dirty="0"/>
              <a:t>이 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마찬가지로 </a:t>
            </a:r>
            <a:r>
              <a:rPr lang="en-US" altLang="ko-KR" dirty="0"/>
              <a:t>Multi task loss </a:t>
            </a:r>
            <a:r>
              <a:rPr lang="ko-KR" altLang="en-US" dirty="0"/>
              <a:t>임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3D2E3B96-2FD7-4C0C-A36F-CBD969B8A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72" y="1807285"/>
            <a:ext cx="7915275" cy="4067175"/>
          </a:xfrm>
        </p:spPr>
      </p:pic>
    </p:spTree>
    <p:extLst>
      <p:ext uri="{BB962C8B-B14F-4D97-AF65-F5344CB8AC3E}">
        <p14:creationId xmlns:p14="http://schemas.microsoft.com/office/powerpoint/2010/main" val="75898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7F179-B798-485E-ABBD-918F22BC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R-CNN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469EE9-3DAE-4D51-8FAD-599A7F684765}"/>
              </a:ext>
            </a:extLst>
          </p:cNvPr>
          <p:cNvSpPr/>
          <p:nvPr/>
        </p:nvSpPr>
        <p:spPr>
          <a:xfrm>
            <a:off x="431186" y="2283687"/>
            <a:ext cx="32264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각 구역에서 각각 </a:t>
            </a:r>
            <a:r>
              <a:rPr lang="en-US" altLang="ko-KR" dirty="0"/>
              <a:t>CNN </a:t>
            </a:r>
            <a:r>
              <a:rPr lang="ko-KR" altLang="en-US" dirty="0"/>
              <a:t>을 돌리니</a:t>
            </a:r>
            <a:endParaRPr lang="en-US" altLang="ko-KR" dirty="0"/>
          </a:p>
          <a:p>
            <a:r>
              <a:rPr lang="en-US" altLang="ko-KR" dirty="0"/>
              <a:t>CNN </a:t>
            </a:r>
            <a:r>
              <a:rPr lang="ko-KR" altLang="en-US" dirty="0"/>
              <a:t>이 중복해서 이러나는 구간이 생김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맨 처음에 </a:t>
            </a:r>
            <a:r>
              <a:rPr lang="en-US" altLang="ko-KR" dirty="0"/>
              <a:t>CNN </a:t>
            </a:r>
            <a:r>
              <a:rPr lang="ko-KR" altLang="en-US" dirty="0"/>
              <a:t>을 돌리고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이후에 </a:t>
            </a:r>
            <a:r>
              <a:rPr lang="en-US" altLang="ko-KR" dirty="0"/>
              <a:t>Region </a:t>
            </a:r>
            <a:r>
              <a:rPr lang="ko-KR" altLang="en-US" dirty="0"/>
              <a:t>을 사용하는</a:t>
            </a:r>
            <a:endParaRPr lang="en-US" altLang="ko-KR" dirty="0"/>
          </a:p>
          <a:p>
            <a:r>
              <a:rPr lang="en-US" altLang="ko-KR" dirty="0"/>
              <a:t>ROI Pooling </a:t>
            </a:r>
            <a:r>
              <a:rPr lang="ko-KR" altLang="en-US" dirty="0"/>
              <a:t>이라는 기법을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중복 계산을 덜어내서 </a:t>
            </a:r>
            <a:r>
              <a:rPr lang="ko-KR" altLang="en-US" dirty="0" err="1"/>
              <a:t>빨라짐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A35F1C7-3143-4FB9-9983-4994E1050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1829284"/>
            <a:ext cx="7867650" cy="4048125"/>
          </a:xfrm>
        </p:spPr>
      </p:pic>
    </p:spTree>
    <p:extLst>
      <p:ext uri="{BB962C8B-B14F-4D97-AF65-F5344CB8AC3E}">
        <p14:creationId xmlns:p14="http://schemas.microsoft.com/office/powerpoint/2010/main" val="296482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226</Words>
  <Application>Microsoft Office PowerPoint</Application>
  <PresentationFormat>와이드스크린</PresentationFormat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Cs231n Lecture 11</vt:lpstr>
      <vt:lpstr>Classfication 외의 다른 응용 분야들</vt:lpstr>
      <vt:lpstr>Segmentation</vt:lpstr>
      <vt:lpstr>Segmentation</vt:lpstr>
      <vt:lpstr>Localization</vt:lpstr>
      <vt:lpstr>Localization</vt:lpstr>
      <vt:lpstr>Object Detection</vt:lpstr>
      <vt:lpstr>R-CNN</vt:lpstr>
      <vt:lpstr>Fast R-CNN</vt:lpstr>
      <vt:lpstr>Faster R-CNN</vt:lpstr>
      <vt:lpstr>Instance Segmentatoin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Cs231n Lecture 11</dc:title>
  <dc:creator>장 원준</dc:creator>
  <cp:lastModifiedBy>장 원준</cp:lastModifiedBy>
  <cp:revision>2</cp:revision>
  <dcterms:created xsi:type="dcterms:W3CDTF">2019-04-14T13:52:51Z</dcterms:created>
  <dcterms:modified xsi:type="dcterms:W3CDTF">2019-04-14T14:09:12Z</dcterms:modified>
</cp:coreProperties>
</file>