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AD1BC-2726-4BE8-B7C4-726DB5CF5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5FAD3C-7A31-4169-B179-13274385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A20FD-8098-454D-B866-D76A6D9D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ABDCC-4088-4D6E-B6F7-2B5E9E6A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D7C62-6665-4BC2-94EF-323FA17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8337B-606E-4BC7-B320-34CE721F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B8A466-86CE-432E-BADF-9B5F39DC4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A4A3E-5B7F-4C80-AF37-3DD400C5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A80D9-F691-4164-8168-CE54C4E2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3FCA5-BE0A-4664-9032-BA35995C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C3900-460F-4FF3-B703-C6FAF801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DC563-FC14-4474-A48A-3DBC1B004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05038-DF90-4667-BBEC-B8165771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2F313-D113-42BA-999A-3D4264D4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F7F11-E3C1-438E-B42B-2FAC3707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B4D62-4142-499D-B4D1-35681E8B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EE194-C7E9-407E-A5A4-02ABD17C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982EB-FE30-4C80-87B6-1A920FA5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AFE8B-27D2-4A6A-908D-0980D87B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DE476-26F9-41E4-82CC-EE9D4504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9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D163-30F7-4787-A499-F3E607E4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86294-7CD4-45D9-9FDD-DE41AEFB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EB34B-3CB9-4F1F-8C04-15C51C46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5C3FE-275F-495A-A69D-4064A732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CBF27-EA83-4489-8613-E1150C0C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3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84490-7FC8-4B03-A758-BA4265C3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F5E71-D23C-446C-8B44-9AD27F34A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20F72-5AD1-46AE-8AD5-903CE856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42765-4DA3-47B4-92B5-AEB8267F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C704A-DEDF-46E0-8C16-35834624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E5A38-52FB-40B2-A558-144F6CF1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7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3BC9-454A-4BA3-9C6E-05DCC439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541B0-DBCD-46AB-B6DD-F1D23E471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2939F4-CA44-4407-B74F-A3F99478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3E6BD-2762-4524-A903-19B5F9218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DA0314-7BC4-47BB-975D-A900D7257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67BC4-3915-43A6-B22F-32107E83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B4A0C3-5FBA-4BFF-9787-5B5AC952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8D7AFD-30E1-4525-B1C2-5B8D6102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87C58-1899-40CC-A382-03EAED27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2D2444-C7FA-4248-B149-1C6C2810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D88D03-C346-45C9-A112-6AF5138F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ADAE1-5B46-4F02-9751-A0D7C49D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6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779C98-E28D-4096-B62D-272B1D38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849289-764D-4F1D-8587-8444987B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5AD1E-1398-45D5-9D6D-521D398A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FB46D-D201-4169-A773-B9211EAB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2949-66FB-4A1A-B563-62F4AE62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6289FA-F833-4950-973C-A92C5D7C9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C13A0-CCBD-402F-9D94-8C54FC57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34B98-241C-489F-84CF-F156D6A4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1C7E8-7195-4D0E-AA90-E24D62D9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6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5A62-CFA0-4455-A9D4-CF05B798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C5BEE-0D92-4798-BFA4-92B9FF6C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F8CDB-4FE8-49AA-A2B5-18A6A4135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5EC7A-1312-4379-8761-EE736252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D6935-86E1-47AA-AFDB-6D1DB4ED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DB871-2246-4F25-B78B-9B4DC493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9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C074F-2F93-49F1-B217-70B9A676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75F4E-61B4-4159-93D0-3042A7AF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FC4B9-E1A7-401C-95A2-7C6E3EBBF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F6335-2F9F-49A0-8977-C568D93F3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5658A-E2C8-449D-B564-C0AF73F0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0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921FE-E037-434E-88AA-292E779CF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100" y="1894114"/>
            <a:ext cx="10337800" cy="1864360"/>
          </a:xfrm>
        </p:spPr>
        <p:txBody>
          <a:bodyPr>
            <a:normAutofit/>
          </a:bodyPr>
          <a:lstStyle/>
          <a:p>
            <a:r>
              <a:rPr lang="en-US" altLang="ko-KR" dirty="0"/>
              <a:t>Back Propagation</a:t>
            </a:r>
            <a:br>
              <a:rPr lang="en-US" altLang="ko-KR" dirty="0"/>
            </a:br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B3EA4-830D-45DA-9337-3195E42BF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0549"/>
            <a:ext cx="9144000" cy="1655762"/>
          </a:xfrm>
        </p:spPr>
        <p:txBody>
          <a:bodyPr/>
          <a:lstStyle/>
          <a:p>
            <a:r>
              <a:rPr lang="en-US" altLang="ko-KR" dirty="0"/>
              <a:t>cs231n </a:t>
            </a:r>
            <a:r>
              <a:rPr lang="en-US" altLang="ko-KR"/>
              <a:t>Lecture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78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C5D4-F607-4AC3-B7CD-3D491C53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update parameter?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D385CC-6884-4BD5-B8FF-3833D7B77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3" y="1690688"/>
            <a:ext cx="5821844" cy="325721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DF5482-E8A9-4121-891C-F0E7EC25F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84" y="1690688"/>
            <a:ext cx="5804263" cy="32572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7B1E1E-2C3B-4710-90C0-9BE4ABD50891}"/>
              </a:ext>
            </a:extLst>
          </p:cNvPr>
          <p:cNvSpPr/>
          <p:nvPr/>
        </p:nvSpPr>
        <p:spPr>
          <a:xfrm>
            <a:off x="3312208" y="5408612"/>
            <a:ext cx="5450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Back propagation &amp; Chain Rule!</a:t>
            </a:r>
            <a:endParaRPr lang="ko-KR" altLang="en-US" sz="2800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F1FD73CB-A369-4AD5-90DC-61AEBAF29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9" y="5235575"/>
            <a:ext cx="23145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89D77-1B49-4BF5-B2D1-4C6309B1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update parameter?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E0026E8-4418-4F64-8947-F30815E9A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61" y="1716088"/>
            <a:ext cx="7826877" cy="4351338"/>
          </a:xfrm>
        </p:spPr>
      </p:pic>
    </p:spTree>
    <p:extLst>
      <p:ext uri="{BB962C8B-B14F-4D97-AF65-F5344CB8AC3E}">
        <p14:creationId xmlns:p14="http://schemas.microsoft.com/office/powerpoint/2010/main" val="111780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CC32E-EAE9-4D0E-98D7-0B921AF2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Neraul</a:t>
            </a:r>
            <a:r>
              <a:rPr lang="en-US" altLang="ko-KR" dirty="0"/>
              <a:t> network!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E57953-CE98-428A-8A87-E19FE998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4" y="1690688"/>
            <a:ext cx="5810276" cy="3259255"/>
          </a:xfrm>
        </p:spPr>
      </p:pic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98201A7D-5D28-49AA-997F-53EA93621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6758"/>
            <a:ext cx="6066388" cy="33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4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7115-F61B-49AA-B11C-81083FEF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DC74D0-7248-4F44-A04E-A438032AC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1872286"/>
            <a:ext cx="6426926" cy="3545370"/>
          </a:xfrm>
          <a:prstGeom prst="rect">
            <a:avLst/>
          </a:prstGeo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271A9B4-B005-43D9-B6B5-7EA3E1582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157"/>
            <a:ext cx="6426926" cy="3521499"/>
          </a:xfrm>
        </p:spPr>
      </p:pic>
    </p:spTree>
    <p:extLst>
      <p:ext uri="{BB962C8B-B14F-4D97-AF65-F5344CB8AC3E}">
        <p14:creationId xmlns:p14="http://schemas.microsoft.com/office/powerpoint/2010/main" val="318830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Back Propagation Neural Network</vt:lpstr>
      <vt:lpstr>How to update parameter?</vt:lpstr>
      <vt:lpstr>How to update parameter?</vt:lpstr>
      <vt:lpstr>Neraul network!</vt:lpstr>
      <vt:lpstr>Activation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 Neural Network</dc:title>
  <dc:creator>장 원준</dc:creator>
  <cp:lastModifiedBy>장 원준</cp:lastModifiedBy>
  <cp:revision>3</cp:revision>
  <dcterms:created xsi:type="dcterms:W3CDTF">2019-03-03T11:26:45Z</dcterms:created>
  <dcterms:modified xsi:type="dcterms:W3CDTF">2019-03-03T12:16:56Z</dcterms:modified>
</cp:coreProperties>
</file>