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544EC-4B9A-4CE4-B503-0131EF817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32FDAC-BEFD-4023-AA9B-0163E96AD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436486-36D3-42E5-8FFA-9DA0F40B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B859-6CDA-4B08-AD3D-C20F106A73BA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56F0BD-B0BB-470D-A4C4-4F32893F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9D612-A594-40FA-856A-5DAF5E69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A605-5953-4AEC-9388-68DA7C761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09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606EE-9875-44AA-828D-E45E3730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81BA49-B754-47B1-B4FF-B84A39BA8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99F15-D7A1-42D4-9ACF-1BCC9DE5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B859-6CDA-4B08-AD3D-C20F106A73BA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2AC1D-75FE-4CC6-801C-3A8955D3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1113F-A0BD-4BB7-9DFA-24CD5867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A605-5953-4AEC-9388-68DA7C761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44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54D8C7-B7C5-4F03-87DB-786AD632F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FA4144-7236-4F37-9FB9-A001E91EE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6BB424-A3F8-44AE-91C8-6D3C9445D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B859-6CDA-4B08-AD3D-C20F106A73BA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AB78F1-A2A0-4DE9-A847-53BE98CB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C1CF11-89E6-46E6-9AD1-C4AEF284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A605-5953-4AEC-9388-68DA7C761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22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EBB9D-C047-4E3B-B289-7F88F0B5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7561E-61D1-4C41-973A-DDF6CA0E5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D2E27D-12B9-420B-9394-705952B5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B859-6CDA-4B08-AD3D-C20F106A73BA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2C4985-30A3-4711-A509-035D8B5F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75E62-E711-4F36-AEC3-2240D2F7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A605-5953-4AEC-9388-68DA7C761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07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F790E-DCC9-46FE-90C5-D254ADB1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5F476E-85FE-49EA-951C-9517E035F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A692B-8CCC-4C8D-9E22-204F6DF1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B859-6CDA-4B08-AD3D-C20F106A73BA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59736-EDA2-433D-9468-7CB7867E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B88A11-F20A-49B6-96AF-CDD1520D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A605-5953-4AEC-9388-68DA7C761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61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AFE9A-8E70-4100-9BDA-4CAA03B2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34D1B-337E-45A0-AED6-8B747B38B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5EC27D-7F78-4AE8-B9B6-E962F618B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9523F6-AB42-496F-B2DA-289F86EC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B859-6CDA-4B08-AD3D-C20F106A73BA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20E63F-767B-41CA-B893-256ABDF9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FA917C-BEEB-4993-8EDE-1B45389D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A605-5953-4AEC-9388-68DA7C761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6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D5D78-915C-4B37-A49B-9DB4176CB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630F8E-86BD-431E-9363-49648E492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A024C6-7C75-4215-9505-48EFF69EE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6BDF86-A41D-42AA-8637-BC1F9DF21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ED366E-19A7-4C8E-90B8-784BCB378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1B954F-141C-4B04-A2FF-FFE2BD12F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B859-6CDA-4B08-AD3D-C20F106A73BA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32D79D-8FC0-4EA2-AED6-B99DC06D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336A84-2AB5-4725-B8F0-F909EF008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A605-5953-4AEC-9388-68DA7C761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50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D2A72-0B91-4463-A36C-D2E6DACC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AAEAAD-BA50-4FF2-87B6-DC4E643D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B859-6CDA-4B08-AD3D-C20F106A73BA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5DB861-E75E-4838-8DFF-02CE92A0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17D1E6-9EA8-44C0-B420-635605D2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A605-5953-4AEC-9388-68DA7C761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29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2CB3A5-500E-4EB0-898E-7C7D570E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B859-6CDA-4B08-AD3D-C20F106A73BA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1DF474-9AFE-43A4-9B23-33E43BA9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0B7B32-D08A-484C-9A17-A6F6740F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A605-5953-4AEC-9388-68DA7C761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1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1969-364B-4EF7-A596-A804F585C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F8E03-06D1-4C2E-9726-3220153DF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DEA9D5-6407-4F0B-AE46-23735660B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9F9DE-8660-41B8-9B4E-4C007C31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B859-6CDA-4B08-AD3D-C20F106A73BA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A3620E-2BF3-465C-8A87-60847146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2E3A4E-4223-4CA6-928B-36576031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A605-5953-4AEC-9388-68DA7C761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09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FE059-1DBF-4102-8EC5-4D8FFFC04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D00B5F-82DC-42E6-AEA3-C60B68609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E9080B-7AFD-4230-B1A0-659B7ED71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84478A-1206-4BF1-9EF2-A28349B6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B859-6CDA-4B08-AD3D-C20F106A73BA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8E7D13-8A44-42EB-B43B-094DE538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1BC0C3-EC7F-4BC2-A931-64357680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A605-5953-4AEC-9388-68DA7C761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18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A87DD9-65EB-40CE-A26C-E2E481182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444C07-588D-4611-A91B-D499B27C8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52846-8969-4968-81B5-27437F076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BB859-6CDA-4B08-AD3D-C20F106A73BA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A3385-7637-46C2-AF1D-2C89B67CE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29D6F-3C14-4434-A5DD-D3F5D7130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1A605-5953-4AEC-9388-68DA7C761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13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04B5-05E1-4640-BB48-20FC9E3DC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Cs231n</a:t>
            </a:r>
            <a:r>
              <a:rPr lang="ko-KR" altLang="en-US" dirty="0"/>
              <a:t> </a:t>
            </a:r>
            <a:r>
              <a:rPr lang="en-US" altLang="ko-KR" dirty="0"/>
              <a:t>lecture 10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534A6E-D687-41E2-B602-E24857189B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Recurrent Neural Networks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72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88EA2-1173-4FD1-9F5D-F79FE656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?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3284511-1A25-4A4C-A5D3-A0B2A1CC3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124" y="2249087"/>
            <a:ext cx="8353425" cy="39909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8CB11AC-4E56-4F10-A3C6-1A72624EFEA2}"/>
              </a:ext>
            </a:extLst>
          </p:cNvPr>
          <p:cNvSpPr/>
          <p:nvPr/>
        </p:nvSpPr>
        <p:spPr>
          <a:xfrm>
            <a:off x="1313975" y="1478915"/>
            <a:ext cx="74295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이전 </a:t>
            </a:r>
            <a:r>
              <a:rPr lang="en-US" altLang="ko-KR" dirty="0"/>
              <a:t>hidden state </a:t>
            </a:r>
            <a:r>
              <a:rPr lang="ko-KR" altLang="en-US" dirty="0"/>
              <a:t>를 이번 </a:t>
            </a:r>
            <a:r>
              <a:rPr lang="en-US" altLang="ko-KR" dirty="0"/>
              <a:t>hidden state </a:t>
            </a:r>
            <a:r>
              <a:rPr lang="ko-KR" altLang="en-US" dirty="0"/>
              <a:t>를 구하는데 재귀적으로 사용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재귀 과정에서 같은 </a:t>
            </a:r>
            <a:r>
              <a:rPr lang="en-US" altLang="ko-KR" dirty="0"/>
              <a:t>Weight </a:t>
            </a:r>
            <a:r>
              <a:rPr lang="ko-KR" altLang="en-US" dirty="0"/>
              <a:t>와 </a:t>
            </a:r>
            <a:r>
              <a:rPr lang="en-US" altLang="ko-KR" dirty="0"/>
              <a:t>bias </a:t>
            </a:r>
            <a:r>
              <a:rPr lang="ko-KR" altLang="en-US" dirty="0"/>
              <a:t>를 공유</a:t>
            </a:r>
          </a:p>
        </p:txBody>
      </p:sp>
    </p:spTree>
    <p:extLst>
      <p:ext uri="{BB962C8B-B14F-4D97-AF65-F5344CB8AC3E}">
        <p14:creationId xmlns:p14="http://schemas.microsoft.com/office/powerpoint/2010/main" val="141954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DA449-8044-451B-B0A7-95317B8E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3BCB8-16B0-4984-8859-4AF28E572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37" y="1414564"/>
            <a:ext cx="4052582" cy="4351338"/>
          </a:xfrm>
        </p:spPr>
        <p:txBody>
          <a:bodyPr/>
          <a:lstStyle/>
          <a:p>
            <a:r>
              <a:rPr lang="en-US" altLang="ko-KR" dirty="0"/>
              <a:t>Translation </a:t>
            </a:r>
            <a:r>
              <a:rPr lang="en-US" altLang="ko-KR" dirty="0" err="1"/>
              <a:t>modle</a:t>
            </a:r>
            <a:r>
              <a:rPr lang="en-US" altLang="ko-KR" dirty="0"/>
              <a:t> : seq2seq</a:t>
            </a:r>
          </a:p>
          <a:p>
            <a:pPr marL="0" indent="0">
              <a:buNone/>
            </a:pPr>
            <a:r>
              <a:rPr lang="en-US" altLang="ko-KR" sz="2400" dirty="0"/>
              <a:t>Encoding &amp; decoding. </a:t>
            </a:r>
            <a:r>
              <a:rPr lang="ko-KR" altLang="en-US" sz="2400" dirty="0"/>
              <a:t>하나의 </a:t>
            </a:r>
            <a:r>
              <a:rPr lang="en-US" altLang="ko-KR" sz="2400" dirty="0"/>
              <a:t>vector </a:t>
            </a:r>
            <a:r>
              <a:rPr lang="ko-KR" altLang="en-US" sz="2400" dirty="0"/>
              <a:t>로 데이터를 모은 후 </a:t>
            </a:r>
            <a:r>
              <a:rPr lang="en-US" altLang="ko-KR" sz="2400" dirty="0"/>
              <a:t>decoding </a:t>
            </a:r>
            <a:r>
              <a:rPr lang="ko-KR" altLang="en-US" sz="2400" dirty="0"/>
              <a:t>하면서 새로운 데이터 생성</a:t>
            </a:r>
            <a:r>
              <a:rPr lang="en-US" altLang="ko-KR" sz="2400" dirty="0"/>
              <a:t>(</a:t>
            </a:r>
            <a:r>
              <a:rPr lang="ko-KR" altLang="en-US" sz="2400" dirty="0"/>
              <a:t>번역 모델</a:t>
            </a:r>
            <a:r>
              <a:rPr lang="en-US" altLang="ko-KR" sz="2400" dirty="0"/>
              <a:t>).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548CB2-F589-4197-B3E4-76A415833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414564"/>
            <a:ext cx="80772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2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F082E-D78B-415D-BBAC-E958AD30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87ACC89-D45D-4040-999A-9804E5188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277100" cy="4171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A7C5AA-F524-4FBF-AA75-DBFBBE0A9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723" y="3077651"/>
            <a:ext cx="4142485" cy="37803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C9EB12-CAFC-4999-96BC-A1AB44ED8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100" y="19050"/>
            <a:ext cx="49149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1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F082E-D78B-415D-BBAC-E958AD30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7B7452-8866-4F3D-89F9-2B4CDEF8F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3686175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049AD64-8937-4D5E-B93C-E0C7B6FFF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DF9FDFD-FF86-481B-8379-B0849733A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130" y="3429000"/>
            <a:ext cx="81153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9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3C532-EA0E-4724-A49B-4D6532921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95"/>
            <a:ext cx="10515600" cy="1325563"/>
          </a:xfrm>
        </p:spPr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와 </a:t>
            </a:r>
            <a:r>
              <a:rPr lang="en-US" altLang="ko-KR" dirty="0"/>
              <a:t>RNN </a:t>
            </a:r>
            <a:r>
              <a:rPr lang="ko-KR" altLang="en-US" dirty="0"/>
              <a:t>의 혼용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EF4CA1-F765-426D-97E5-FE142DF2A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8268B6-D52A-4F4A-AEA9-C5027BF03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9969"/>
            <a:ext cx="6048375" cy="29813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0D10CC-B55E-4E65-8419-A7F4B9398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7" y="1429200"/>
            <a:ext cx="3971925" cy="1809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251BADA-319C-4408-B14F-ACE00AEF6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350" y="1438725"/>
            <a:ext cx="2152650" cy="3600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BEC3AE-48A7-4DC9-B4AE-7F4BD7D88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830939"/>
            <a:ext cx="8086725" cy="20764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E9D3718-A171-4D77-86C6-92EE53075DF8}"/>
              </a:ext>
            </a:extLst>
          </p:cNvPr>
          <p:cNvSpPr/>
          <p:nvPr/>
        </p:nvSpPr>
        <p:spPr>
          <a:xfrm>
            <a:off x="6235074" y="955136"/>
            <a:ext cx="1364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좋은 예시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6F5F45-3718-4CAB-ACA6-88D77E930B55}"/>
              </a:ext>
            </a:extLst>
          </p:cNvPr>
          <p:cNvSpPr/>
          <p:nvPr/>
        </p:nvSpPr>
        <p:spPr>
          <a:xfrm>
            <a:off x="10115552" y="993956"/>
            <a:ext cx="1364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나쁜 예시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9F70B8-DB29-4B4C-9A2B-9CD18CFDD288}"/>
              </a:ext>
            </a:extLst>
          </p:cNvPr>
          <p:cNvSpPr/>
          <p:nvPr/>
        </p:nvSpPr>
        <p:spPr>
          <a:xfrm>
            <a:off x="838200" y="4502451"/>
            <a:ext cx="82974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Attention </a:t>
            </a:r>
            <a:r>
              <a:rPr lang="ko-KR" altLang="en-US" dirty="0"/>
              <a:t>기법으로 더 강력한 </a:t>
            </a:r>
            <a:r>
              <a:rPr lang="en-US" altLang="ko-KR" dirty="0"/>
              <a:t>captioning </a:t>
            </a:r>
            <a:r>
              <a:rPr lang="ko-KR" altLang="en-US" dirty="0"/>
              <a:t>과 </a:t>
            </a:r>
            <a:r>
              <a:rPr lang="en-US" altLang="ko-KR" dirty="0" err="1"/>
              <a:t>Modle</a:t>
            </a:r>
            <a:r>
              <a:rPr lang="en-US" altLang="ko-KR" dirty="0"/>
              <a:t> </a:t>
            </a:r>
            <a:r>
              <a:rPr lang="ko-KR" altLang="en-US" dirty="0"/>
              <a:t>의 판정 기준을 볼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427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AA391-4CD2-4B16-A81E-4D145E32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3" y="632"/>
            <a:ext cx="10515600" cy="1325563"/>
          </a:xfrm>
        </p:spPr>
        <p:txBody>
          <a:bodyPr/>
          <a:lstStyle/>
          <a:p>
            <a:r>
              <a:rPr lang="en-US" altLang="ko-KR" dirty="0"/>
              <a:t>RNN Back propagation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F5B517-3F28-443B-8925-3571010E9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726" y="139938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Vanilla RNN </a:t>
            </a:r>
            <a:r>
              <a:rPr lang="ko-KR" altLang="en-US" sz="2000" dirty="0"/>
              <a:t>은 </a:t>
            </a:r>
            <a:r>
              <a:rPr lang="en-US" altLang="ko-KR" sz="2000" dirty="0"/>
              <a:t>matrix multiplication </a:t>
            </a:r>
            <a:r>
              <a:rPr lang="ko-KR" altLang="en-US" sz="2000" dirty="0"/>
              <a:t>이므로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각 </a:t>
            </a:r>
            <a:r>
              <a:rPr lang="en-US" altLang="ko-KR" sz="2000" dirty="0"/>
              <a:t>cell 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지나갈떄</a:t>
            </a:r>
            <a:r>
              <a:rPr lang="ko-KR" altLang="en-US" sz="2000" dirty="0"/>
              <a:t> 마다 </a:t>
            </a:r>
            <a:r>
              <a:rPr lang="en-US" altLang="ko-KR" sz="2000" dirty="0" err="1"/>
              <a:t>Weight_t</a:t>
            </a:r>
            <a:r>
              <a:rPr lang="en-US" altLang="ko-KR" sz="2000" dirty="0"/>
              <a:t> </a:t>
            </a:r>
            <a:r>
              <a:rPr lang="ko-KR" altLang="en-US" sz="2000" dirty="0"/>
              <a:t>를 계속 </a:t>
            </a:r>
            <a:r>
              <a:rPr lang="ko-KR" altLang="en-US" sz="2000" dirty="0" err="1"/>
              <a:t>곱해야함</a:t>
            </a:r>
            <a:r>
              <a:rPr lang="en-US" altLang="ko-KR" sz="2000" dirty="0"/>
              <a:t>. </a:t>
            </a:r>
            <a:r>
              <a:rPr lang="ko-KR" altLang="en-US" sz="2000" dirty="0"/>
              <a:t>그럼 무한대로 발산하거나 </a:t>
            </a:r>
            <a:r>
              <a:rPr lang="en-US" altLang="ko-KR" sz="2000" dirty="0"/>
              <a:t>0</a:t>
            </a:r>
            <a:r>
              <a:rPr lang="ko-KR" altLang="en-US" sz="2000" dirty="0"/>
              <a:t>으로 수렴할 수 밖에 없음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긴 </a:t>
            </a:r>
            <a:r>
              <a:rPr lang="en-US" altLang="ko-KR" sz="2000" dirty="0"/>
              <a:t>input </a:t>
            </a:r>
            <a:r>
              <a:rPr lang="ko-KR" altLang="en-US" sz="2000" dirty="0"/>
              <a:t>을 받을 수 없는 치명적 단점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en-US" altLang="ko-KR" sz="2000" dirty="0"/>
              <a:t> </a:t>
            </a:r>
            <a:r>
              <a:rPr lang="ko-KR" altLang="en-US" sz="2000" dirty="0"/>
              <a:t>또 </a:t>
            </a:r>
            <a:r>
              <a:rPr lang="en-US" altLang="ko-KR" sz="2000" dirty="0"/>
              <a:t>gradient </a:t>
            </a:r>
            <a:r>
              <a:rPr lang="ko-KR" altLang="en-US" sz="2000" dirty="0"/>
              <a:t>가 사라짐</a:t>
            </a:r>
            <a:r>
              <a:rPr lang="en-US" altLang="ko-KR" sz="2000" dirty="0"/>
              <a:t>(deeper &amp; deeper </a:t>
            </a:r>
            <a:r>
              <a:rPr lang="ko-KR" altLang="en-US" sz="2000" dirty="0"/>
              <a:t>때와 마찬가지임</a:t>
            </a:r>
            <a:r>
              <a:rPr lang="en-US" altLang="ko-KR" sz="2000" dirty="0"/>
              <a:t>..)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AB970A-2BEF-4606-95F3-B53372AE1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463" y="2765455"/>
            <a:ext cx="7858125" cy="1895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5DAF0F-72CD-41A8-A03E-3D633708B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643" y="5017294"/>
            <a:ext cx="5886450" cy="1466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3BEC5E-C97C-4181-86CF-38D542764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5067300"/>
            <a:ext cx="37052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9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3EF19-C93D-4203-BABE-2156EC86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A4C8C6F-A64B-4032-9E43-CA1F1A660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372" y="2663352"/>
            <a:ext cx="5257800" cy="34480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C5641B-B529-4985-8E10-06DCD2742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391" y="3031940"/>
            <a:ext cx="2771775" cy="21526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81E6E01-8986-4959-ABA4-3DD6A7F0B7AD}"/>
              </a:ext>
            </a:extLst>
          </p:cNvPr>
          <p:cNvSpPr/>
          <p:nvPr/>
        </p:nvSpPr>
        <p:spPr>
          <a:xfrm>
            <a:off x="1269533" y="1673410"/>
            <a:ext cx="9652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Cell state </a:t>
            </a:r>
            <a:r>
              <a:rPr lang="ko-KR" altLang="en-US" dirty="0"/>
              <a:t>를 사용하는 </a:t>
            </a:r>
            <a:r>
              <a:rPr lang="en-US" altLang="ko-KR" dirty="0"/>
              <a:t>LSTM </a:t>
            </a:r>
            <a:r>
              <a:rPr lang="ko-KR" altLang="en-US" dirty="0"/>
              <a:t>을 사용하면 </a:t>
            </a:r>
            <a:r>
              <a:rPr lang="en-US" altLang="ko-KR" dirty="0"/>
              <a:t>Gradient vanishing </a:t>
            </a:r>
            <a:r>
              <a:rPr lang="ko-KR" altLang="en-US" dirty="0"/>
              <a:t>문제를 해결 할 수 있고</a:t>
            </a:r>
            <a:r>
              <a:rPr lang="en-US" altLang="ko-KR" dirty="0"/>
              <a:t>, Gradient </a:t>
            </a:r>
            <a:r>
              <a:rPr lang="ko-KR" altLang="en-US" dirty="0" err="1"/>
              <a:t>흐를때</a:t>
            </a:r>
            <a:r>
              <a:rPr lang="ko-KR" altLang="en-US" dirty="0"/>
              <a:t> 오직 </a:t>
            </a:r>
            <a:r>
              <a:rPr lang="en-US" altLang="ko-KR" dirty="0"/>
              <a:t>element wise multiplication </a:t>
            </a:r>
            <a:r>
              <a:rPr lang="ko-KR" altLang="en-US" dirty="0"/>
              <a:t>을 하였기 때문에 편미분만으로 </a:t>
            </a:r>
            <a:r>
              <a:rPr lang="en-US" altLang="ko-KR" dirty="0"/>
              <a:t>gradient </a:t>
            </a:r>
            <a:r>
              <a:rPr lang="ko-KR" altLang="en-US" dirty="0"/>
              <a:t>를 흘릴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030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160</Words>
  <Application>Microsoft Office PowerPoint</Application>
  <PresentationFormat>와이드스크린</PresentationFormat>
  <Paragraphs>18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Cs231n lecture 10</vt:lpstr>
      <vt:lpstr>RNN ?</vt:lpstr>
      <vt:lpstr>모델 예시</vt:lpstr>
      <vt:lpstr>PowerPoint 프레젠테이션</vt:lpstr>
      <vt:lpstr>PowerPoint 프레젠테이션</vt:lpstr>
      <vt:lpstr>CNN 와 RNN 의 혼용</vt:lpstr>
      <vt:lpstr>RNN Back propagation</vt:lpstr>
      <vt:lpstr>LSTM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Cs231n lecture 10</dc:title>
  <dc:creator>장 원준</dc:creator>
  <cp:lastModifiedBy>장 원준</cp:lastModifiedBy>
  <cp:revision>2</cp:revision>
  <dcterms:created xsi:type="dcterms:W3CDTF">2019-04-07T14:52:57Z</dcterms:created>
  <dcterms:modified xsi:type="dcterms:W3CDTF">2019-04-07T15:13:14Z</dcterms:modified>
</cp:coreProperties>
</file>