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3933-995D-4D27-8496-3D74D95C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E583E-8EDE-45E7-8EE0-308F9C76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62084-5AC7-494F-9558-98D7A537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465D-F749-4D08-9CFE-95C6F142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FC82-CC0D-479E-BBD7-F0802A0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3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9FAA-A34D-431D-AC8B-B3ABA5F6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F5E22-3A45-4EEC-A365-262EE02D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57FE-9C84-41A2-AC2F-153C3BA5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D1D23-F9D0-4448-8003-373C32DA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73339-6996-40D8-B422-4090F2BD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AFB7DC-2AE5-453F-A124-FF83D125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9E15E-B67E-409A-86E3-5BA0884E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7289-2A85-434F-AB3C-EFF23C59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7555-E237-441F-9AF7-333AEF6D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30E26-D46D-47A6-B9CB-944DDA3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41430-F208-426D-A32B-70102095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CE18D-FAE2-43BF-9FBB-44AECD5C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1E21A-58F9-438B-B30B-B0467BA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2CDE5-582B-43F6-A817-C97C98E4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1A089-B8E0-44FD-8335-863571A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71D38-63EA-48F3-B83A-B6D573C6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848D0-BC23-4495-B667-2F16C45D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390EC-0DE1-40E7-A1CD-20DB065B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DD518-D18B-48BF-B55C-3C4BCD7D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30685-E7B5-49FC-BCD7-D85DAA5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6F94-0BAA-450F-8991-2B63AAE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C7D56-81F6-4A32-BE1A-8FC6E586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45BD9-F4A5-477B-84B3-E3C4D0D1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5D44D-9C94-45A7-BB68-B5E2A8D7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5C074-1A53-4619-B086-0F0B957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F07B1-C293-42DF-9B10-9CC744FB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67792-1DF5-490A-B8E7-67AD899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3AB-AF38-4420-90E4-82559EDB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4D46E-B14C-494D-9F4D-53D9396E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16993-7CE9-46C2-8526-7E3780A6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3E73B-8557-41E1-ACD0-F2911902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14ADC-B173-43E4-AFD0-BD2F5806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BD415B-E064-4AD9-9BEB-80280C69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4C5A3-E776-4D7A-962C-270B2711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EC00C-38A4-4229-88A1-B6328BC7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DDA8C-4AD9-4835-B4B0-027E56F9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4FF3A-4803-43F9-A5AF-686A5B5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81E5C-7AB5-4404-AF36-493BE9EE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4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8877A-83AF-451D-B9DA-30B8AF5C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68616-3D13-46B1-A605-D8341D18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E7457-FD73-46D6-8729-2F59D1C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C9674-2AF1-404C-8167-733DB30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29EA8-28AF-4BD5-8D03-755E85F4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66D9D-A68B-42E4-8F54-566D787E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0055D-14A5-4613-9B13-8052EDCC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679EA-C359-4CD0-849E-A1BC321D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19AD1-BCB6-4222-A31B-9676B54A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3F2F-D0C5-41D4-8848-64F6CEE0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4F1FC-1D2F-4B06-BBF2-3EEAE07F2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AD348-9AAE-42F9-AE02-0A87E40F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251A-1DD3-46D1-A340-A9FDA55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591F4-E573-4CC3-A334-B31FBCD1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702E4-9D75-4AA4-883E-22BC078F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01952-6D76-4DB6-90D7-C8F200D0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F25A4-30EC-4438-8AD7-606EC1A3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CC8B5-B0E5-4C09-9C9C-EF7071FF7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6AF0-C3B5-49F3-B441-A6038C76DA8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83494-6F24-46BF-AE9E-869D16A8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62A1A-DB87-41F4-8E0A-DD4680D1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B3FD-8F50-481B-9A1F-B2CDDE31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BCD4F-324C-4C3B-9D6C-4379066C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716" y="1214438"/>
            <a:ext cx="10122568" cy="2387600"/>
          </a:xfrm>
        </p:spPr>
        <p:txBody>
          <a:bodyPr/>
          <a:lstStyle/>
          <a:p>
            <a:r>
              <a:rPr lang="en-US" altLang="ko-KR" dirty="0"/>
              <a:t>Training Neural Network - 2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3A0A6-C1C7-470B-BCAF-937CF1D2A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Cs231n Lecture 7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8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BC28E-8C92-4AFE-9AA5-5341275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BC2A5A-5669-4F65-BD96-7D6EBEEFD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31"/>
            <a:ext cx="6157519" cy="346360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09D817-4157-4BEC-90D9-FAD7E7542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95" y="1217453"/>
            <a:ext cx="6093735" cy="34277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B893FA-ADC9-42B3-9AB5-DCAA9588AEF6}"/>
              </a:ext>
            </a:extLst>
          </p:cNvPr>
          <p:cNvSpPr/>
          <p:nvPr/>
        </p:nvSpPr>
        <p:spPr>
          <a:xfrm>
            <a:off x="0" y="499421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다른 사람이 열심히 </a:t>
            </a:r>
            <a:r>
              <a:rPr lang="ko-KR" altLang="en-US" dirty="0" err="1"/>
              <a:t>만들어둔</a:t>
            </a:r>
            <a:r>
              <a:rPr lang="ko-KR" altLang="en-US" dirty="0"/>
              <a:t> </a:t>
            </a:r>
            <a:r>
              <a:rPr lang="en-US" altLang="ko-KR" dirty="0"/>
              <a:t>model </a:t>
            </a:r>
            <a:r>
              <a:rPr lang="ko-KR" altLang="en-US" dirty="0"/>
              <a:t>에 내 데이터를 넣어서 추가적으로 </a:t>
            </a:r>
            <a:r>
              <a:rPr lang="en-US" altLang="ko-KR" dirty="0"/>
              <a:t>fine-</a:t>
            </a:r>
            <a:r>
              <a:rPr lang="en-US" altLang="ko-KR" dirty="0" err="1"/>
              <a:t>tunning</a:t>
            </a:r>
            <a:r>
              <a:rPr lang="en-US" altLang="ko-KR" dirty="0"/>
              <a:t> </a:t>
            </a:r>
            <a:r>
              <a:rPr lang="ko-KR" altLang="en-US" dirty="0"/>
              <a:t>형식으로 학습시킬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심지어 다른 데이터로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465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ECBC-C8DD-48F8-BBAF-2B7CB284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706"/>
            <a:ext cx="10515600" cy="1325563"/>
          </a:xfrm>
        </p:spPr>
        <p:txBody>
          <a:bodyPr/>
          <a:lstStyle/>
          <a:p>
            <a:r>
              <a:rPr lang="en-US" altLang="ko-KR" dirty="0"/>
              <a:t>SGD </a:t>
            </a:r>
            <a:r>
              <a:rPr lang="ko-KR" altLang="en-US" dirty="0"/>
              <a:t>의 문제점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4034BC-F31A-49B8-8FAA-A1BDF2A9F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098"/>
            <a:ext cx="5899483" cy="331845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03CB06-4AC4-4FDB-B884-1D0543F16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1170206"/>
            <a:ext cx="6074235" cy="341675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1DD2483-7026-4A2C-AC2A-13EB8F42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4771"/>
            <a:ext cx="123883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위 그림처럼 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dimension이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엄청나게 얕게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설정되어있는경우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SGD 는 지그재그 형태로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학습하게됩니다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학습 속도가 매우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느려지는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결과를 가져옵니다.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7B1E78A-D4B5-4206-BF7F-16C934AD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5018"/>
            <a:ext cx="78454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또한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local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minima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에서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멈춘다는점과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saddle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에서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특정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dimension에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기울기가 0인 지점을 만나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멈춰버릴수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있습니다.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이러면 더이상 학습이 진행되지 않는 문제가 생깁니다.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8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D8ACE-0FF5-4BFD-B1A7-5A6612A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SGD </a:t>
            </a:r>
            <a:r>
              <a:rPr lang="ko-KR" altLang="en-US" dirty="0"/>
              <a:t>말고 다른 </a:t>
            </a:r>
            <a:r>
              <a:rPr lang="en-US" altLang="ko-KR" dirty="0" err="1"/>
              <a:t>Optimzer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F4892CE-E444-4F12-99FF-92FD473D0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0" y="2028404"/>
            <a:ext cx="8034140" cy="3891537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2A13A8-555B-416B-AA7E-B88798551B73}"/>
              </a:ext>
            </a:extLst>
          </p:cNvPr>
          <p:cNvSpPr/>
          <p:nvPr/>
        </p:nvSpPr>
        <p:spPr>
          <a:xfrm>
            <a:off x="0" y="6488668"/>
            <a:ext cx="486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ko-KR" altLang="en-US" dirty="0"/>
              <a:t>https://seamless.tistory.com/38</a:t>
            </a:r>
          </a:p>
        </p:txBody>
      </p:sp>
    </p:spTree>
    <p:extLst>
      <p:ext uri="{BB962C8B-B14F-4D97-AF65-F5344CB8AC3E}">
        <p14:creationId xmlns:p14="http://schemas.microsoft.com/office/powerpoint/2010/main" val="42382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2D692D-6E3C-48F9-B50B-158B0A4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17" y="80549"/>
            <a:ext cx="8650165" cy="66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5AA4-0D16-43C6-8FDB-1B42732F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FC41E-D576-40B8-A433-6205D9BA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 등장한 </a:t>
            </a:r>
            <a:r>
              <a:rPr lang="en-US" altLang="ko-KR" dirty="0"/>
              <a:t>Drop out </a:t>
            </a:r>
            <a:r>
              <a:rPr lang="ko-KR" altLang="en-US" dirty="0"/>
              <a:t>과 </a:t>
            </a:r>
            <a:r>
              <a:rPr lang="en-US" altLang="ko-KR" dirty="0"/>
              <a:t>Batch normalization.</a:t>
            </a:r>
          </a:p>
          <a:p>
            <a:r>
              <a:rPr lang="en-US" altLang="ko-KR" dirty="0"/>
              <a:t>5 </a:t>
            </a:r>
            <a:r>
              <a:rPr lang="ko-KR" altLang="en-US" dirty="0" err="1"/>
              <a:t>주째</a:t>
            </a:r>
            <a:r>
              <a:rPr lang="ko-KR" altLang="en-US" dirty="0"/>
              <a:t> 등장하는데 </a:t>
            </a:r>
            <a:r>
              <a:rPr lang="ko-KR" altLang="en-US" dirty="0" err="1"/>
              <a:t>나올때마다</a:t>
            </a:r>
            <a:r>
              <a:rPr lang="ko-KR" altLang="en-US" dirty="0"/>
              <a:t> 깊이가 달라짐</a:t>
            </a:r>
            <a:r>
              <a:rPr lang="en-US" altLang="ko-KR" dirty="0"/>
              <a:t>. </a:t>
            </a:r>
            <a:r>
              <a:rPr lang="ko-KR" altLang="en-US" dirty="0" err="1"/>
              <a:t>까도까도</a:t>
            </a:r>
            <a:r>
              <a:rPr lang="ko-KR" altLang="en-US" dirty="0"/>
              <a:t> 나오는 양파같은 녀석들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Regularization </a:t>
            </a:r>
            <a:r>
              <a:rPr lang="ko-KR" altLang="en-US" dirty="0"/>
              <a:t>에는 여러가지 방법이 있다</a:t>
            </a:r>
            <a:r>
              <a:rPr lang="en-US" altLang="ko-KR" dirty="0"/>
              <a:t>. </a:t>
            </a:r>
            <a:r>
              <a:rPr lang="ko-KR" altLang="en-US" dirty="0"/>
              <a:t>대표적으로는</a:t>
            </a:r>
            <a:endParaRPr lang="en-US" altLang="ko-KR" dirty="0"/>
          </a:p>
          <a:p>
            <a:pPr lvl="1"/>
            <a:r>
              <a:rPr lang="en-US" altLang="ko-KR" dirty="0"/>
              <a:t>Model ensemble</a:t>
            </a:r>
          </a:p>
          <a:p>
            <a:pPr lvl="1"/>
            <a:r>
              <a:rPr lang="en-US" altLang="ko-KR" dirty="0"/>
              <a:t>Drop out</a:t>
            </a:r>
          </a:p>
          <a:p>
            <a:pPr lvl="1"/>
            <a:r>
              <a:rPr lang="en-US" altLang="ko-KR" dirty="0"/>
              <a:t>Batch normalization</a:t>
            </a:r>
          </a:p>
          <a:p>
            <a:pPr lvl="1"/>
            <a:r>
              <a:rPr lang="en-US" altLang="ko-KR" dirty="0"/>
              <a:t>Data augmentation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1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93C46-D8C5-4F88-95C0-96EAACAD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414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6171-6C11-4B1D-8A6A-52E094E24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842544"/>
            <a:ext cx="773571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28C0-C9B1-42EE-B746-2B56DF994B56}"/>
              </a:ext>
            </a:extLst>
          </p:cNvPr>
          <p:cNvSpPr/>
          <p:nvPr/>
        </p:nvSpPr>
        <p:spPr>
          <a:xfrm>
            <a:off x="-125835" y="5415291"/>
            <a:ext cx="12317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모델 하나만 </a:t>
            </a:r>
            <a:r>
              <a:rPr lang="ko-KR" altLang="en-US" dirty="0" err="1"/>
              <a:t>쓰지말고</a:t>
            </a:r>
            <a:r>
              <a:rPr lang="ko-KR" altLang="en-US" dirty="0"/>
              <a:t> </a:t>
            </a:r>
            <a:r>
              <a:rPr lang="ko-KR" altLang="en-US" dirty="0" err="1"/>
              <a:t>여러게를</a:t>
            </a:r>
            <a:r>
              <a:rPr lang="ko-KR" altLang="en-US" dirty="0"/>
              <a:t> 써보자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 err="1"/>
              <a:t>여러게의</a:t>
            </a:r>
            <a:r>
              <a:rPr lang="ko-KR" altLang="en-US" dirty="0"/>
              <a:t> 모델을 특정 구간에서 </a:t>
            </a:r>
            <a:r>
              <a:rPr lang="en-US" altLang="ko-KR" dirty="0"/>
              <a:t>snapshot</a:t>
            </a:r>
            <a:r>
              <a:rPr lang="ko-KR" altLang="en-US" dirty="0"/>
              <a:t>을 </a:t>
            </a:r>
            <a:r>
              <a:rPr lang="ko-KR" altLang="en-US" dirty="0" err="1"/>
              <a:t>찍어두고</a:t>
            </a:r>
            <a:r>
              <a:rPr lang="en-US" altLang="ko-KR" dirty="0"/>
              <a:t>, </a:t>
            </a:r>
            <a:r>
              <a:rPr lang="ko-KR" altLang="en-US" dirty="0"/>
              <a:t>그 지점에서 여러 모델에서 나온 값을 </a:t>
            </a:r>
            <a:r>
              <a:rPr lang="ko-KR" altLang="en-US" dirty="0" err="1"/>
              <a:t>평균내어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생각해보면</a:t>
            </a:r>
            <a:r>
              <a:rPr lang="en-US" altLang="ko-KR" dirty="0"/>
              <a:t>, </a:t>
            </a:r>
            <a:r>
              <a:rPr lang="ko-KR" altLang="en-US" dirty="0"/>
              <a:t>완전 극점에 </a:t>
            </a:r>
            <a:r>
              <a:rPr lang="ko-KR" altLang="en-US" dirty="0" err="1"/>
              <a:t>도달하진</a:t>
            </a:r>
            <a:r>
              <a:rPr lang="ko-KR" altLang="en-US" dirty="0"/>
              <a:t> </a:t>
            </a:r>
            <a:r>
              <a:rPr lang="ko-KR" altLang="en-US" dirty="0" err="1"/>
              <a:t>못할태니</a:t>
            </a:r>
            <a:r>
              <a:rPr lang="ko-KR" altLang="en-US" dirty="0"/>
              <a:t> 그 주변에 여러 모델들이 </a:t>
            </a:r>
            <a:r>
              <a:rPr lang="ko-KR" altLang="en-US" dirty="0" err="1"/>
              <a:t>도착한것의</a:t>
            </a:r>
            <a:r>
              <a:rPr lang="ko-KR" altLang="en-US" dirty="0"/>
              <a:t> 평균을 내면</a:t>
            </a:r>
            <a:endParaRPr lang="en-US" altLang="ko-KR" dirty="0"/>
          </a:p>
          <a:p>
            <a:pPr lvl="1"/>
            <a:r>
              <a:rPr lang="ko-KR" altLang="en-US" dirty="0" err="1"/>
              <a:t>극값에</a:t>
            </a:r>
            <a:r>
              <a:rPr lang="ko-KR" altLang="en-US" dirty="0"/>
              <a:t> 도달해서 </a:t>
            </a:r>
            <a:r>
              <a:rPr lang="en-US" altLang="ko-KR" dirty="0"/>
              <a:t>1~2%</a:t>
            </a:r>
            <a:r>
              <a:rPr lang="ko-KR" altLang="en-US" dirty="0"/>
              <a:t>의 성능 향상이 있는게 아닐까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0E112-9323-4C2B-B548-261DE5A3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-140313"/>
            <a:ext cx="10515600" cy="1325563"/>
          </a:xfrm>
        </p:spPr>
        <p:txBody>
          <a:bodyPr/>
          <a:lstStyle/>
          <a:p>
            <a:r>
              <a:rPr lang="en-US" altLang="ko-KR" dirty="0"/>
              <a:t>Drop out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93F59B-BB77-44CE-AD62-E817726A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3" y="1011893"/>
            <a:ext cx="773571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87ABE0-C28C-4124-8CFA-1475E62AB54A}"/>
              </a:ext>
            </a:extLst>
          </p:cNvPr>
          <p:cNvSpPr/>
          <p:nvPr/>
        </p:nvSpPr>
        <p:spPr>
          <a:xfrm>
            <a:off x="293614" y="5476775"/>
            <a:ext cx="11898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랜덤하게 특정 </a:t>
            </a:r>
            <a:r>
              <a:rPr lang="en-US" altLang="ko-KR" dirty="0"/>
              <a:t>node </a:t>
            </a:r>
            <a:r>
              <a:rPr lang="ko-KR" altLang="en-US" dirty="0"/>
              <a:t>를 </a:t>
            </a:r>
            <a:r>
              <a:rPr lang="ko-KR" altLang="en-US" dirty="0" err="1"/>
              <a:t>학습할때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비활성화</a:t>
            </a:r>
            <a:r>
              <a:rPr lang="en-US" altLang="ko-KR" dirty="0"/>
              <a:t>’</a:t>
            </a:r>
            <a:r>
              <a:rPr lang="ko-KR" altLang="en-US" dirty="0"/>
              <a:t> 시킨다</a:t>
            </a:r>
            <a:endParaRPr lang="en-US" altLang="ko-KR" dirty="0"/>
          </a:p>
          <a:p>
            <a:pPr lvl="1"/>
            <a:r>
              <a:rPr lang="ko-KR" altLang="en-US" dirty="0"/>
              <a:t>모델에 </a:t>
            </a:r>
            <a:r>
              <a:rPr lang="ko-KR" altLang="en-US" dirty="0" err="1"/>
              <a:t>랜덤성</a:t>
            </a:r>
            <a:r>
              <a:rPr lang="ko-KR" altLang="en-US" dirty="0"/>
              <a:t> 이 부여되면</a:t>
            </a:r>
            <a:r>
              <a:rPr lang="en-US" altLang="ko-KR" dirty="0"/>
              <a:t>, </a:t>
            </a:r>
            <a:r>
              <a:rPr lang="ko-KR" altLang="en-US" dirty="0"/>
              <a:t>그 순간부터 여러 모델을 학습하는 앙상블의 효과를 하나의 네트워크에서 학습할 </a:t>
            </a:r>
            <a:r>
              <a:rPr lang="ko-KR" altLang="en-US" dirty="0" err="1"/>
              <a:t>수있고</a:t>
            </a:r>
            <a:r>
              <a:rPr lang="en-US" altLang="ko-KR" dirty="0"/>
              <a:t>, </a:t>
            </a:r>
            <a:r>
              <a:rPr lang="ko-KR" altLang="en-US" dirty="0"/>
              <a:t>비중이 너무 높은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ko-KR" altLang="en-US" dirty="0" err="1"/>
              <a:t>생산되는것을</a:t>
            </a:r>
            <a:r>
              <a:rPr lang="ko-KR" altLang="en-US" dirty="0"/>
              <a:t> 막을 수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regularization </a:t>
            </a:r>
            <a:r>
              <a:rPr lang="ko-KR" altLang="en-US" dirty="0"/>
              <a:t>효과가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8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55B76-9D0C-4AD8-AEE8-CE1F2EFA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9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Drop out </a:t>
            </a:r>
            <a:r>
              <a:rPr lang="ko-KR" altLang="en-US" sz="4000" dirty="0"/>
              <a:t>과 </a:t>
            </a:r>
            <a:r>
              <a:rPr lang="en-US" altLang="ko-KR" sz="4000" dirty="0"/>
              <a:t>batch normalization </a:t>
            </a:r>
            <a:r>
              <a:rPr lang="ko-KR" altLang="en-US" sz="4000" dirty="0"/>
              <a:t>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3A83A-7614-428C-BDE2-087CE15C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Regularization </a:t>
            </a:r>
            <a:r>
              <a:rPr lang="ko-KR" altLang="en-US" dirty="0"/>
              <a:t>은 </a:t>
            </a:r>
            <a:r>
              <a:rPr lang="en-US" altLang="ko-KR" dirty="0"/>
              <a:t>Overfitting </a:t>
            </a:r>
            <a:r>
              <a:rPr lang="ko-KR" altLang="en-US" dirty="0"/>
              <a:t>을 막기 위해 </a:t>
            </a:r>
            <a:r>
              <a:rPr lang="en-US" altLang="ko-KR" dirty="0"/>
              <a:t>noise </a:t>
            </a:r>
            <a:r>
              <a:rPr lang="ko-KR" altLang="en-US" dirty="0"/>
              <a:t>를 주는 방식입니다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drop out </a:t>
            </a:r>
            <a:r>
              <a:rPr lang="ko-KR" altLang="en-US" dirty="0"/>
              <a:t>은 특정 노드들로 </a:t>
            </a:r>
            <a:r>
              <a:rPr lang="en-US" altLang="ko-KR" dirty="0"/>
              <a:t>weight </a:t>
            </a:r>
            <a:r>
              <a:rPr lang="ko-KR" altLang="en-US" dirty="0"/>
              <a:t>가 편중되는 현상을 </a:t>
            </a:r>
            <a:r>
              <a:rPr lang="ko-KR" altLang="en-US" dirty="0" err="1"/>
              <a:t>막아주기</a:t>
            </a:r>
            <a:r>
              <a:rPr lang="ko-KR" altLang="en-US" dirty="0"/>
              <a:t> 위함 이라고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Batch normalization </a:t>
            </a:r>
            <a:r>
              <a:rPr lang="ko-KR" altLang="en-US" dirty="0"/>
              <a:t>도 </a:t>
            </a:r>
            <a:r>
              <a:rPr lang="en-US" altLang="ko-KR" dirty="0"/>
              <a:t>regularization </a:t>
            </a:r>
            <a:r>
              <a:rPr lang="ko-KR" altLang="en-US" dirty="0" err="1"/>
              <a:t>역활을</a:t>
            </a:r>
            <a:r>
              <a:rPr lang="ko-KR" altLang="en-US" dirty="0"/>
              <a:t> 할 수 있다 라고 말하는데</a:t>
            </a:r>
            <a:r>
              <a:rPr lang="en-US" altLang="ko-KR" dirty="0"/>
              <a:t>, </a:t>
            </a:r>
            <a:r>
              <a:rPr lang="ko-KR" altLang="en-US" dirty="0"/>
              <a:t>정확히 말하면 </a:t>
            </a:r>
            <a:r>
              <a:rPr lang="en-US" altLang="ko-KR" dirty="0"/>
              <a:t>optimizer </a:t>
            </a:r>
            <a:r>
              <a:rPr lang="ko-KR" altLang="en-US" dirty="0"/>
              <a:t>를 도와준다고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BN </a:t>
            </a:r>
            <a:r>
              <a:rPr lang="ko-KR" altLang="en-US" dirty="0"/>
              <a:t>은 </a:t>
            </a:r>
            <a:r>
              <a:rPr lang="en-US" altLang="ko-KR" dirty="0"/>
              <a:t>layer </a:t>
            </a:r>
            <a:r>
              <a:rPr lang="ko-KR" altLang="en-US" dirty="0"/>
              <a:t>를 거친 </a:t>
            </a:r>
            <a:r>
              <a:rPr lang="en-US" altLang="ko-KR" dirty="0"/>
              <a:t>input </a:t>
            </a:r>
            <a:r>
              <a:rPr lang="ko-KR" altLang="en-US" dirty="0"/>
              <a:t>값의 </a:t>
            </a:r>
            <a:r>
              <a:rPr lang="en-US" altLang="ko-KR" dirty="0"/>
              <a:t>distribution </a:t>
            </a:r>
            <a:r>
              <a:rPr lang="ko-KR" altLang="en-US" dirty="0"/>
              <a:t>을 </a:t>
            </a:r>
            <a:r>
              <a:rPr lang="ko-KR" altLang="en-US" dirty="0" err="1"/>
              <a:t>봤을때</a:t>
            </a:r>
            <a:r>
              <a:rPr lang="en-US" altLang="ko-KR" dirty="0"/>
              <a:t>, </a:t>
            </a:r>
            <a:r>
              <a:rPr lang="ko-KR" altLang="en-US" dirty="0"/>
              <a:t>특정 노드에서 나온 값이 지나치게 커지게 되면 그 </a:t>
            </a:r>
            <a:r>
              <a:rPr lang="en-US" altLang="ko-KR" dirty="0"/>
              <a:t>node </a:t>
            </a:r>
            <a:r>
              <a:rPr lang="ko-KR" altLang="en-US" dirty="0"/>
              <a:t>에 편향될 수 있게 됩니다</a:t>
            </a:r>
            <a:r>
              <a:rPr lang="en-US" altLang="ko-KR" dirty="0"/>
              <a:t>. </a:t>
            </a:r>
            <a:r>
              <a:rPr lang="ko-KR" altLang="en-US" dirty="0" err="1"/>
              <a:t>이렇게되면</a:t>
            </a:r>
            <a:r>
              <a:rPr lang="ko-KR" altLang="en-US" dirty="0"/>
              <a:t> </a:t>
            </a:r>
            <a:r>
              <a:rPr lang="en-US" altLang="ko-KR" dirty="0"/>
              <a:t>weight </a:t>
            </a:r>
            <a:r>
              <a:rPr lang="ko-KR" altLang="en-US" dirty="0"/>
              <a:t>가 잘 학습되지 않게 되겠죠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input distribution </a:t>
            </a:r>
            <a:r>
              <a:rPr lang="ko-KR" altLang="en-US" dirty="0"/>
              <a:t>에 </a:t>
            </a:r>
            <a:r>
              <a:rPr lang="en-US" altLang="ko-KR" dirty="0"/>
              <a:t>normalization </a:t>
            </a:r>
            <a:r>
              <a:rPr lang="ko-KR" altLang="en-US" dirty="0"/>
              <a:t>을 통해 특정 영향력이 지나치게 큰 </a:t>
            </a:r>
            <a:r>
              <a:rPr lang="en-US" altLang="ko-KR" dirty="0"/>
              <a:t>node </a:t>
            </a:r>
            <a:r>
              <a:rPr lang="ko-KR" altLang="en-US" dirty="0"/>
              <a:t>들의 영향을 </a:t>
            </a:r>
            <a:r>
              <a:rPr lang="ko-KR" altLang="en-US" dirty="0" err="1"/>
              <a:t>줄여주는것이</a:t>
            </a:r>
            <a:r>
              <a:rPr lang="ko-KR" altLang="en-US" dirty="0"/>
              <a:t> 아닐까</a:t>
            </a:r>
            <a:r>
              <a:rPr lang="en-US" altLang="ko-KR" dirty="0"/>
              <a:t>? </a:t>
            </a:r>
            <a:r>
              <a:rPr lang="ko-KR" altLang="en-US" dirty="0"/>
              <a:t>라는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3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46D-49DC-406C-80F6-27CF3931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E2A7EC-B618-422E-ADA7-6A783DFD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911"/>
            <a:ext cx="6135364" cy="345114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10A8A2-BF59-4344-9C34-018612FC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78" y="1521911"/>
            <a:ext cx="6135362" cy="34511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E2E947-4544-49A7-B4D4-F0E7BC3FE1C9}"/>
              </a:ext>
            </a:extLst>
          </p:cNvPr>
          <p:cNvSpPr/>
          <p:nvPr/>
        </p:nvSpPr>
        <p:spPr>
          <a:xfrm>
            <a:off x="0" y="5119192"/>
            <a:ext cx="12080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뒤집은 고양이도 고양이고 고양이의 일부도 고양이고 밝은 고양이도 고양이고 어두운 고양이도 고양이다</a:t>
            </a:r>
            <a:r>
              <a:rPr lang="en-US" altLang="ko-KR" dirty="0"/>
              <a:t>! </a:t>
            </a:r>
            <a:r>
              <a:rPr lang="ko-KR" altLang="en-US" dirty="0"/>
              <a:t>라는 개념</a:t>
            </a:r>
            <a:endParaRPr lang="en-US" altLang="ko-KR" dirty="0"/>
          </a:p>
          <a:p>
            <a:r>
              <a:rPr lang="ko-KR" altLang="en-US" dirty="0"/>
              <a:t>데이터를 변형해서 많은 데이터를 확보해서 정규화 시킨다 라는 개념이다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44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359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Open Sans</vt:lpstr>
      <vt:lpstr>맑은 고딕</vt:lpstr>
      <vt:lpstr>Arial</vt:lpstr>
      <vt:lpstr>Office 테마</vt:lpstr>
      <vt:lpstr>Training Neural Network - 2</vt:lpstr>
      <vt:lpstr>SGD 의 문제점</vt:lpstr>
      <vt:lpstr>SGD 말고 다른 Optimzer</vt:lpstr>
      <vt:lpstr>PowerPoint 프레젠테이션</vt:lpstr>
      <vt:lpstr>Regularization</vt:lpstr>
      <vt:lpstr>Ensemble</vt:lpstr>
      <vt:lpstr>Drop out</vt:lpstr>
      <vt:lpstr>Drop out 과 batch normalization 의 관계</vt:lpstr>
      <vt:lpstr>Data Augmentation</vt:lpstr>
      <vt:lpstr>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 - 2</dc:title>
  <dc:creator>장 원준</dc:creator>
  <cp:lastModifiedBy>장 원준</cp:lastModifiedBy>
  <cp:revision>5</cp:revision>
  <dcterms:created xsi:type="dcterms:W3CDTF">2019-03-17T07:48:23Z</dcterms:created>
  <dcterms:modified xsi:type="dcterms:W3CDTF">2019-03-17T08:11:35Z</dcterms:modified>
</cp:coreProperties>
</file>