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64" r:id="rId2"/>
    <p:sldId id="363" r:id="rId3"/>
    <p:sldId id="371" r:id="rId4"/>
    <p:sldId id="372" r:id="rId5"/>
    <p:sldId id="367" r:id="rId6"/>
    <p:sldId id="368" r:id="rId7"/>
    <p:sldId id="369" r:id="rId8"/>
    <p:sldId id="370" r:id="rId9"/>
  </p:sldIdLst>
  <p:sldSz cx="9144000" cy="6858000" type="screen4x3"/>
  <p:notesSz cx="6858000" cy="9144000"/>
  <p:embeddedFontLst>
    <p:embeddedFont>
      <p:font typeface="a타이틀고딕2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a고딕10" panose="02020600000000000000" pitchFamily="18" charset="-127"/>
      <p:regular r:id="rId14"/>
    </p:embeddedFont>
    <p:embeddedFont>
      <p:font typeface="a고딕13" panose="02020600000000000000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3F4"/>
    <a:srgbClr val="FF3333"/>
    <a:srgbClr val="FF6666"/>
    <a:srgbClr val="FFFFFF"/>
    <a:srgbClr val="00B0F0"/>
    <a:srgbClr val="7F7F7F"/>
    <a:srgbClr val="29D9C2"/>
    <a:srgbClr val="00498C"/>
    <a:srgbClr val="2626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7" autoAdjust="0"/>
    <p:restoredTop sz="94660"/>
  </p:normalViewPr>
  <p:slideViewPr>
    <p:cSldViewPr>
      <p:cViewPr varScale="1">
        <p:scale>
          <a:sx n="116" d="100"/>
          <a:sy n="116" d="100"/>
        </p:scale>
        <p:origin x="1842" y="10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44829" y="2006449"/>
            <a:ext cx="6854343" cy="2845102"/>
            <a:chOff x="1144829" y="1934407"/>
            <a:chExt cx="6854343" cy="284510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1934407"/>
              <a:ext cx="2160240" cy="19217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44829" y="3856179"/>
              <a:ext cx="68543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날씨 표현을 위한 아두이노 스마트 무드등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Team : Take A Look!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2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1484784"/>
            <a:ext cx="6073386" cy="4270362"/>
            <a:chOff x="2051720" y="1772816"/>
            <a:chExt cx="6073386" cy="4270362"/>
          </a:xfrm>
        </p:grpSpPr>
        <p:grpSp>
          <p:nvGrpSpPr>
            <p:cNvPr id="12" name="그룹 11"/>
            <p:cNvGrpSpPr/>
            <p:nvPr/>
          </p:nvGrpSpPr>
          <p:grpSpPr>
            <a:xfrm>
              <a:off x="2051720" y="1772816"/>
              <a:ext cx="6073386" cy="2880320"/>
              <a:chOff x="3085277" y="2060848"/>
              <a:chExt cx="6959331" cy="288032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84169" y="2060848"/>
                <a:ext cx="6860439" cy="2880320"/>
                <a:chOff x="3472201" y="2422049"/>
                <a:chExt cx="6860439" cy="288032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473469" y="2422049"/>
                  <a:ext cx="6854344" cy="9387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Who</a:t>
                  </a:r>
                  <a:endPara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오늘의 날씨로 분위기를 연출하고 싶은 사람들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478297" y="3396593"/>
                  <a:ext cx="6854343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침실 등의 일상적인 생활 공간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472201" y="4363650"/>
                  <a:ext cx="6854343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Main Function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오늘의 날씨에 따른 분위기 연출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3085278" y="413436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086149" y="3162199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085277" y="219514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056047" y="4688961"/>
              <a:ext cx="6068065" cy="1354217"/>
              <a:chOff x="3085278" y="4002449"/>
              <a:chExt cx="6953235" cy="135421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184169" y="4002449"/>
                <a:ext cx="685434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Application Plan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Outside :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날씨를 미리 확인하고 준비함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Inside :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집 안에서 바깥 날씨의 분위기를 느낌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85278" y="413436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4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SW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구성도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" b="-1"/>
          <a:stretch/>
        </p:blipFill>
        <p:spPr>
          <a:xfrm>
            <a:off x="1835696" y="795338"/>
            <a:ext cx="5976664" cy="60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무드등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5" y="404664"/>
            <a:ext cx="3528390" cy="47045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118" y="5229200"/>
            <a:ext cx="5981764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Feel Light Mode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사용자가 원하는 색상의 빛을 낼 수 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표현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1118" y="5229200"/>
            <a:ext cx="5981764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Weather Mode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오늘의 날씨로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분위기를 연출한다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47850" y="1412776"/>
            <a:ext cx="5448300" cy="3799989"/>
            <a:chOff x="1976487" y="1175264"/>
            <a:chExt cx="5448300" cy="3799989"/>
          </a:xfrm>
        </p:grpSpPr>
        <p:pic>
          <p:nvPicPr>
            <p:cNvPr id="3073" name="_x221091048" descr="EMB00001574209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87" y="1175264"/>
              <a:ext cx="1670050" cy="379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221089848" descr="EMB00001574209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537" y="1175265"/>
              <a:ext cx="1933575" cy="379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_x208338576" descr="EMB00001574209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79540"/>
              <a:ext cx="1844675" cy="3795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3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06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온도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18" y="5229200"/>
            <a:ext cx="5981764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Temperature Mode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오늘의 온도를 기반으로 등의 색상이 변한다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11" name="_x221089848" descr="EMB000015742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4"/>
          <a:stretch>
            <a:fillRect/>
          </a:stretch>
        </p:blipFill>
        <p:spPr bwMode="auto">
          <a:xfrm>
            <a:off x="1684920" y="1340768"/>
            <a:ext cx="5774160" cy="34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미세먼지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18" y="5229200"/>
            <a:ext cx="5981764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Dust Mode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오늘의 미세먼지 등급을 기반으로 위험성을 보여준다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809840" y="2032367"/>
            <a:ext cx="5524320" cy="2793267"/>
            <a:chOff x="3197430" y="1700806"/>
            <a:chExt cx="5524320" cy="2793267"/>
          </a:xfrm>
        </p:grpSpPr>
        <p:pic>
          <p:nvPicPr>
            <p:cNvPr id="2049" name="_x221092648" descr="EMB0000157420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8" r="74736" b="2339"/>
            <a:stretch>
              <a:fillRect/>
            </a:stretch>
          </p:blipFill>
          <p:spPr bwMode="auto">
            <a:xfrm>
              <a:off x="3197430" y="1700807"/>
              <a:ext cx="1546225" cy="27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221092168" descr="EMB000015742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1" t="978" r="50867" b="2339"/>
            <a:stretch>
              <a:fillRect/>
            </a:stretch>
          </p:blipFill>
          <p:spPr bwMode="auto">
            <a:xfrm>
              <a:off x="4565777" y="1700806"/>
              <a:ext cx="1344613" cy="27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_x221090408" descr="EMB00001574208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68" t="978" r="23907" b="2339"/>
            <a:stretch>
              <a:fillRect/>
            </a:stretch>
          </p:blipFill>
          <p:spPr bwMode="auto">
            <a:xfrm>
              <a:off x="5884887" y="1708010"/>
              <a:ext cx="1495425" cy="27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_x221093288" descr="EMB0000157420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76" t="978" b="2339"/>
            <a:stretch>
              <a:fillRect/>
            </a:stretch>
          </p:blipFill>
          <p:spPr bwMode="auto">
            <a:xfrm>
              <a:off x="7380312" y="1700808"/>
              <a:ext cx="1341438" cy="27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19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08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앱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18" y="5229200"/>
            <a:ext cx="5981764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App Controller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앱을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사용하여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Feel Light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를 컨트롤할 수 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54228" y="1124744"/>
            <a:ext cx="5635544" cy="3957366"/>
            <a:chOff x="357150" y="-15964"/>
            <a:chExt cx="9788966" cy="68739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025" y="-15964"/>
              <a:ext cx="3344091" cy="687396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0" y="-15964"/>
              <a:ext cx="3336324" cy="6858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474" y="-15964"/>
              <a:ext cx="310855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7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113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a타이틀고딕2</vt:lpstr>
      <vt:lpstr>맑은 고딕</vt:lpstr>
      <vt:lpstr>a고딕10</vt:lpstr>
      <vt:lpstr>a고딕13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khj_pc</cp:lastModifiedBy>
  <cp:revision>513</cp:revision>
  <dcterms:created xsi:type="dcterms:W3CDTF">2006-10-05T04:04:58Z</dcterms:created>
  <dcterms:modified xsi:type="dcterms:W3CDTF">2017-12-22T04:08:19Z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