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7" r:id="rId2"/>
    <p:sldId id="315" r:id="rId3"/>
    <p:sldId id="333" r:id="rId4"/>
    <p:sldId id="339" r:id="rId5"/>
    <p:sldId id="358" r:id="rId6"/>
    <p:sldId id="350" r:id="rId7"/>
    <p:sldId id="320" r:id="rId8"/>
    <p:sldId id="321" r:id="rId9"/>
    <p:sldId id="351" r:id="rId10"/>
    <p:sldId id="348" r:id="rId11"/>
    <p:sldId id="359" r:id="rId12"/>
    <p:sldId id="317" r:id="rId13"/>
    <p:sldId id="357" r:id="rId14"/>
    <p:sldId id="362" r:id="rId15"/>
    <p:sldId id="352" r:id="rId16"/>
    <p:sldId id="355" r:id="rId17"/>
    <p:sldId id="361" r:id="rId18"/>
    <p:sldId id="328" r:id="rId19"/>
    <p:sldId id="265" r:id="rId20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2"/>
      <p:bold r:id="rId23"/>
    </p:embeddedFont>
    <p:embeddedFont>
      <p:font typeface="a치어리더" panose="02020600000000000000" pitchFamily="18" charset="-127"/>
      <p:regular r:id="rId24"/>
    </p:embeddedFont>
    <p:embeddedFont>
      <p:font typeface="a고딕13" panose="02020600000000000000" pitchFamily="18" charset="-127"/>
      <p:regular r:id="rId25"/>
    </p:embeddedFont>
    <p:embeddedFont>
      <p:font typeface="a타이틀고딕2" panose="02020600000000000000" pitchFamily="18" charset="-127"/>
      <p:regular r:id="rId26"/>
    </p:embeddedFont>
    <p:embeddedFont>
      <p:font typeface="나눔고딕 ExtraBold" panose="020D0904000000000000" pitchFamily="50" charset="-127"/>
      <p:bold r:id="rId27"/>
    </p:embeddedFont>
    <p:embeddedFont>
      <p:font typeface="a고딕10" panose="02020600000000000000" pitchFamily="18" charset="-127"/>
      <p:regular r:id="rId28"/>
    </p:embeddedFont>
    <p:embeddedFont>
      <p:font typeface="a타이틀고딕1" panose="02020600000000000000" pitchFamily="18" charset="-127"/>
      <p:regular r:id="rId29"/>
    </p:embeddedFont>
    <p:embeddedFont>
      <p:font typeface="a고딕12" panose="02020600000000000000" pitchFamily="18" charset="-127"/>
      <p:regular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2">
          <p15:clr>
            <a:srgbClr val="A4A3A4"/>
          </p15:clr>
        </p15:guide>
        <p15:guide id="3" pos="57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C3F4"/>
    <a:srgbClr val="FF3333"/>
    <a:srgbClr val="FF6666"/>
    <a:srgbClr val="FFFFFF"/>
    <a:srgbClr val="00B0F0"/>
    <a:srgbClr val="7F7F7F"/>
    <a:srgbClr val="29D9C2"/>
    <a:srgbClr val="00498C"/>
    <a:srgbClr val="2626FF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77" autoAdjust="0"/>
    <p:restoredTop sz="94660"/>
  </p:normalViewPr>
  <p:slideViewPr>
    <p:cSldViewPr>
      <p:cViewPr varScale="1">
        <p:scale>
          <a:sx n="94" d="100"/>
          <a:sy n="94" d="100"/>
        </p:scale>
        <p:origin x="102" y="276"/>
      </p:cViewPr>
      <p:guideLst>
        <p:guide orient="horz"/>
        <p:guide pos="22"/>
        <p:guide pos="573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416D1-FCA5-433B-B00A-8EACA6124C49}" type="datetimeFigureOut">
              <a:rPr lang="ko-KR" altLang="en-US" smtClean="0"/>
              <a:t>2017-12-14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9007F-8A03-436A-B6FE-E913B77C3B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7201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4279" y="3643563"/>
            <a:ext cx="2583864" cy="73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12070" y="2849299"/>
            <a:ext cx="63282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FEEL LIGHT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282673" y="2398309"/>
            <a:ext cx="587073" cy="45099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3059832" y="3717032"/>
            <a:ext cx="3019283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창의적공학설계 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3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조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20271" y="5589240"/>
            <a:ext cx="15121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치어리더" panose="02020600000000000000" pitchFamily="18" charset="-127"/>
                <a:ea typeface="a치어리더" panose="02020600000000000000" pitchFamily="18" charset="-127"/>
              </a:rPr>
              <a:t>장원준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치어리더" panose="02020600000000000000" pitchFamily="18" charset="-127"/>
                <a:ea typeface="a치어리더" panose="02020600000000000000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치어리더" panose="02020600000000000000" pitchFamily="18" charset="-127"/>
                <a:ea typeface="a치어리더" panose="02020600000000000000" pitchFamily="18" charset="-127"/>
              </a:rPr>
              <a:t>(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치어리더" panose="02020600000000000000" pitchFamily="18" charset="-127"/>
                <a:ea typeface="a치어리더" panose="02020600000000000000" pitchFamily="18" charset="-127"/>
              </a:rPr>
              <a:t>팀장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치어리더" panose="02020600000000000000" pitchFamily="18" charset="-127"/>
                <a:ea typeface="a치어리더" panose="02020600000000000000" pitchFamily="18" charset="-127"/>
              </a:rPr>
              <a:t>)</a:t>
            </a:r>
          </a:p>
          <a:p>
            <a:pPr algn="just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권혁진 문태진</a:t>
            </a:r>
            <a:endParaRPr lang="en-US" altLang="ko-KR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algn="just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손용락 조세현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634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1752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03</a:t>
            </a:r>
            <a:endParaRPr lang="ko-KR" altLang="en-US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836712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장애 요소 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1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704824" y="1782396"/>
            <a:ext cx="5734352" cy="2970044"/>
            <a:chOff x="3147300" y="2060848"/>
            <a:chExt cx="6892481" cy="2970044"/>
          </a:xfrm>
        </p:grpSpPr>
        <p:sp>
          <p:nvSpPr>
            <p:cNvPr id="31" name="TextBox 30"/>
            <p:cNvSpPr txBox="1"/>
            <p:nvPr/>
          </p:nvSpPr>
          <p:spPr>
            <a:xfrm>
              <a:off x="3185437" y="2060848"/>
              <a:ext cx="6854344" cy="29700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B0F0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배선으로 인한 장애 요소</a:t>
              </a:r>
              <a:endPara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F0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1. </a:t>
              </a:r>
              <a:r>
                <a:rPr lang="ko-KR" altLang="en-US" sz="14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점퍼선이 엉키고 꼬여 분류가 어려움  </a:t>
              </a:r>
              <a:r>
                <a:rPr lang="en-US" altLang="ko-KR" sz="14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: </a:t>
              </a:r>
              <a:r>
                <a:rPr lang="ko-KR" altLang="en-US" sz="14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3333"/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회로 혼란</a:t>
              </a:r>
              <a:endPara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3333"/>
                </a:solidFill>
                <a:latin typeface="a고딕10" panose="02020600000000000000" pitchFamily="18" charset="-127"/>
                <a:ea typeface="a고딕10" panose="02020600000000000000" pitchFamily="18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2. Bread board</a:t>
              </a:r>
              <a:r>
                <a:rPr lang="ko-KR" altLang="en-US" sz="14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에서 점퍼선이 분리됨 </a:t>
              </a:r>
              <a:r>
                <a:rPr lang="en-US" altLang="ko-KR" sz="14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: </a:t>
              </a:r>
              <a:r>
                <a:rPr lang="ko-KR" altLang="en-US" sz="14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3333"/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접착력 부족</a:t>
              </a:r>
              <a:endPara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3333"/>
                </a:solidFill>
                <a:latin typeface="a고딕10" panose="02020600000000000000" pitchFamily="18" charset="-127"/>
                <a:ea typeface="a고딕10" panose="02020600000000000000" pitchFamily="18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B0F0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해결방안 </a:t>
              </a:r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B0F0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: </a:t>
              </a:r>
              <a:r>
                <a:rPr lang="ko-KR" altLang="en-US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B0F0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절연 테이프</a:t>
              </a:r>
              <a:endPara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F0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1. </a:t>
              </a:r>
              <a:r>
                <a:rPr lang="ko-KR" altLang="en-US" sz="14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절연 테이프를 이용하여 연관된 점퍼선끼리 분리</a:t>
              </a:r>
              <a:endPara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2. </a:t>
              </a:r>
              <a:r>
                <a:rPr lang="ko-KR" altLang="en-US" sz="14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절연 테이프를 이용하여 점퍼선을 </a:t>
              </a:r>
              <a:r>
                <a:rPr lang="en-US" altLang="ko-KR" sz="14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Bread board</a:t>
              </a:r>
              <a:r>
                <a:rPr lang="ko-KR" altLang="en-US" sz="14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에 부착</a:t>
              </a:r>
              <a:endPara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147300" y="2160787"/>
              <a:ext cx="45521" cy="16254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708679" y="3485566"/>
            <a:ext cx="45719" cy="16254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694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1752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03</a:t>
            </a:r>
            <a:endParaRPr lang="ko-KR" altLang="en-US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836712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장애 요소 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2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704824" y="1782396"/>
            <a:ext cx="5734352" cy="2323713"/>
            <a:chOff x="1141904" y="1556792"/>
            <a:chExt cx="5734352" cy="2323713"/>
          </a:xfrm>
        </p:grpSpPr>
        <p:grpSp>
          <p:nvGrpSpPr>
            <p:cNvPr id="14" name="그룹 13"/>
            <p:cNvGrpSpPr/>
            <p:nvPr/>
          </p:nvGrpSpPr>
          <p:grpSpPr>
            <a:xfrm>
              <a:off x="1141904" y="1556792"/>
              <a:ext cx="5734352" cy="2323713"/>
              <a:chOff x="3147300" y="2060848"/>
              <a:chExt cx="6892481" cy="2323713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185437" y="2060848"/>
                <a:ext cx="6854344" cy="23237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B0F0"/>
                    </a:solidFill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LED </a:t>
                </a:r>
                <a:r>
                  <a:rPr lang="ko-KR" altLang="en-US" sz="16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B0F0"/>
                    </a:solidFill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딜레이로</a:t>
                </a:r>
                <a:r>
                  <a:rPr lang="en-US" altLang="ko-KR" sz="16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B0F0"/>
                    </a:solidFill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 </a:t>
                </a:r>
                <a:r>
                  <a:rPr lang="ko-KR" altLang="en-US" sz="16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B0F0"/>
                    </a:solidFill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인한 장애 요소</a:t>
                </a:r>
                <a:endPara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B0F0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1. LED </a:t>
                </a:r>
                <a:r>
                  <a:rPr lang="ko-KR" altLang="en-US" sz="14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패턴이 자연스럽게 보이지 않음 </a:t>
                </a:r>
                <a:r>
                  <a:rPr lang="en-US" altLang="ko-KR" sz="14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: </a:t>
                </a:r>
                <a:r>
                  <a:rPr lang="ko-KR" altLang="en-US" sz="14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FF3333"/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딜레이 발생</a:t>
                </a:r>
                <a:endParaRPr lang="en-US" altLang="ko-KR" sz="14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B0F0"/>
                    </a:solidFill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해결방안 </a:t>
                </a:r>
                <a:r>
                  <a:rPr lang="en-US" altLang="ko-KR" sz="16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B0F0"/>
                    </a:solidFill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: </a:t>
                </a:r>
                <a:r>
                  <a:rPr lang="ko-KR" altLang="en-US" sz="16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B0F0"/>
                    </a:solidFill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코드 최적화</a:t>
                </a:r>
                <a:endPara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B0F0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1. </a:t>
                </a:r>
                <a:r>
                  <a:rPr lang="ko-KR" altLang="en-US" sz="14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반복되는 코드를 묶고 주석을 지움</a:t>
                </a:r>
                <a:endParaRPr lang="en-US" altLang="ko-KR" sz="14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3147300" y="2160787"/>
                <a:ext cx="45521" cy="162544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1145759" y="3259962"/>
              <a:ext cx="45719" cy="16254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6422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1752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03</a:t>
            </a:r>
            <a:endParaRPr lang="ko-KR" altLang="en-US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836712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장애 요소 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3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704824" y="1782396"/>
            <a:ext cx="5734352" cy="2970044"/>
            <a:chOff x="1141904" y="1556792"/>
            <a:chExt cx="5734352" cy="2970044"/>
          </a:xfrm>
        </p:grpSpPr>
        <p:grpSp>
          <p:nvGrpSpPr>
            <p:cNvPr id="26" name="그룹 25"/>
            <p:cNvGrpSpPr/>
            <p:nvPr/>
          </p:nvGrpSpPr>
          <p:grpSpPr>
            <a:xfrm>
              <a:off x="1141904" y="1556792"/>
              <a:ext cx="5734352" cy="2970044"/>
              <a:chOff x="3147300" y="2060848"/>
              <a:chExt cx="6892481" cy="2970044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3185437" y="2060848"/>
                <a:ext cx="6854344" cy="29700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B0F0"/>
                    </a:solidFill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Socket </a:t>
                </a:r>
                <a:r>
                  <a:rPr lang="ko-KR" altLang="en-US" sz="16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B0F0"/>
                    </a:solidFill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통신으로 인한 장애 요소</a:t>
                </a:r>
                <a:endPara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B0F0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1. Arduino SocketIO-client </a:t>
                </a:r>
                <a:r>
                  <a:rPr lang="ko-KR" altLang="en-US" sz="14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라이브러리 작동 하지 않음 </a:t>
                </a:r>
                <a:r>
                  <a:rPr lang="en-US" altLang="ko-KR" sz="14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: </a:t>
                </a:r>
                <a:r>
                  <a:rPr lang="ko-KR" altLang="en-US" sz="14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FF3333"/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호환 안됨</a:t>
                </a:r>
                <a:endParaRPr lang="en-US" altLang="ko-KR" sz="14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2. </a:t>
                </a:r>
                <a:r>
                  <a:rPr lang="ko-KR" altLang="en-US" sz="14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통신과 </a:t>
                </a:r>
                <a:r>
                  <a:rPr lang="en-US" altLang="ko-KR" sz="14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LED </a:t>
                </a:r>
                <a:r>
                  <a:rPr lang="ko-KR" altLang="en-US" sz="14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동시 컨트롤 불가능 </a:t>
                </a:r>
                <a:r>
                  <a:rPr lang="en-US" altLang="ko-KR" sz="14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: </a:t>
                </a:r>
                <a:r>
                  <a:rPr lang="en-US" altLang="ko-KR" sz="14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FF3333"/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Single Thread</a:t>
                </a:r>
                <a:endPara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3333"/>
                  </a:solidFill>
                  <a:latin typeface="a고딕10" panose="02020600000000000000" pitchFamily="18" charset="-127"/>
                  <a:ea typeface="a고딕10" panose="02020600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B0F0"/>
                    </a:solidFill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해결방안 </a:t>
                </a:r>
                <a:r>
                  <a:rPr lang="en-US" altLang="ko-KR" sz="16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B0F0"/>
                    </a:solidFill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: </a:t>
                </a:r>
                <a:r>
                  <a:rPr lang="ko-KR" altLang="en-US" sz="16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B0F0"/>
                    </a:solidFill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통신 방법 변경</a:t>
                </a:r>
                <a:endPara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B0F0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1. </a:t>
                </a:r>
                <a:r>
                  <a:rPr lang="ko-KR" altLang="en-US" sz="14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아두이노와 서버와의 통신은 </a:t>
                </a:r>
                <a:r>
                  <a:rPr lang="en-US" altLang="ko-KR" sz="14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http</a:t>
                </a:r>
                <a:r>
                  <a:rPr lang="ko-KR" altLang="en-US" sz="14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에서</a:t>
                </a:r>
                <a:r>
                  <a:rPr lang="en-US" altLang="ko-KR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 </a:t>
                </a:r>
                <a:r>
                  <a:rPr lang="en-US" altLang="ko-KR" sz="14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get </a:t>
                </a:r>
                <a:r>
                  <a:rPr lang="ko-KR" altLang="en-US" sz="14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방식으로 통신</a:t>
                </a:r>
                <a:endParaRPr lang="en-US" altLang="ko-KR" sz="14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2. </a:t>
                </a:r>
                <a:r>
                  <a:rPr lang="ko-KR" altLang="en-US" sz="14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통신용 </a:t>
                </a:r>
                <a:r>
                  <a:rPr lang="en-US" altLang="ko-KR" sz="14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Uno </a:t>
                </a:r>
                <a:r>
                  <a:rPr lang="ko-KR" altLang="en-US" sz="14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하나와 </a:t>
                </a:r>
                <a:r>
                  <a:rPr lang="en-US" altLang="ko-KR" sz="14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LED</a:t>
                </a:r>
                <a:r>
                  <a:rPr lang="ko-KR" altLang="en-US" sz="14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용 </a:t>
                </a:r>
                <a:r>
                  <a:rPr lang="en-US" altLang="ko-KR" sz="14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MEGA</a:t>
                </a:r>
                <a:r>
                  <a:rPr lang="ko-KR" altLang="en-US" sz="14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를 배치하고 서로 시리얼 통신</a:t>
                </a:r>
                <a:endParaRPr lang="en-US" altLang="ko-KR" sz="14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3147300" y="2160787"/>
                <a:ext cx="45521" cy="162544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145759" y="3259962"/>
              <a:ext cx="45719" cy="16254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5081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1752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04</a:t>
            </a:r>
            <a:endParaRPr lang="ko-KR" altLang="en-US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836712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제작 과정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4829" y="3167390"/>
            <a:ext cx="6854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F0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제작 과정</a:t>
            </a:r>
            <a:endParaRPr lang="en-US" altLang="ko-KR" sz="28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B0F0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383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1752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04</a:t>
            </a:r>
            <a:endParaRPr lang="ko-KR" altLang="en-US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836712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제작 과정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4829" y="3105835"/>
            <a:ext cx="6854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F0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영상</a:t>
            </a:r>
            <a:endParaRPr lang="en-US" altLang="ko-KR" sz="28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B0F0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494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1752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05</a:t>
            </a:r>
            <a:endParaRPr lang="ko-KR" altLang="en-US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836712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결과물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4829" y="3167390"/>
            <a:ext cx="6854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F0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결과물</a:t>
            </a:r>
            <a:endParaRPr lang="en-US" altLang="ko-KR" sz="28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B0F0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694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1752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05</a:t>
            </a:r>
            <a:endParaRPr lang="ko-KR" altLang="en-US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836712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결과물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552903" y="1133859"/>
            <a:ext cx="6038195" cy="4590282"/>
            <a:chOff x="1691680" y="1500227"/>
            <a:chExt cx="6038195" cy="4590282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680" y="1808150"/>
              <a:ext cx="2571365" cy="4166737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58362">
              <a:off x="4287163" y="1500227"/>
              <a:ext cx="3442712" cy="4590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286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1752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05</a:t>
            </a:r>
            <a:endParaRPr lang="ko-KR" altLang="en-US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836712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결과물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4829" y="3105835"/>
            <a:ext cx="6854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F0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영상</a:t>
            </a:r>
            <a:endParaRPr lang="en-US" altLang="ko-KR" sz="28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B0F0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413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1752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06</a:t>
            </a:r>
            <a:endParaRPr lang="ko-KR" altLang="en-US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836712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Q&amp;A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4829" y="3105835"/>
            <a:ext cx="6854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F0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Question &amp; Answer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60232" y="6021288"/>
            <a:ext cx="2411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안돼 안돼 하지마 돌아가 그만해</a:t>
            </a:r>
            <a:endParaRPr lang="en-US" altLang="ko-KR" sz="1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pPr algn="just"/>
            <a:r>
              <a:rPr lang="ko-KR" altLang="en-US" sz="1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그러지마 우리 사이에 그러는 거 아니잖아</a:t>
            </a:r>
            <a:endParaRPr lang="en-US" altLang="ko-KR" sz="1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pPr algn="just"/>
            <a:r>
              <a:rPr lang="ko-KR" altLang="en-US" sz="1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뭐 물어볼라고 물어볼 거 없는 거 다 알아</a:t>
            </a:r>
            <a:endParaRPr lang="en-US" altLang="ko-KR" sz="1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pPr algn="just"/>
            <a:r>
              <a:rPr lang="ko-KR" altLang="en-US" sz="1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질문하면 </a:t>
            </a:r>
            <a:r>
              <a:rPr lang="en-US" altLang="ko-KR" sz="1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3</a:t>
            </a:r>
            <a:r>
              <a:rPr lang="ko-KR" altLang="en-US" sz="1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일 동안 삐질 거야 각오해 진짜야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861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174197" y="3643561"/>
            <a:ext cx="2804029" cy="734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4282673" y="2398309"/>
            <a:ext cx="587073" cy="45099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412070" y="2849299"/>
            <a:ext cx="63282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YOU!</a:t>
            </a:r>
            <a:endParaRPr lang="ko-KR" altLang="en-US" sz="4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034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1752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01</a:t>
            </a:r>
            <a:endParaRPr lang="ko-KR" altLang="en-US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836712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개요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44829" y="2006449"/>
            <a:ext cx="6854343" cy="2845102"/>
            <a:chOff x="1144829" y="1934407"/>
            <a:chExt cx="6854343" cy="2845102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1934407"/>
              <a:ext cx="2160240" cy="1921772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1144829" y="3856179"/>
              <a:ext cx="68543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날씨 표현을 위한 아두이노 스마트 무드등</a:t>
              </a:r>
              <a:endPara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Team : Take A Look!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152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1752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01</a:t>
            </a:r>
            <a:endParaRPr lang="ko-KR" altLang="en-US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836712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개요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051720" y="1484784"/>
            <a:ext cx="6073386" cy="4270362"/>
            <a:chOff x="2051720" y="1772816"/>
            <a:chExt cx="6073386" cy="4270362"/>
          </a:xfrm>
        </p:grpSpPr>
        <p:grpSp>
          <p:nvGrpSpPr>
            <p:cNvPr id="9" name="그룹 8"/>
            <p:cNvGrpSpPr/>
            <p:nvPr/>
          </p:nvGrpSpPr>
          <p:grpSpPr>
            <a:xfrm>
              <a:off x="2051720" y="1772816"/>
              <a:ext cx="6073386" cy="2880320"/>
              <a:chOff x="3085277" y="2060848"/>
              <a:chExt cx="6959331" cy="2880320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3184169" y="2060848"/>
                <a:ext cx="6860439" cy="2880320"/>
                <a:chOff x="3472201" y="2422049"/>
                <a:chExt cx="6860439" cy="2880320"/>
              </a:xfrm>
            </p:grpSpPr>
            <p:sp>
              <p:nvSpPr>
                <p:cNvPr id="14" name="TextBox 13"/>
                <p:cNvSpPr txBox="1"/>
                <p:nvPr/>
              </p:nvSpPr>
              <p:spPr>
                <a:xfrm>
                  <a:off x="3473469" y="2422049"/>
                  <a:ext cx="6854344" cy="9387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800" dirty="0" smtClean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00B0F0"/>
                      </a:solidFill>
                      <a:latin typeface="a타이틀고딕2" panose="02020600000000000000" pitchFamily="18" charset="-127"/>
                      <a:ea typeface="a타이틀고딕2" panose="02020600000000000000" pitchFamily="18" charset="-127"/>
                    </a:rPr>
                    <a:t>Who</a:t>
                  </a:r>
                  <a:endParaRPr lang="en-US" altLang="ko-KR" sz="28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B0F0"/>
                    </a:solidFill>
                    <a:latin typeface="a타이틀고딕2" panose="02020600000000000000" pitchFamily="18" charset="-127"/>
                    <a:ea typeface="a타이틀고딕2" panose="02020600000000000000" pitchFamily="18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dirty="0" smtClean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고딕10" panose="02020600000000000000" pitchFamily="18" charset="-127"/>
                      <a:ea typeface="a고딕10" panose="02020600000000000000" pitchFamily="18" charset="-127"/>
                    </a:rPr>
                    <a:t>오늘의 날씨로 분위기를 연출하고 싶은 사람들</a:t>
                  </a:r>
                  <a:endParaRPr lang="en-US" altLang="ko-KR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478297" y="3396593"/>
                  <a:ext cx="6854343" cy="938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800" dirty="0" smtClean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00B0F0"/>
                      </a:solidFill>
                      <a:latin typeface="a타이틀고딕2" panose="02020600000000000000" pitchFamily="18" charset="-127"/>
                      <a:ea typeface="a타이틀고딕2" panose="02020600000000000000" pitchFamily="18" charset="-127"/>
                    </a:rPr>
                    <a:t>Environment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dirty="0" smtClean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고딕10" panose="02020600000000000000" pitchFamily="18" charset="-127"/>
                      <a:ea typeface="a고딕10" panose="02020600000000000000" pitchFamily="18" charset="-127"/>
                    </a:rPr>
                    <a:t>침실 등의 일상적인 생활 공간</a:t>
                  </a:r>
                  <a:endParaRPr lang="en-US" altLang="ko-KR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3472201" y="4363650"/>
                  <a:ext cx="6854343" cy="938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800" dirty="0" smtClean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00B0F0"/>
                      </a:solidFill>
                      <a:latin typeface="a타이틀고딕2" panose="02020600000000000000" pitchFamily="18" charset="-127"/>
                      <a:ea typeface="a타이틀고딕2" panose="02020600000000000000" pitchFamily="18" charset="-127"/>
                    </a:rPr>
                    <a:t>Main Function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dirty="0" smtClean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고딕10" panose="02020600000000000000" pitchFamily="18" charset="-127"/>
                      <a:ea typeface="a고딕10" panose="02020600000000000000" pitchFamily="18" charset="-127"/>
                    </a:rPr>
                    <a:t>오늘의 날씨에 따른 분위기 연출</a:t>
                  </a:r>
                  <a:endParaRPr lang="en-US" altLang="ko-KR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endParaRPr>
                </a:p>
              </p:txBody>
            </p:sp>
          </p:grpSp>
          <p:sp>
            <p:nvSpPr>
              <p:cNvPr id="11" name="직사각형 10"/>
              <p:cNvSpPr/>
              <p:nvPr/>
            </p:nvSpPr>
            <p:spPr>
              <a:xfrm>
                <a:off x="3085278" y="4134362"/>
                <a:ext cx="70572" cy="31473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3086149" y="3162199"/>
                <a:ext cx="70572" cy="31473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3085277" y="2195142"/>
                <a:ext cx="70572" cy="31473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2056047" y="4688961"/>
              <a:ext cx="6068065" cy="1354217"/>
              <a:chOff x="3085278" y="4002449"/>
              <a:chExt cx="6953235" cy="1354217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184169" y="4002449"/>
                <a:ext cx="6854344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B0F0"/>
                    </a:solidFill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Application Plan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Outside : </a:t>
                </a:r>
                <a:r>
                  <a:rPr lang="ko-KR" altLang="en-US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날씨를 미리 확인하고 준비함</a:t>
                </a:r>
                <a:endPara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Inside : </a:t>
                </a:r>
                <a:r>
                  <a:rPr lang="ko-KR" altLang="en-US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집 안에서 바깥 날씨의 분위기를 느낌</a:t>
                </a:r>
                <a:endPara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085278" y="4134362"/>
                <a:ext cx="70572" cy="31473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43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1752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01</a:t>
            </a:r>
            <a:endParaRPr lang="ko-KR" altLang="en-US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836712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개요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051720" y="1772816"/>
            <a:ext cx="6069173" cy="3711316"/>
            <a:chOff x="3085277" y="2060848"/>
            <a:chExt cx="6954504" cy="3711316"/>
          </a:xfrm>
        </p:grpSpPr>
        <p:grpSp>
          <p:nvGrpSpPr>
            <p:cNvPr id="10" name="그룹 9"/>
            <p:cNvGrpSpPr/>
            <p:nvPr/>
          </p:nvGrpSpPr>
          <p:grpSpPr>
            <a:xfrm>
              <a:off x="3184169" y="2060848"/>
              <a:ext cx="6855612" cy="3711316"/>
              <a:chOff x="3472201" y="2422049"/>
              <a:chExt cx="6855612" cy="371131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3473469" y="2422049"/>
                <a:ext cx="6854344" cy="17697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B0F0"/>
                    </a:solidFill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Project Summary</a:t>
                </a:r>
                <a:endParaRPr lang="en-US" altLang="ko-KR" sz="2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B0F0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본 프로젝트에서는 날씨를 실시간으로 확인하고 날씨에 따른</a:t>
                </a:r>
                <a:endPara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특별한 연출로 집 안에서도 바깥의 날씨와 동일한 분위기를 느낄 수 있도록 하는 무드등을 개발함</a:t>
                </a:r>
                <a:endPara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472201" y="4363650"/>
                <a:ext cx="6854344" cy="1769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B0F0"/>
                    </a:solidFill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Expectation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스마트폰을 사용하지 않아도 실시간으로 날씨 확인이 가능</a:t>
                </a:r>
                <a:endPara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비나 눈</a:t>
                </a:r>
                <a:r>
                  <a:rPr lang="en-US" altLang="ko-KR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, </a:t>
                </a:r>
                <a:r>
                  <a:rPr lang="ko-KR" altLang="en-US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폭염과 같은 날씨에 사용자가 미리 준비할 수 있음</a:t>
                </a:r>
                <a:endPara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집 안에서도 바깥의 날씨와 동일한 분위기를 연출할 수 있음</a:t>
                </a:r>
                <a:endPara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3085278" y="4134362"/>
              <a:ext cx="70572" cy="31473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085277" y="2195142"/>
              <a:ext cx="70572" cy="31473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2946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1752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01</a:t>
            </a:r>
            <a:endParaRPr lang="ko-KR" altLang="en-US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836712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개요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85405" y="1607314"/>
            <a:ext cx="6973190" cy="4125942"/>
            <a:chOff x="1577153" y="1607314"/>
            <a:chExt cx="6973190" cy="4125942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7153" y="1607314"/>
              <a:ext cx="2546190" cy="4125942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162" y="1611746"/>
              <a:ext cx="3420181" cy="41215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494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1752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02</a:t>
            </a:r>
            <a:endParaRPr lang="ko-KR" altLang="en-US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836712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구성도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4829" y="3167390"/>
            <a:ext cx="6854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F0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구성도</a:t>
            </a:r>
            <a:endParaRPr lang="en-US" altLang="ko-KR" sz="28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B0F0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226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1752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02</a:t>
            </a:r>
            <a:endParaRPr lang="ko-KR" altLang="en-US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836712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SW 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구성도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" b="-1"/>
          <a:stretch/>
        </p:blipFill>
        <p:spPr>
          <a:xfrm>
            <a:off x="1835696" y="795338"/>
            <a:ext cx="5976664" cy="609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6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1752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02</a:t>
            </a:r>
            <a:endParaRPr lang="ko-KR" altLang="en-US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836712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H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W 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구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성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도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8" y="1440160"/>
            <a:ext cx="6161238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6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1752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03</a:t>
            </a:r>
            <a:endParaRPr lang="ko-KR" altLang="en-US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836712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장애 요소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4829" y="3167390"/>
            <a:ext cx="6854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F0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장애 요소 및 해결 방안</a:t>
            </a:r>
            <a:endParaRPr lang="en-US" altLang="ko-KR" sz="28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B0F0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151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7996</TotalTime>
  <Words>328</Words>
  <Application>Microsoft Office PowerPoint</Application>
  <PresentationFormat>화면 슬라이드 쇼(4:3)</PresentationFormat>
  <Paragraphs>94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맑은 고딕</vt:lpstr>
      <vt:lpstr>a치어리더</vt:lpstr>
      <vt:lpstr>a고딕13</vt:lpstr>
      <vt:lpstr>a타이틀고딕2</vt:lpstr>
      <vt:lpstr>Arial</vt:lpstr>
      <vt:lpstr>나눔고딕 ExtraBold</vt:lpstr>
      <vt:lpstr>a고딕10</vt:lpstr>
      <vt:lpstr>a타이틀고딕1</vt:lpstr>
      <vt:lpstr>a고딕12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khj_pc</cp:lastModifiedBy>
  <cp:revision>500</cp:revision>
  <dcterms:created xsi:type="dcterms:W3CDTF">2006-10-05T04:04:58Z</dcterms:created>
  <dcterms:modified xsi:type="dcterms:W3CDTF">2017-12-13T16:50:19Z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