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0" r:id="rId5"/>
    <p:sldId id="259" r:id="rId6"/>
    <p:sldId id="261" r:id="rId7"/>
    <p:sldId id="262" r:id="rId8"/>
    <p:sldId id="263" r:id="rId9"/>
    <p:sldId id="264" r:id="rId10"/>
    <p:sldId id="266" r:id="rId11"/>
    <p:sldId id="265" r:id="rId12"/>
  </p:sldIdLst>
  <p:sldSz cx="9144000" cy="5143500" type="screen16x9"/>
  <p:notesSz cx="9144000" cy="5143500"/>
  <p:defaultTextStyle>
    <a:defPPr>
      <a:defRPr lang="en-US"/>
    </a:defPPr>
    <a:lvl1pPr marL="0" lvl="0" algn="l" rtl="0">
      <a:defRPr lang="en-US" sz="1800">
        <a:solidFill>
          <a:schemeClr val="tx1"/>
        </a:solidFill>
        <a:latin typeface="+mn-lt"/>
      </a:defRPr>
    </a:lvl1pPr>
    <a:lvl2pPr marL="457200" lvl="1" algn="l" rtl="0">
      <a:defRPr lang="en-US" sz="1800">
        <a:solidFill>
          <a:schemeClr val="tx1"/>
        </a:solidFill>
        <a:latin typeface="+mn-lt"/>
      </a:defRPr>
    </a:lvl2pPr>
    <a:lvl3pPr marL="914400" lvl="2" algn="l" rtl="0">
      <a:defRPr lang="en-US" sz="1800">
        <a:solidFill>
          <a:schemeClr val="tx1"/>
        </a:solidFill>
        <a:latin typeface="+mn-lt"/>
      </a:defRPr>
    </a:lvl3pPr>
    <a:lvl4pPr marL="1371600" lvl="3" algn="l" rtl="0">
      <a:defRPr lang="en-US" sz="1800">
        <a:solidFill>
          <a:schemeClr val="tx1"/>
        </a:solidFill>
        <a:latin typeface="+mn-lt"/>
      </a:defRPr>
    </a:lvl4pPr>
    <a:lvl5pPr marL="1828800" lvl="4" algn="l" rtl="0">
      <a:defRPr lang="en-US" sz="1800">
        <a:solidFill>
          <a:schemeClr val="tx1"/>
        </a:solidFill>
        <a:latin typeface="+mn-lt"/>
      </a:defRPr>
    </a:lvl5pPr>
    <a:lvl6pPr marL="2286000" lvl="5" algn="l" rtl="0">
      <a:defRPr lang="en-US" sz="1800">
        <a:solidFill>
          <a:schemeClr val="tx1"/>
        </a:solidFill>
        <a:latin typeface="+mn-lt"/>
      </a:defRPr>
    </a:lvl6pPr>
    <a:lvl7pPr marL="2743200" lvl="6" algn="l" rtl="0">
      <a:defRPr lang="en-US" sz="1800">
        <a:solidFill>
          <a:schemeClr val="tx1"/>
        </a:solidFill>
        <a:latin typeface="+mn-lt"/>
      </a:defRPr>
    </a:lvl7pPr>
    <a:lvl8pPr marL="3200400" lvl="7" algn="l" rtl="0">
      <a:defRPr lang="en-US" sz="1800">
        <a:solidFill>
          <a:schemeClr val="tx1"/>
        </a:solidFill>
        <a:latin typeface="+mn-lt"/>
      </a:defRPr>
    </a:lvl8pPr>
    <a:lvl9pPr marL="3657600" lvl="8" algn="l" rtl="0">
      <a:defRPr lang="en-US" sz="180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99444F4-04F9-4FFF-BD60-017F6FF674E6}"/>
</file>

<file path=ppt/viewProps.xml><?xml version="1.0" encoding="utf-8"?>
<p:viewPr xmlns:a="http://schemas.openxmlformats.org/drawingml/2006/main" xmlns:r="http://schemas.openxmlformats.org/officeDocument/2006/relationships" xmlns:p="http://schemas.openxmlformats.org/presentationml/2006/main">
  <p:normalViewPr>
    <p:restoredLeft sz="20441" autoAdjust="0"/>
    <p:restoredTop sz="93762" autoAdjust="0"/>
  </p:normalViewPr>
  <p:slideViewPr>
    <p:cSldViewPr>
      <p:cViewPr>
        <p:scale>
          <a:sx n="93" d="100"/>
          <a:sy n="93" d="100"/>
        </p:scale>
        <p:origin x="-504" y="-72"/>
      </p:cViewPr>
      <p:guideLst>
        <p:guide orient="horz" pos="2148"/>
        <p:guide pos="2832"/>
      </p:guideLst>
    </p:cSldViewPr>
  </p:slideViewPr>
  <p:outlineViewPr>
    <p:cViewPr>
      <p:scale>
        <a:sx n="33" d="100"/>
        <a:sy n="33" d="100"/>
      </p:scale>
      <p:origin x="6" y="6582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100" d="100"/>
          <a:sy n="100" d="100"/>
        </p:scale>
        <p:origin x="-1170" y="-84"/>
      </p:cViewPr>
      <p:guideLst>
        <p:guide orient="horz" pos="162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D21208-2A8E-4F3B-A7ED-F6A4FEDE95DB}" type="datetimeFigureOut">
              <a:rPr lang="en-US" smtClean="0"/>
              <a:t>1/13/2014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3B0741-0365-4C62-BEDE-2DDCAF473CE4}" type="slidenum">
              <a:rPr lang="en-US" smtClean="0"/>
              <a:t>‹#›</a:t>
            </a:fld>
            <a:endParaRPr lang="en-US"/>
          </a:p>
        </p:txBody>
      </p:sp>
    </p:spTree>
    <p:extLst>
      <p:ext uri="{BB962C8B-B14F-4D97-AF65-F5344CB8AC3E}">
        <p14:creationId xmlns:p14="http://schemas.microsoft.com/office/powerpoint/2010/main" val="2822751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3B0741-0365-4C62-BEDE-2DDCAF473CE4}" type="slidenum">
              <a:rPr lang="en-US" smtClean="0"/>
              <a:t>1</a:t>
            </a:fld>
            <a:endParaRPr lang="en-US"/>
          </a:p>
        </p:txBody>
      </p:sp>
    </p:spTree>
    <p:extLst>
      <p:ext uri="{BB962C8B-B14F-4D97-AF65-F5344CB8AC3E}">
        <p14:creationId xmlns:p14="http://schemas.microsoft.com/office/powerpoint/2010/main" val="23495162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http://static.jboss.org/hibernate/images/hibernate_logo_whitebkg_200px.png" TargetMode="External"/><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51643" y="800236"/>
            <a:ext cx="6436178" cy="2209800"/>
          </a:xfrm>
          <a:prstGeom prst="rect">
            <a:avLst/>
          </a:prstGeom>
        </p:spPr>
        <p:txBody>
          <a:bodyPr vert="horz" rtlCol="0" anchor="b"/>
          <a:lstStyle>
            <a:lvl1pPr lvl="0" algn="ctr">
              <a:lnSpc>
                <a:spcPct val="100000"/>
              </a:lnSpc>
              <a:defRPr lang="en-US" sz="5100" b="0" i="0" cap="none" spc="150" baseline="0">
                <a:solidFill>
                  <a:schemeClr val="tx1"/>
                </a:solidFill>
                <a:latin typeface="+mj-lt"/>
              </a:defRPr>
            </a:lvl1pPr>
          </a:lstStyle>
          <a:p>
            <a:r>
              <a:rPr lang="en-US" dirty="0"/>
              <a:t>Click to edit Master title style</a:t>
            </a:r>
          </a:p>
        </p:txBody>
      </p:sp>
      <p:sp>
        <p:nvSpPr>
          <p:cNvPr id="3" name="Subtitle 2"/>
          <p:cNvSpPr>
            <a:spLocks noGrp="1"/>
          </p:cNvSpPr>
          <p:nvPr>
            <p:ph type="subTitle" idx="1"/>
          </p:nvPr>
        </p:nvSpPr>
        <p:spPr>
          <a:xfrm>
            <a:off x="1351643" y="3416175"/>
            <a:ext cx="6436178" cy="706966"/>
          </a:xfrm>
          <a:prstGeom prst="rect">
            <a:avLst/>
          </a:prstGeom>
        </p:spPr>
        <p:txBody>
          <a:bodyPr vert="horz" lIns="91440" rtlCol="0" anchor="t">
            <a:noAutofit/>
          </a:bodyPr>
          <a:lstStyle>
            <a:lvl1pPr marL="0" lvl="0" indent="0" algn="ctr">
              <a:lnSpc>
                <a:spcPct val="100000"/>
              </a:lnSpc>
              <a:spcBef>
                <a:spcPts val="0"/>
              </a:spcBef>
              <a:buNone/>
              <a:defRPr lang="en-US" sz="1600" i="0" baseline="0">
                <a:solidFill>
                  <a:schemeClr val="accent1"/>
                </a:solidFill>
                <a:latin typeface="+mn-lt"/>
              </a:defRPr>
            </a:lvl1pPr>
            <a:lvl2pPr marL="457200" lvl="1" indent="0" algn="ctr">
              <a:buNone/>
              <a:defRPr lang="en-US">
                <a:solidFill>
                  <a:schemeClr val="tx1">
                    <a:tint val="75000"/>
                  </a:schemeClr>
                </a:solidFill>
              </a:defRPr>
            </a:lvl2pPr>
            <a:lvl3pPr marL="914400" lvl="2" indent="0" algn="ctr">
              <a:buNone/>
              <a:defRPr lang="en-US">
                <a:solidFill>
                  <a:schemeClr val="tx1">
                    <a:tint val="75000"/>
                  </a:schemeClr>
                </a:solidFill>
              </a:defRPr>
            </a:lvl3pPr>
            <a:lvl4pPr marL="1371600" lvl="3" indent="0" algn="ctr">
              <a:buNone/>
              <a:defRPr lang="en-US">
                <a:solidFill>
                  <a:schemeClr val="tx1">
                    <a:tint val="75000"/>
                  </a:schemeClr>
                </a:solidFill>
              </a:defRPr>
            </a:lvl4pPr>
            <a:lvl5pPr marL="1828800" lvl="4" indent="0" algn="ctr">
              <a:buNone/>
              <a:defRPr lang="en-US">
                <a:solidFill>
                  <a:schemeClr val="tx1">
                    <a:tint val="75000"/>
                  </a:schemeClr>
                </a:solidFill>
              </a:defRPr>
            </a:lvl5pPr>
            <a:lvl6pPr marL="2286000" lvl="5" indent="0" algn="ctr">
              <a:buNone/>
              <a:defRPr lang="en-US">
                <a:solidFill>
                  <a:schemeClr val="tx1">
                    <a:tint val="75000"/>
                  </a:schemeClr>
                </a:solidFill>
              </a:defRPr>
            </a:lvl6pPr>
            <a:lvl7pPr marL="2743200" lvl="6" indent="0" algn="ctr">
              <a:buNone/>
              <a:defRPr lang="en-US">
                <a:solidFill>
                  <a:schemeClr val="tx1">
                    <a:tint val="75000"/>
                  </a:schemeClr>
                </a:solidFill>
              </a:defRPr>
            </a:lvl7pPr>
            <a:lvl8pPr marL="3200400" lvl="7" indent="0" algn="ctr">
              <a:buNone/>
              <a:defRPr lang="en-US">
                <a:solidFill>
                  <a:schemeClr val="tx1">
                    <a:tint val="75000"/>
                  </a:schemeClr>
                </a:solidFill>
              </a:defRPr>
            </a:lvl8pPr>
            <a:lvl9pPr marL="3657600" lvl="8" indent="0" algn="ctr">
              <a:buNone/>
              <a:defRPr lang="en-US">
                <a:solidFill>
                  <a:schemeClr val="tx1">
                    <a:tint val="75000"/>
                  </a:schemeClr>
                </a:solidFill>
              </a:defRPr>
            </a:lvl9pPr>
          </a:lstStyle>
          <a:p>
            <a:r>
              <a:rPr lang="en-US"/>
              <a:t>Click to edit Master subtitle style</a:t>
            </a:r>
          </a:p>
        </p:txBody>
      </p:sp>
      <p:cxnSp>
        <p:nvCxnSpPr>
          <p:cNvPr id="4" name="Straight Connector 9"/>
          <p:cNvCxnSpPr/>
          <p:nvPr/>
        </p:nvCxnSpPr>
        <p:spPr>
          <a:xfrm>
            <a:off x="1351643" y="3182555"/>
            <a:ext cx="6436178" cy="0"/>
          </a:xfrm>
          <a:prstGeom prst="straightConnector1">
            <a:avLst/>
          </a:prstGeom>
          <a:ln w="6350">
            <a:solidFill>
              <a:schemeClr val="tx1">
                <a:lumMod val="85000"/>
                <a:lumOff val="15000"/>
              </a:schemeClr>
            </a:solidFill>
          </a:ln>
        </p:spPr>
        <p:style>
          <a:lnRef idx="2">
            <a:schemeClr val="accent1"/>
          </a:lnRef>
          <a:fillRef idx="0">
            <a:schemeClr val="accent1"/>
          </a:fillRef>
          <a:effectRef idx="2">
            <a:schemeClr val="accent1"/>
          </a:effectRef>
          <a:fontRef idx="minor">
            <a:schemeClr val="tx1"/>
          </a:fontRef>
        </p:style>
      </p:cxnSp>
      <p:pic>
        <p:nvPicPr>
          <p:cNvPr id="5" name="Picture 4"/>
          <p:cNvPicPr>
            <a:picLocks noChangeAspect="1"/>
          </p:cNvPicPr>
          <p:nvPr userDrawn="1"/>
        </p:nvPicPr>
        <p:blipFill>
          <a:blip r:link="rId3"/>
          <a:stretch>
            <a:fillRect/>
          </a:stretch>
        </p:blipFill>
        <p:spPr>
          <a:xfrm>
            <a:off x="7853516" y="0"/>
            <a:ext cx="1290483" cy="322620"/>
          </a:xfrm>
          <a:prstGeom prst="rect">
            <a:avLst/>
          </a:prstGeom>
        </p:spPr>
      </p:pic>
      <p:sp>
        <p:nvSpPr>
          <p:cNvPr id="6" name="Slide Number Placeholder 5"/>
          <p:cNvSpPr>
            <a:spLocks noGrp="1"/>
          </p:cNvSpPr>
          <p:nvPr>
            <p:ph type="sldNum" sz="quarter" idx="12"/>
          </p:nvPr>
        </p:nvSpPr>
        <p:spPr>
          <a:xfrm>
            <a:off x="6737826" y="4866456"/>
            <a:ext cx="2133600" cy="273844"/>
          </a:xfrm>
          <a:prstGeom prst="rect">
            <a:avLst/>
          </a:prstGeom>
        </p:spPr>
        <p:txBody>
          <a:bodyPr vert="horz" lIns="91440" tIns="45720" rIns="91440" bIns="45720" rtlCol="0" anchor="ctr"/>
          <a:lstStyle>
            <a:lvl1pPr lvl="0" algn="r">
              <a:defRPr lang="en-US" sz="600" i="0">
                <a:solidFill>
                  <a:schemeClr val="bg1">
                    <a:lumMod val="50000"/>
                  </a:schemeClr>
                </a:solidFill>
                <a:latin typeface="+mn-lt"/>
              </a:defRPr>
            </a:lvl1pPr>
          </a:lstStyle>
          <a:p>
            <a:fld id="{E9594754-C830-421B-906F-90BDC0F50566}" type="slidenum">
              <a:t>‹#›</a:t>
            </a:fld>
            <a:endParaRPr lang="en-US"/>
          </a:p>
        </p:txBody>
      </p:sp>
      <p:sp>
        <p:nvSpPr>
          <p:cNvPr id="7" name="Footer Placeholder 4"/>
          <p:cNvSpPr>
            <a:spLocks noGrp="1"/>
          </p:cNvSpPr>
          <p:nvPr>
            <p:ph type="ftr" sz="quarter" idx="11"/>
          </p:nvPr>
        </p:nvSpPr>
        <p:spPr>
          <a:xfrm>
            <a:off x="3124200" y="4866456"/>
            <a:ext cx="2895600" cy="273844"/>
          </a:xfrm>
          <a:prstGeom prst="rect">
            <a:avLst/>
          </a:prstGeom>
        </p:spPr>
        <p:txBody>
          <a:bodyPr vert="horz" lIns="91440" tIns="45720" rIns="91440" bIns="45720" rtlCol="0" anchor="ctr"/>
          <a:lstStyle>
            <a:lvl1pPr lvl="0" algn="ctr">
              <a:defRPr lang="en-US" sz="600" i="0">
                <a:solidFill>
                  <a:schemeClr val="bg1">
                    <a:lumMod val="50000"/>
                  </a:schemeClr>
                </a:solidFill>
                <a:latin typeface="+mn-lt"/>
              </a:defRPr>
            </a:lvl1pPr>
          </a:lstStyle>
          <a:p>
            <a:r>
              <a:rPr lang="en-US"/>
              <a:t>Footer message</a:t>
            </a:r>
          </a:p>
        </p:txBody>
      </p:sp>
      <p:sp>
        <p:nvSpPr>
          <p:cNvPr id="8" name="Date Placeholder 3"/>
          <p:cNvSpPr>
            <a:spLocks noGrp="1"/>
          </p:cNvSpPr>
          <p:nvPr>
            <p:ph type="dt" sz="half" idx="10"/>
          </p:nvPr>
        </p:nvSpPr>
        <p:spPr>
          <a:xfrm>
            <a:off x="279376" y="4866456"/>
            <a:ext cx="2133600" cy="273844"/>
          </a:xfrm>
          <a:prstGeom prst="rect">
            <a:avLst/>
          </a:prstGeom>
        </p:spPr>
        <p:txBody>
          <a:bodyPr vert="horz" lIns="91440" tIns="45720" rIns="91440" bIns="45720" rtlCol="0" anchor="ctr"/>
          <a:lstStyle>
            <a:lvl1pPr lvl="0" algn="l">
              <a:defRPr lang="en-US" sz="600" i="0">
                <a:solidFill>
                  <a:schemeClr val="bg1">
                    <a:lumMod val="50000"/>
                  </a:schemeClr>
                </a:solidFill>
                <a:latin typeface="+mn-lt"/>
              </a:defRPr>
            </a:lvl1pPr>
          </a:lstStyle>
          <a:p>
            <a:fld id="{9ED26D60-7C49-43D3-94C8-D5D2DE6471B8}" type="datetime1">
              <a:t>1/4/2014</a:t>
            </a:fld>
            <a:endParaRPr lang="en-US"/>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Picture Placeholder 2"/>
          <p:cNvSpPr>
            <a:spLocks noGrp="1"/>
          </p:cNvSpPr>
          <p:nvPr>
            <p:ph type="pic"/>
          </p:nvPr>
        </p:nvSpPr>
        <p:spPr>
          <a:xfrm>
            <a:off x="949327" y="1550987"/>
            <a:ext cx="1593851" cy="2074863"/>
          </a:xfrm>
          <a:ln w="38100">
            <a:noFill/>
            <a:miter lim="800000"/>
          </a:ln>
        </p:spPr>
        <p:txBody>
          <a:bodyPr vert="horz" rtlCol="0"/>
          <a:lstStyle/>
          <a:p>
            <a:r>
              <a:rPr lang="en-US"/>
              <a:t>Click icon to add picture</a:t>
            </a:r>
          </a:p>
        </p:txBody>
      </p:sp>
      <p:sp>
        <p:nvSpPr>
          <p:cNvPr id="3" name="Picture Placeholder 2"/>
          <p:cNvSpPr>
            <a:spLocks noGrp="1"/>
          </p:cNvSpPr>
          <p:nvPr>
            <p:ph type="pic" idx="1"/>
          </p:nvPr>
        </p:nvSpPr>
        <p:spPr>
          <a:xfrm>
            <a:off x="2835275" y="1550987"/>
            <a:ext cx="1593850" cy="2074863"/>
          </a:xfrm>
          <a:ln w="38100">
            <a:noFill/>
            <a:miter lim="800000"/>
          </a:ln>
        </p:spPr>
        <p:txBody>
          <a:bodyPr vert="horz" rtlCol="0"/>
          <a:lstStyle/>
          <a:p>
            <a:r>
              <a:rPr lang="en-US"/>
              <a:t>Click icon to add picture</a:t>
            </a:r>
          </a:p>
        </p:txBody>
      </p:sp>
      <p:sp>
        <p:nvSpPr>
          <p:cNvPr id="4" name="Picture Placeholder 2"/>
          <p:cNvSpPr>
            <a:spLocks noGrp="1"/>
          </p:cNvSpPr>
          <p:nvPr>
            <p:ph type="pic" idx="2"/>
          </p:nvPr>
        </p:nvSpPr>
        <p:spPr>
          <a:xfrm>
            <a:off x="4724400" y="1550987"/>
            <a:ext cx="3482976" cy="2074863"/>
          </a:xfrm>
          <a:ln w="38100">
            <a:noFill/>
            <a:miter lim="800000"/>
          </a:ln>
        </p:spPr>
        <p:txBody>
          <a:bodyPr vert="horz" rtlCol="0"/>
          <a:lstStyle/>
          <a:p>
            <a:r>
              <a:rPr lang="en-US"/>
              <a:t>Click icon to add picture</a:t>
            </a:r>
          </a:p>
        </p:txBody>
      </p:sp>
      <p:sp>
        <p:nvSpPr>
          <p:cNvPr id="5" name="Content Placeholder 2"/>
          <p:cNvSpPr>
            <a:spLocks noGrp="1"/>
          </p:cNvSpPr>
          <p:nvPr>
            <p:ph type="body" idx="3"/>
          </p:nvPr>
        </p:nvSpPr>
        <p:spPr>
          <a:xfrm>
            <a:off x="887414" y="3857355"/>
            <a:ext cx="1714931" cy="635269"/>
          </a:xfrm>
          <a:prstGeom prst="rect">
            <a:avLst/>
          </a:prstGeom>
        </p:spPr>
        <p:txBody>
          <a:bodyPr vert="horz" rtlCol="0" anchor="t">
            <a:normAutofit/>
          </a:bodyPr>
          <a:lstStyle>
            <a:lvl1pPr marL="0" lvl="0" indent="0" algn="l">
              <a:lnSpc>
                <a:spcPct val="100000"/>
              </a:lnSpc>
              <a:buFont typeface="Arial"/>
              <a:buNone/>
              <a:defRPr lang="en-US" sz="1200">
                <a:solidFill>
                  <a:schemeClr val="tx1">
                    <a:lumMod val="85000"/>
                    <a:lumOff val="15000"/>
                  </a:schemeClr>
                </a:solidFill>
              </a:defRPr>
            </a:lvl1pPr>
            <a:lvl2pPr lvl="1">
              <a:lnSpc>
                <a:spcPct val="129999"/>
              </a:lnSpc>
              <a:defRPr lang="en-US" sz="1000">
                <a:solidFill>
                  <a:schemeClr val="bg1">
                    <a:lumMod val="65000"/>
                  </a:schemeClr>
                </a:solidFill>
              </a:defRPr>
            </a:lvl2pPr>
            <a:lvl3pPr lvl="2">
              <a:lnSpc>
                <a:spcPts val="1200"/>
              </a:lnSpc>
              <a:defRPr lang="en-US" sz="1050" i="1">
                <a:solidFill>
                  <a:schemeClr val="tx2">
                    <a:lumMod val="50000"/>
                    <a:lumOff val="50000"/>
                  </a:schemeClr>
                </a:solidFill>
              </a:defRPr>
            </a:lvl3pPr>
            <a:lvl4pPr lvl="3">
              <a:lnSpc>
                <a:spcPts val="1200"/>
              </a:lnSpc>
              <a:defRPr lang="en-US" sz="1050" i="0">
                <a:solidFill>
                  <a:schemeClr val="tx2">
                    <a:lumMod val="50000"/>
                    <a:lumOff val="50000"/>
                  </a:schemeClr>
                </a:solidFill>
              </a:defRPr>
            </a:lvl4pPr>
            <a:lvl5pPr lvl="4">
              <a:lnSpc>
                <a:spcPts val="1200"/>
              </a:lnSpc>
              <a:buFont typeface="Arial"/>
              <a:buChar char="»"/>
              <a:defRPr lang="en-US" sz="1050" i="1">
                <a:solidFill>
                  <a:schemeClr val="tx2">
                    <a:lumMod val="50000"/>
                    <a:lumOff val="50000"/>
                  </a:schemeClr>
                </a:solidFill>
              </a:defRPr>
            </a:lvl5pPr>
          </a:lstStyle>
          <a:p>
            <a:pPr lvl="0"/>
            <a:r>
              <a:rPr lang="en-US"/>
              <a:t>Click to edit Master text styles</a:t>
            </a:r>
          </a:p>
        </p:txBody>
      </p:sp>
      <p:sp>
        <p:nvSpPr>
          <p:cNvPr id="6" name="Date Placeholder 1"/>
          <p:cNvSpPr>
            <a:spLocks noGrp="1"/>
          </p:cNvSpPr>
          <p:nvPr>
            <p:ph type="dt" sz="half" idx="10"/>
          </p:nvPr>
        </p:nvSpPr>
        <p:spPr/>
        <p:txBody>
          <a:bodyPr vert="horz" rtlCol="0"/>
          <a:lstStyle/>
          <a:p>
            <a:fld id="{A4145074-BBB3-4658-96ED-DEA8EFA0F1BB}" type="datetime1">
              <a:t>1/4/2014</a:t>
            </a:fld>
            <a:endParaRPr lang="en-US"/>
          </a:p>
        </p:txBody>
      </p:sp>
      <p:sp>
        <p:nvSpPr>
          <p:cNvPr id="7" name="Footer Placeholder 3"/>
          <p:cNvSpPr>
            <a:spLocks noGrp="1"/>
          </p:cNvSpPr>
          <p:nvPr>
            <p:ph type="ftr" sz="quarter" idx="11"/>
          </p:nvPr>
        </p:nvSpPr>
        <p:spPr/>
        <p:txBody>
          <a:bodyPr vert="horz" rtlCol="0"/>
          <a:lstStyle/>
          <a:p>
            <a:r>
              <a:rPr lang="en-US"/>
              <a:t>Footer message</a:t>
            </a:r>
          </a:p>
        </p:txBody>
      </p:sp>
      <p:sp>
        <p:nvSpPr>
          <p:cNvPr id="8" name="Slide Number Placeholder 4"/>
          <p:cNvSpPr>
            <a:spLocks noGrp="1"/>
          </p:cNvSpPr>
          <p:nvPr>
            <p:ph type="sldNum" sz="quarter" idx="12"/>
          </p:nvPr>
        </p:nvSpPr>
        <p:spPr/>
        <p:txBody>
          <a:bodyPr vert="horz" rtlCol="0"/>
          <a:lstStyle/>
          <a:p>
            <a:fld id="{943F3326-0530-454B-9818-74EAC5F65CD3}" type="slidenum">
              <a:t>‹#›</a:t>
            </a:fld>
            <a:endParaRPr lang="en-US"/>
          </a:p>
        </p:txBody>
      </p:sp>
      <p:sp>
        <p:nvSpPr>
          <p:cNvPr id="9" name="Rectangle 19"/>
          <p:cNvSpPr/>
          <p:nvPr/>
        </p:nvSpPr>
        <p:spPr>
          <a:xfrm>
            <a:off x="889003" y="1493837"/>
            <a:ext cx="1711325" cy="2192337"/>
          </a:xfrm>
          <a:prstGeom prst="rect">
            <a:avLst/>
          </a:prstGeom>
          <a:noFill/>
          <a:ln w="6350" cap="flat">
            <a:solidFill>
              <a:schemeClr val="tx1">
                <a:lumMod val="85000"/>
                <a:lumOff val="15000"/>
              </a:schemeClr>
            </a:solidFill>
            <a:miter lim="800000"/>
          </a:ln>
        </p:spPr>
        <p:style>
          <a:lnRef idx="1">
            <a:schemeClr val="accent1"/>
          </a:lnRef>
          <a:fillRef idx="3">
            <a:schemeClr val="accent1"/>
          </a:fillRef>
          <a:effectRef idx="2">
            <a:schemeClr val="accent1"/>
          </a:effectRef>
          <a:fontRef idx="minor">
            <a:srgbClr val="FFFFFF"/>
          </a:fontRef>
        </p:style>
        <p:txBody>
          <a:bodyPr vert="horz" rtlCol="0" anchor="ctr"/>
          <a:lstStyle/>
          <a:p>
            <a:pPr algn="ctr"/>
            <a:endParaRPr lang="en-US">
              <a:latin typeface="+mn-lt"/>
            </a:endParaRPr>
          </a:p>
        </p:txBody>
      </p:sp>
      <p:sp>
        <p:nvSpPr>
          <p:cNvPr id="10" name="Rectangle 20"/>
          <p:cNvSpPr/>
          <p:nvPr/>
        </p:nvSpPr>
        <p:spPr>
          <a:xfrm>
            <a:off x="2774950" y="1493837"/>
            <a:ext cx="1714500" cy="2192337"/>
          </a:xfrm>
          <a:prstGeom prst="rect">
            <a:avLst/>
          </a:prstGeom>
          <a:noFill/>
          <a:ln w="6350" cap="flat">
            <a:solidFill>
              <a:schemeClr val="tx1">
                <a:lumMod val="85000"/>
                <a:lumOff val="15000"/>
              </a:schemeClr>
            </a:solidFill>
            <a:miter lim="800000"/>
          </a:ln>
        </p:spPr>
        <p:style>
          <a:lnRef idx="1">
            <a:schemeClr val="accent1"/>
          </a:lnRef>
          <a:fillRef idx="3">
            <a:schemeClr val="accent1"/>
          </a:fillRef>
          <a:effectRef idx="2">
            <a:schemeClr val="accent1"/>
          </a:effectRef>
          <a:fontRef idx="minor">
            <a:srgbClr val="FFFFFF"/>
          </a:fontRef>
        </p:style>
        <p:txBody>
          <a:bodyPr vert="horz" rtlCol="0" anchor="ctr"/>
          <a:lstStyle/>
          <a:p>
            <a:pPr algn="ctr"/>
            <a:endParaRPr lang="en-US">
              <a:latin typeface="+mn-lt"/>
            </a:endParaRPr>
          </a:p>
        </p:txBody>
      </p:sp>
      <p:sp>
        <p:nvSpPr>
          <p:cNvPr id="11" name="Rectangle 22"/>
          <p:cNvSpPr/>
          <p:nvPr/>
        </p:nvSpPr>
        <p:spPr>
          <a:xfrm>
            <a:off x="4613274" y="1084251"/>
            <a:ext cx="3616325" cy="2192337"/>
          </a:xfrm>
          <a:prstGeom prst="rect">
            <a:avLst/>
          </a:prstGeom>
          <a:noFill/>
          <a:ln w="6350" cap="flat">
            <a:solidFill>
              <a:schemeClr val="tx1">
                <a:lumMod val="85000"/>
                <a:lumOff val="15000"/>
              </a:schemeClr>
            </a:solidFill>
            <a:miter lim="800000"/>
          </a:ln>
        </p:spPr>
        <p:style>
          <a:lnRef idx="1">
            <a:schemeClr val="accent1"/>
          </a:lnRef>
          <a:fillRef idx="3">
            <a:schemeClr val="accent1"/>
          </a:fillRef>
          <a:effectRef idx="2">
            <a:schemeClr val="accent1"/>
          </a:effectRef>
          <a:fontRef idx="minor">
            <a:srgbClr val="FFFFFF"/>
          </a:fontRef>
        </p:style>
        <p:txBody>
          <a:bodyPr vert="horz" rtlCol="0" anchor="ctr"/>
          <a:lstStyle/>
          <a:p>
            <a:pPr algn="ctr"/>
            <a:endParaRPr lang="en-US">
              <a:latin typeface="+mn-lt"/>
            </a:endParaRPr>
          </a:p>
        </p:txBody>
      </p:sp>
      <p:sp>
        <p:nvSpPr>
          <p:cNvPr id="12" name="Content Placeholder 2"/>
          <p:cNvSpPr>
            <a:spLocks noGrp="1"/>
          </p:cNvSpPr>
          <p:nvPr>
            <p:ph type="body" idx="4"/>
          </p:nvPr>
        </p:nvSpPr>
        <p:spPr>
          <a:xfrm>
            <a:off x="2773802" y="3857355"/>
            <a:ext cx="1714931" cy="635269"/>
          </a:xfrm>
          <a:prstGeom prst="rect">
            <a:avLst/>
          </a:prstGeom>
        </p:spPr>
        <p:txBody>
          <a:bodyPr vert="horz" rtlCol="0" anchor="t">
            <a:normAutofit/>
          </a:bodyPr>
          <a:lstStyle>
            <a:lvl1pPr marL="0" lvl="0" indent="0" algn="l">
              <a:lnSpc>
                <a:spcPct val="100000"/>
              </a:lnSpc>
              <a:buFont typeface="Arial"/>
              <a:buNone/>
              <a:defRPr lang="en-US" sz="1200">
                <a:solidFill>
                  <a:schemeClr val="tx1">
                    <a:lumMod val="85000"/>
                    <a:lumOff val="15000"/>
                  </a:schemeClr>
                </a:solidFill>
              </a:defRPr>
            </a:lvl1pPr>
            <a:lvl2pPr lvl="1">
              <a:lnSpc>
                <a:spcPct val="129999"/>
              </a:lnSpc>
              <a:defRPr lang="en-US" sz="1000">
                <a:solidFill>
                  <a:schemeClr val="bg1">
                    <a:lumMod val="65000"/>
                  </a:schemeClr>
                </a:solidFill>
              </a:defRPr>
            </a:lvl2pPr>
            <a:lvl3pPr lvl="2">
              <a:lnSpc>
                <a:spcPts val="1200"/>
              </a:lnSpc>
              <a:defRPr lang="en-US" sz="1050" i="1">
                <a:solidFill>
                  <a:schemeClr val="tx2">
                    <a:lumMod val="50000"/>
                    <a:lumOff val="50000"/>
                  </a:schemeClr>
                </a:solidFill>
              </a:defRPr>
            </a:lvl3pPr>
            <a:lvl4pPr lvl="3">
              <a:lnSpc>
                <a:spcPts val="1200"/>
              </a:lnSpc>
              <a:defRPr lang="en-US" sz="1050" i="0">
                <a:solidFill>
                  <a:schemeClr val="tx2">
                    <a:lumMod val="50000"/>
                    <a:lumOff val="50000"/>
                  </a:schemeClr>
                </a:solidFill>
              </a:defRPr>
            </a:lvl4pPr>
            <a:lvl5pPr lvl="4">
              <a:lnSpc>
                <a:spcPts val="1200"/>
              </a:lnSpc>
              <a:buFont typeface="Arial"/>
              <a:buChar char="»"/>
              <a:defRPr lang="en-US" sz="1050" i="1">
                <a:solidFill>
                  <a:schemeClr val="tx2">
                    <a:lumMod val="50000"/>
                    <a:lumOff val="50000"/>
                  </a:schemeClr>
                </a:solidFill>
              </a:defRPr>
            </a:lvl5pPr>
          </a:lstStyle>
          <a:p>
            <a:pPr lvl="0"/>
            <a:r>
              <a:rPr lang="en-US"/>
              <a:t>Click to edit Master text styles</a:t>
            </a:r>
          </a:p>
        </p:txBody>
      </p:sp>
      <p:sp>
        <p:nvSpPr>
          <p:cNvPr id="13" name="Content Placeholder 2"/>
          <p:cNvSpPr>
            <a:spLocks noGrp="1"/>
          </p:cNvSpPr>
          <p:nvPr>
            <p:ph type="body" idx="5"/>
          </p:nvPr>
        </p:nvSpPr>
        <p:spPr>
          <a:xfrm>
            <a:off x="4660188" y="3857355"/>
            <a:ext cx="3604336" cy="635269"/>
          </a:xfrm>
          <a:prstGeom prst="rect">
            <a:avLst/>
          </a:prstGeom>
        </p:spPr>
        <p:txBody>
          <a:bodyPr vert="horz" rtlCol="0" anchor="t">
            <a:normAutofit/>
          </a:bodyPr>
          <a:lstStyle>
            <a:lvl1pPr marL="0" lvl="0" indent="0" algn="l">
              <a:lnSpc>
                <a:spcPct val="100000"/>
              </a:lnSpc>
              <a:buFont typeface="Arial"/>
              <a:buNone/>
              <a:defRPr lang="en-US" sz="1200">
                <a:solidFill>
                  <a:schemeClr val="tx1">
                    <a:lumMod val="85000"/>
                    <a:lumOff val="15000"/>
                  </a:schemeClr>
                </a:solidFill>
              </a:defRPr>
            </a:lvl1pPr>
            <a:lvl2pPr lvl="1">
              <a:lnSpc>
                <a:spcPct val="129999"/>
              </a:lnSpc>
              <a:defRPr lang="en-US" sz="1000">
                <a:solidFill>
                  <a:schemeClr val="bg1">
                    <a:lumMod val="65000"/>
                  </a:schemeClr>
                </a:solidFill>
              </a:defRPr>
            </a:lvl2pPr>
            <a:lvl3pPr lvl="2">
              <a:lnSpc>
                <a:spcPts val="1200"/>
              </a:lnSpc>
              <a:defRPr lang="en-US" sz="1050" i="1">
                <a:solidFill>
                  <a:schemeClr val="tx2">
                    <a:lumMod val="50000"/>
                    <a:lumOff val="50000"/>
                  </a:schemeClr>
                </a:solidFill>
              </a:defRPr>
            </a:lvl3pPr>
            <a:lvl4pPr lvl="3">
              <a:lnSpc>
                <a:spcPts val="1200"/>
              </a:lnSpc>
              <a:defRPr lang="en-US" sz="1050" i="0">
                <a:solidFill>
                  <a:schemeClr val="tx2">
                    <a:lumMod val="50000"/>
                    <a:lumOff val="50000"/>
                  </a:schemeClr>
                </a:solidFill>
              </a:defRPr>
            </a:lvl4pPr>
            <a:lvl5pPr lvl="4">
              <a:lnSpc>
                <a:spcPts val="1200"/>
              </a:lnSpc>
              <a:buFont typeface="Arial"/>
              <a:buChar char="»"/>
              <a:defRPr lang="en-US" sz="1050" i="1">
                <a:solidFill>
                  <a:schemeClr val="tx2">
                    <a:lumMod val="50000"/>
                    <a:lumOff val="50000"/>
                  </a:schemeClr>
                </a:solidFill>
              </a:defRPr>
            </a:lvl5pPr>
          </a:lstStyle>
          <a:p>
            <a:pPr lvl="0"/>
            <a:r>
              <a:rPr lang="en-US"/>
              <a:t>Click to edit Master text styles</a:t>
            </a:r>
          </a:p>
        </p:txBody>
      </p:sp>
      <p:sp>
        <p:nvSpPr>
          <p:cNvPr id="14" name="Title 1"/>
          <p:cNvSpPr>
            <a:spLocks noGrp="1"/>
          </p:cNvSpPr>
          <p:nvPr>
            <p:ph type="title" idx="6"/>
          </p:nvPr>
        </p:nvSpPr>
        <p:spPr>
          <a:xfrm>
            <a:off x="279376" y="138673"/>
            <a:ext cx="7480300" cy="521931"/>
          </a:xfrm>
          <a:prstGeom prst="rect">
            <a:avLst/>
          </a:prstGeom>
        </p:spPr>
        <p:txBody>
          <a:bodyPr vert="horz" rtlCol="0" anchor="b"/>
          <a:lstStyle>
            <a:lvl1pPr lvl="0" algn="l">
              <a:lnSpc>
                <a:spcPct val="100000"/>
              </a:lnSpc>
              <a:defRPr lang="en-US" sz="3200" cap="none" spc="150">
                <a:solidFill>
                  <a:schemeClr val="tx1">
                    <a:lumMod val="85000"/>
                    <a:lumOff val="15000"/>
                  </a:schemeClr>
                </a:solidFill>
              </a:defRPr>
            </a:lvl1pPr>
          </a:lstStyle>
          <a:p>
            <a:r>
              <a:rPr lang="en-US"/>
              <a:t>Click to edit Master title style</a:t>
            </a: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Title 1"/>
          <p:cNvSpPr>
            <a:spLocks noGrp="1"/>
          </p:cNvSpPr>
          <p:nvPr>
            <p:ph type="title"/>
          </p:nvPr>
        </p:nvSpPr>
        <p:spPr>
          <a:xfrm>
            <a:off x="781051" y="486821"/>
            <a:ext cx="7480300" cy="704850"/>
          </a:xfrm>
          <a:prstGeom prst="rect">
            <a:avLst/>
          </a:prstGeom>
        </p:spPr>
        <p:txBody>
          <a:bodyPr vert="horz" rtlCol="0" anchor="b"/>
          <a:lstStyle>
            <a:lvl1pPr lvl="0" algn="l">
              <a:lnSpc>
                <a:spcPct val="100000"/>
              </a:lnSpc>
              <a:defRPr lang="en-US" sz="3200" cap="none" spc="150">
                <a:solidFill>
                  <a:schemeClr val="tx1">
                    <a:lumMod val="85000"/>
                    <a:lumOff val="15000"/>
                  </a:schemeClr>
                </a:solidFill>
              </a:defRPr>
            </a:lvl1pPr>
          </a:lstStyle>
          <a:p>
            <a:r>
              <a:rPr lang="en-US"/>
              <a:t>Click to edit Master title style</a:t>
            </a:r>
          </a:p>
        </p:txBody>
      </p:sp>
      <p:sp>
        <p:nvSpPr>
          <p:cNvPr id="3" name="Picture Placeholder 2"/>
          <p:cNvSpPr>
            <a:spLocks noGrp="1"/>
          </p:cNvSpPr>
          <p:nvPr>
            <p:ph type="pic" idx="1"/>
          </p:nvPr>
        </p:nvSpPr>
        <p:spPr>
          <a:xfrm>
            <a:off x="949328" y="1550990"/>
            <a:ext cx="2185266" cy="1373187"/>
          </a:xfrm>
          <a:ln w="38100">
            <a:noFill/>
            <a:miter lim="800000"/>
          </a:ln>
        </p:spPr>
        <p:txBody>
          <a:bodyPr vert="horz" rtlCol="0"/>
          <a:lstStyle/>
          <a:p>
            <a:r>
              <a:rPr lang="en-US"/>
              <a:t>Click icon to add picture</a:t>
            </a:r>
          </a:p>
        </p:txBody>
      </p:sp>
      <p:sp>
        <p:nvSpPr>
          <p:cNvPr id="4" name="Rectangle 14"/>
          <p:cNvSpPr/>
          <p:nvPr/>
        </p:nvSpPr>
        <p:spPr>
          <a:xfrm>
            <a:off x="889003" y="1493840"/>
            <a:ext cx="2305049" cy="1487487"/>
          </a:xfrm>
          <a:prstGeom prst="rect">
            <a:avLst/>
          </a:prstGeom>
          <a:noFill/>
          <a:ln w="6350" cap="flat">
            <a:solidFill>
              <a:schemeClr val="tx1">
                <a:lumMod val="85000"/>
                <a:lumOff val="15000"/>
              </a:schemeClr>
            </a:solidFill>
            <a:miter lim="800000"/>
          </a:ln>
        </p:spPr>
        <p:style>
          <a:lnRef idx="1">
            <a:schemeClr val="accent1"/>
          </a:lnRef>
          <a:fillRef idx="3">
            <a:schemeClr val="accent1"/>
          </a:fillRef>
          <a:effectRef idx="2">
            <a:schemeClr val="accent1"/>
          </a:effectRef>
          <a:fontRef idx="minor">
            <a:srgbClr val="FFFFFF"/>
          </a:fontRef>
        </p:style>
        <p:txBody>
          <a:bodyPr vert="horz" rtlCol="0" anchor="ctr"/>
          <a:lstStyle/>
          <a:p>
            <a:pPr algn="ctr"/>
            <a:endParaRPr lang="en-US">
              <a:latin typeface="+mn-lt"/>
            </a:endParaRPr>
          </a:p>
        </p:txBody>
      </p:sp>
      <p:sp>
        <p:nvSpPr>
          <p:cNvPr id="5" name="Rectangle 17"/>
          <p:cNvSpPr/>
          <p:nvPr/>
        </p:nvSpPr>
        <p:spPr>
          <a:xfrm>
            <a:off x="3365068" y="1493839"/>
            <a:ext cx="4896389" cy="1487488"/>
          </a:xfrm>
          <a:prstGeom prst="rect">
            <a:avLst/>
          </a:prstGeom>
          <a:noFill/>
          <a:ln w="6350" cap="flat">
            <a:solidFill>
              <a:schemeClr val="tx1">
                <a:lumMod val="85000"/>
                <a:lumOff val="15000"/>
              </a:schemeClr>
            </a:solidFill>
            <a:miter lim="800000"/>
          </a:ln>
        </p:spPr>
        <p:style>
          <a:lnRef idx="1">
            <a:schemeClr val="accent1"/>
          </a:lnRef>
          <a:fillRef idx="3">
            <a:schemeClr val="accent1"/>
          </a:fillRef>
          <a:effectRef idx="2">
            <a:schemeClr val="accent1"/>
          </a:effectRef>
          <a:fontRef idx="minor">
            <a:srgbClr val="FFFFFF"/>
          </a:fontRef>
        </p:style>
        <p:txBody>
          <a:bodyPr vert="horz" rtlCol="0" anchor="ctr"/>
          <a:lstStyle/>
          <a:p>
            <a:pPr algn="ctr"/>
            <a:endParaRPr lang="en-US">
              <a:latin typeface="+mn-lt"/>
            </a:endParaRPr>
          </a:p>
        </p:txBody>
      </p:sp>
      <p:sp>
        <p:nvSpPr>
          <p:cNvPr id="6" name="Picture Placeholder 2"/>
          <p:cNvSpPr>
            <a:spLocks noGrp="1"/>
          </p:cNvSpPr>
          <p:nvPr>
            <p:ph type="pic" idx="2"/>
          </p:nvPr>
        </p:nvSpPr>
        <p:spPr>
          <a:xfrm>
            <a:off x="3422218" y="1550987"/>
            <a:ext cx="4776119" cy="1363663"/>
          </a:xfrm>
          <a:ln w="38100">
            <a:noFill/>
            <a:miter lim="800000"/>
          </a:ln>
        </p:spPr>
        <p:txBody>
          <a:bodyPr vert="horz" rtlCol="0"/>
          <a:lstStyle/>
          <a:p>
            <a:r>
              <a:rPr lang="en-US"/>
              <a:t>Click icon to add picture</a:t>
            </a:r>
          </a:p>
        </p:txBody>
      </p:sp>
      <p:sp>
        <p:nvSpPr>
          <p:cNvPr id="7" name="Picture Placeholder 2"/>
          <p:cNvSpPr>
            <a:spLocks noGrp="1"/>
          </p:cNvSpPr>
          <p:nvPr>
            <p:ph type="pic" idx="3"/>
          </p:nvPr>
        </p:nvSpPr>
        <p:spPr>
          <a:xfrm>
            <a:off x="949328" y="3213535"/>
            <a:ext cx="2185266" cy="1373187"/>
          </a:xfrm>
          <a:ln w="38100">
            <a:noFill/>
            <a:miter lim="800000"/>
          </a:ln>
        </p:spPr>
        <p:txBody>
          <a:bodyPr vert="horz" rtlCol="0"/>
          <a:lstStyle/>
          <a:p>
            <a:r>
              <a:rPr lang="en-US"/>
              <a:t>Click icon to add picture</a:t>
            </a:r>
          </a:p>
        </p:txBody>
      </p:sp>
      <p:sp>
        <p:nvSpPr>
          <p:cNvPr id="8" name="Rectangle 26"/>
          <p:cNvSpPr/>
          <p:nvPr/>
        </p:nvSpPr>
        <p:spPr>
          <a:xfrm>
            <a:off x="889003" y="3156385"/>
            <a:ext cx="2305049" cy="1487487"/>
          </a:xfrm>
          <a:prstGeom prst="rect">
            <a:avLst/>
          </a:prstGeom>
          <a:noFill/>
          <a:ln w="6350" cap="flat">
            <a:solidFill>
              <a:schemeClr val="tx1">
                <a:lumMod val="85000"/>
                <a:lumOff val="15000"/>
              </a:schemeClr>
            </a:solidFill>
            <a:miter lim="800000"/>
          </a:ln>
        </p:spPr>
        <p:style>
          <a:lnRef idx="1">
            <a:schemeClr val="accent1"/>
          </a:lnRef>
          <a:fillRef idx="3">
            <a:schemeClr val="accent1"/>
          </a:fillRef>
          <a:effectRef idx="2">
            <a:schemeClr val="accent1"/>
          </a:effectRef>
          <a:fontRef idx="minor">
            <a:srgbClr val="FFFFFF"/>
          </a:fontRef>
        </p:style>
        <p:txBody>
          <a:bodyPr vert="horz" rtlCol="0" anchor="ctr"/>
          <a:lstStyle/>
          <a:p>
            <a:pPr algn="ctr"/>
            <a:endParaRPr lang="en-US">
              <a:latin typeface="+mn-lt"/>
            </a:endParaRPr>
          </a:p>
        </p:txBody>
      </p:sp>
      <p:sp>
        <p:nvSpPr>
          <p:cNvPr id="9" name="Rectangle 12"/>
          <p:cNvSpPr/>
          <p:nvPr/>
        </p:nvSpPr>
        <p:spPr>
          <a:xfrm>
            <a:off x="3368053" y="3161149"/>
            <a:ext cx="4896389" cy="1487488"/>
          </a:xfrm>
          <a:prstGeom prst="rect">
            <a:avLst/>
          </a:prstGeom>
          <a:noFill/>
          <a:ln w="6350" cap="flat">
            <a:solidFill>
              <a:schemeClr val="tx1">
                <a:lumMod val="85000"/>
                <a:lumOff val="15000"/>
              </a:schemeClr>
            </a:solidFill>
            <a:miter lim="800000"/>
          </a:ln>
        </p:spPr>
        <p:style>
          <a:lnRef idx="1">
            <a:schemeClr val="accent1"/>
          </a:lnRef>
          <a:fillRef idx="3">
            <a:schemeClr val="accent1"/>
          </a:fillRef>
          <a:effectRef idx="2">
            <a:schemeClr val="accent1"/>
          </a:effectRef>
          <a:fontRef idx="minor">
            <a:srgbClr val="FFFFFF"/>
          </a:fontRef>
        </p:style>
        <p:txBody>
          <a:bodyPr vert="horz" rtlCol="0" anchor="ctr"/>
          <a:lstStyle/>
          <a:p>
            <a:pPr algn="ctr"/>
            <a:endParaRPr lang="en-US">
              <a:latin typeface="+mn-lt"/>
            </a:endParaRPr>
          </a:p>
        </p:txBody>
      </p:sp>
      <p:sp>
        <p:nvSpPr>
          <p:cNvPr id="10" name="Picture Placeholder 2"/>
          <p:cNvSpPr>
            <a:spLocks noGrp="1"/>
          </p:cNvSpPr>
          <p:nvPr>
            <p:ph type="pic" idx="4"/>
          </p:nvPr>
        </p:nvSpPr>
        <p:spPr>
          <a:xfrm>
            <a:off x="3425203" y="3218298"/>
            <a:ext cx="4776119" cy="1363663"/>
          </a:xfrm>
          <a:ln w="38100">
            <a:noFill/>
            <a:miter lim="800000"/>
          </a:ln>
        </p:spPr>
        <p:txBody>
          <a:bodyPr vert="horz" rtlCol="0"/>
          <a:lstStyle/>
          <a:p>
            <a:r>
              <a:rPr lang="en-US"/>
              <a:t>Click icon to add picture</a:t>
            </a:r>
          </a:p>
        </p:txBody>
      </p:sp>
      <p:sp>
        <p:nvSpPr>
          <p:cNvPr id="11" name="Date Placeholder 1"/>
          <p:cNvSpPr>
            <a:spLocks noGrp="1"/>
          </p:cNvSpPr>
          <p:nvPr>
            <p:ph type="dt" sz="half" idx="10"/>
          </p:nvPr>
        </p:nvSpPr>
        <p:spPr/>
        <p:txBody>
          <a:bodyPr vert="horz" rtlCol="0"/>
          <a:lstStyle/>
          <a:p>
            <a:fld id="{78A2D9BB-D529-40E1-A469-C17F2FA5AFA3}" type="datetime1">
              <a:t>1/4/2014</a:t>
            </a:fld>
            <a:endParaRPr lang="en-US"/>
          </a:p>
        </p:txBody>
      </p:sp>
      <p:sp>
        <p:nvSpPr>
          <p:cNvPr id="12" name="Footer Placeholder 3"/>
          <p:cNvSpPr>
            <a:spLocks noGrp="1"/>
          </p:cNvSpPr>
          <p:nvPr>
            <p:ph type="ftr" sz="quarter" idx="11"/>
          </p:nvPr>
        </p:nvSpPr>
        <p:spPr/>
        <p:txBody>
          <a:bodyPr vert="horz" rtlCol="0"/>
          <a:lstStyle/>
          <a:p>
            <a:r>
              <a:rPr lang="en-US"/>
              <a:t>Footer message</a:t>
            </a:r>
          </a:p>
        </p:txBody>
      </p:sp>
      <p:sp>
        <p:nvSpPr>
          <p:cNvPr id="13" name="Slide Number Placeholder 4"/>
          <p:cNvSpPr>
            <a:spLocks noGrp="1"/>
          </p:cNvSpPr>
          <p:nvPr>
            <p:ph type="sldNum" sz="quarter" idx="12"/>
          </p:nvPr>
        </p:nvSpPr>
        <p:spPr/>
        <p:txBody>
          <a:bodyPr vert="horz" rtlCol="0"/>
          <a:lstStyle/>
          <a:p>
            <a:fld id="{BED25E34-03D3-46DA-8756-DE9FB198FF64}" type="slidenum">
              <a:t>‹#›</a:t>
            </a:fld>
            <a:endParaRPr lang="en-US"/>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Content Placeholder 2"/>
          <p:cNvSpPr>
            <a:spLocks noGrp="1"/>
          </p:cNvSpPr>
          <p:nvPr>
            <p:ph/>
          </p:nvPr>
        </p:nvSpPr>
        <p:spPr>
          <a:xfrm>
            <a:off x="321213" y="967862"/>
            <a:ext cx="8560453" cy="3646129"/>
          </a:xfrm>
        </p:spPr>
        <p:txBody>
          <a:bodyPr vert="horz" rtlCol="0">
            <a:normAutofit/>
          </a:bodyPr>
          <a:lstStyle>
            <a:lvl1pPr lvl="0">
              <a:defRPr lang="en-US"/>
            </a:lvl1pPr>
            <a:lvl2pPr lvl="1">
              <a:defRPr lang="en-US"/>
            </a:lvl2pPr>
            <a:lvl3pPr lvl="2">
              <a:defRPr lang="en-US"/>
            </a:lvl3pPr>
            <a:lvl4pPr lvl="3">
              <a:defRPr lang="en-US"/>
            </a:lvl4pPr>
            <a:lvl5pPr lvl="4">
              <a:defRPr lang="en-US"/>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1"/>
          <p:cNvSpPr>
            <a:spLocks noGrp="1"/>
          </p:cNvSpPr>
          <p:nvPr>
            <p:ph type="dt" sz="half" idx="10"/>
          </p:nvPr>
        </p:nvSpPr>
        <p:spPr>
          <a:xfrm>
            <a:off x="321213" y="4866456"/>
            <a:ext cx="2133600" cy="273844"/>
          </a:xfrm>
        </p:spPr>
        <p:txBody>
          <a:bodyPr vert="horz" rtlCol="0"/>
          <a:lstStyle/>
          <a:p>
            <a:fld id="{854A4867-B859-4540-93FB-B5C6BFC4E30D}" type="datetime1">
              <a:t>1/4/2014</a:t>
            </a:fld>
            <a:endParaRPr lang="en-US"/>
          </a:p>
        </p:txBody>
      </p:sp>
      <p:sp>
        <p:nvSpPr>
          <p:cNvPr id="4" name="Footer Placeholder 3"/>
          <p:cNvSpPr>
            <a:spLocks noGrp="1"/>
          </p:cNvSpPr>
          <p:nvPr>
            <p:ph type="ftr" sz="quarter" idx="11"/>
          </p:nvPr>
        </p:nvSpPr>
        <p:spPr/>
        <p:txBody>
          <a:bodyPr vert="horz" rtlCol="0"/>
          <a:lstStyle>
            <a:lvl1pPr>
              <a:defRPr/>
            </a:lvl1pPr>
          </a:lstStyle>
          <a:p>
            <a:r>
              <a:rPr lang="en-US" dirty="0" smtClean="0"/>
              <a:t>Hibernate</a:t>
            </a:r>
            <a:endParaRPr lang="en-US" dirty="0"/>
          </a:p>
        </p:txBody>
      </p:sp>
      <p:sp>
        <p:nvSpPr>
          <p:cNvPr id="5" name="Slide Number Placeholder 4"/>
          <p:cNvSpPr>
            <a:spLocks noGrp="1"/>
          </p:cNvSpPr>
          <p:nvPr>
            <p:ph type="sldNum" sz="quarter" idx="12"/>
          </p:nvPr>
        </p:nvSpPr>
        <p:spPr>
          <a:xfrm>
            <a:off x="6748066" y="4890524"/>
            <a:ext cx="2133600" cy="249775"/>
          </a:xfrm>
        </p:spPr>
        <p:txBody>
          <a:bodyPr vert="horz" rtlCol="0"/>
          <a:lstStyle/>
          <a:p>
            <a:fld id="{68BD66FC-AE83-4462-8127-DBDC42A2E05C}" type="slidenum">
              <a:t>‹#›</a:t>
            </a:fld>
            <a:endParaRPr lang="en-US"/>
          </a:p>
        </p:txBody>
      </p:sp>
      <p:sp>
        <p:nvSpPr>
          <p:cNvPr id="6" name="Title 7"/>
          <p:cNvSpPr>
            <a:spLocks noGrp="1"/>
          </p:cNvSpPr>
          <p:nvPr>
            <p:ph type="title" idx="1"/>
          </p:nvPr>
        </p:nvSpPr>
        <p:spPr>
          <a:xfrm>
            <a:off x="321212" y="195045"/>
            <a:ext cx="8136987" cy="546305"/>
          </a:xfrm>
        </p:spPr>
        <p:txBody>
          <a:bodyPr vert="horz" rtlCol="0"/>
          <a:lstStyle>
            <a:lvl1pPr>
              <a:defRPr b="0"/>
            </a:lvl1pPr>
          </a:lstStyle>
          <a:p>
            <a:r>
              <a:rPr lang="en-US" dirty="0"/>
              <a:t>Click to edit Master title style</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1053" y="2926162"/>
            <a:ext cx="7480300" cy="1565274"/>
          </a:xfrm>
          <a:prstGeom prst="rect">
            <a:avLst/>
          </a:prstGeom>
        </p:spPr>
        <p:txBody>
          <a:bodyPr vert="horz" rtlCol="0" anchor="t"/>
          <a:lstStyle>
            <a:lvl1pPr lvl="0" algn="l">
              <a:lnSpc>
                <a:spcPct val="100000"/>
              </a:lnSpc>
              <a:spcBef>
                <a:spcPts val="0"/>
              </a:spcBef>
              <a:defRPr lang="en-US" sz="4300" b="0" i="0" cap="none" spc="150">
                <a:solidFill>
                  <a:schemeClr val="tx1"/>
                </a:solidFill>
                <a:latin typeface="+mj-lt"/>
              </a:defRPr>
            </a:lvl1pPr>
          </a:lstStyle>
          <a:p>
            <a:r>
              <a:rPr lang="en-US" dirty="0"/>
              <a:t>Click to edit Master title style</a:t>
            </a:r>
          </a:p>
        </p:txBody>
      </p:sp>
      <p:sp>
        <p:nvSpPr>
          <p:cNvPr id="3" name="Text Placeholder 2"/>
          <p:cNvSpPr>
            <a:spLocks noGrp="1"/>
          </p:cNvSpPr>
          <p:nvPr>
            <p:ph type="body" idx="1"/>
          </p:nvPr>
        </p:nvSpPr>
        <p:spPr>
          <a:xfrm>
            <a:off x="789089" y="2192059"/>
            <a:ext cx="7472264" cy="511812"/>
          </a:xfrm>
          <a:prstGeom prst="rect">
            <a:avLst/>
          </a:prstGeom>
        </p:spPr>
        <p:txBody>
          <a:bodyPr vert="horz" rtlCol="0" anchor="b">
            <a:normAutofit/>
          </a:bodyPr>
          <a:lstStyle>
            <a:lvl1pPr marL="0" lvl="0" indent="0">
              <a:lnSpc>
                <a:spcPct val="100000"/>
              </a:lnSpc>
              <a:buNone/>
              <a:defRPr lang="en-US" sz="1600" i="0">
                <a:solidFill>
                  <a:schemeClr val="accent1"/>
                </a:solidFill>
                <a:latin typeface="+mn-lt"/>
              </a:defRPr>
            </a:lvl1pPr>
            <a:lvl2pPr marL="457200" lvl="1" indent="0">
              <a:buNone/>
              <a:defRPr lang="en-US" sz="1800">
                <a:solidFill>
                  <a:schemeClr val="tx1">
                    <a:tint val="75000"/>
                  </a:schemeClr>
                </a:solidFill>
              </a:defRPr>
            </a:lvl2pPr>
            <a:lvl3pPr marL="914400" lvl="2" indent="0">
              <a:buNone/>
              <a:defRPr lang="en-US" sz="1600">
                <a:solidFill>
                  <a:schemeClr val="tx1">
                    <a:tint val="75000"/>
                  </a:schemeClr>
                </a:solidFill>
              </a:defRPr>
            </a:lvl3pPr>
            <a:lvl4pPr marL="1371600" lvl="3" indent="0">
              <a:buNone/>
              <a:defRPr lang="en-US" sz="1400">
                <a:solidFill>
                  <a:schemeClr val="tx1">
                    <a:tint val="75000"/>
                  </a:schemeClr>
                </a:solidFill>
              </a:defRPr>
            </a:lvl4pPr>
            <a:lvl5pPr marL="1828800" lvl="4" indent="0">
              <a:buNone/>
              <a:defRPr lang="en-US" sz="1400">
                <a:solidFill>
                  <a:schemeClr val="tx1">
                    <a:tint val="75000"/>
                  </a:schemeClr>
                </a:solidFill>
              </a:defRPr>
            </a:lvl5pPr>
            <a:lvl6pPr marL="2286000" lvl="5" indent="0">
              <a:buNone/>
              <a:defRPr lang="en-US" sz="1400">
                <a:solidFill>
                  <a:schemeClr val="tx1">
                    <a:tint val="75000"/>
                  </a:schemeClr>
                </a:solidFill>
              </a:defRPr>
            </a:lvl6pPr>
            <a:lvl7pPr marL="2743200" lvl="6" indent="0">
              <a:buNone/>
              <a:defRPr lang="en-US" sz="1400">
                <a:solidFill>
                  <a:schemeClr val="tx1">
                    <a:tint val="75000"/>
                  </a:schemeClr>
                </a:solidFill>
              </a:defRPr>
            </a:lvl7pPr>
            <a:lvl8pPr marL="3200400" lvl="7" indent="0">
              <a:buNone/>
              <a:defRPr lang="en-US" sz="1400">
                <a:solidFill>
                  <a:schemeClr val="tx1">
                    <a:tint val="75000"/>
                  </a:schemeClr>
                </a:solidFill>
              </a:defRPr>
            </a:lvl8pPr>
            <a:lvl9pPr marL="3657600" lvl="8" indent="0">
              <a:buNone/>
              <a:defRPr lang="en-US" sz="1400">
                <a:solidFill>
                  <a:schemeClr val="tx1">
                    <a:tint val="75000"/>
                  </a:schemeClr>
                </a:solidFill>
              </a:defRPr>
            </a:lvl9pPr>
          </a:lstStyle>
          <a:p>
            <a:pPr lvl="0"/>
            <a:r>
              <a:rPr lang="en-US"/>
              <a:t>Click to edit Master text styles</a:t>
            </a:r>
          </a:p>
        </p:txBody>
      </p:sp>
      <p:cxnSp>
        <p:nvCxnSpPr>
          <p:cNvPr id="4" name="Straight Connector 4"/>
          <p:cNvCxnSpPr/>
          <p:nvPr/>
        </p:nvCxnSpPr>
        <p:spPr>
          <a:xfrm>
            <a:off x="894862" y="2781071"/>
            <a:ext cx="7362092" cy="0"/>
          </a:xfrm>
          <a:prstGeom prst="straightConnector1">
            <a:avLst/>
          </a:prstGeom>
          <a:ln w="6350">
            <a:solidFill>
              <a:schemeClr val="tx1">
                <a:lumMod val="85000"/>
                <a:lumOff val="15000"/>
              </a:schemeClr>
            </a:solidFill>
          </a:ln>
        </p:spPr>
        <p:style>
          <a:lnRef idx="2">
            <a:schemeClr val="accent1"/>
          </a:lnRef>
          <a:fillRef idx="0">
            <a:schemeClr val="accent1"/>
          </a:fillRef>
          <a:effectRef idx="2">
            <a:schemeClr val="accent1"/>
          </a:effectRef>
          <a:fontRef idx="minor">
            <a:schemeClr val="tx1"/>
          </a:fontRef>
        </p:style>
      </p:cxnSp>
      <p:sp>
        <p:nvSpPr>
          <p:cNvPr id="5" name="Slide Number Placeholder 5"/>
          <p:cNvSpPr>
            <a:spLocks noGrp="1"/>
          </p:cNvSpPr>
          <p:nvPr>
            <p:ph type="sldNum" sz="quarter" idx="12"/>
          </p:nvPr>
        </p:nvSpPr>
        <p:spPr>
          <a:xfrm>
            <a:off x="6737826" y="4866456"/>
            <a:ext cx="2133600" cy="273844"/>
          </a:xfrm>
          <a:prstGeom prst="rect">
            <a:avLst/>
          </a:prstGeom>
        </p:spPr>
        <p:txBody>
          <a:bodyPr vert="horz" lIns="91440" tIns="45720" rIns="91440" bIns="45720" rtlCol="0" anchor="ctr"/>
          <a:lstStyle>
            <a:lvl1pPr lvl="0" algn="r">
              <a:defRPr lang="en-US" sz="600" i="0">
                <a:solidFill>
                  <a:schemeClr val="bg1">
                    <a:lumMod val="50000"/>
                  </a:schemeClr>
                </a:solidFill>
                <a:latin typeface="+mn-lt"/>
              </a:defRPr>
            </a:lvl1pPr>
          </a:lstStyle>
          <a:p>
            <a:fld id="{3A3C9F9A-4374-4B6B-A591-A08410934FB6}" type="slidenum">
              <a:t>‹#›</a:t>
            </a:fld>
            <a:endParaRPr lang="en-US"/>
          </a:p>
        </p:txBody>
      </p:sp>
      <p:sp>
        <p:nvSpPr>
          <p:cNvPr id="6" name="Footer Placeholder 4"/>
          <p:cNvSpPr>
            <a:spLocks noGrp="1"/>
          </p:cNvSpPr>
          <p:nvPr>
            <p:ph type="ftr" sz="quarter" idx="11"/>
          </p:nvPr>
        </p:nvSpPr>
        <p:spPr>
          <a:xfrm>
            <a:off x="3124200" y="4866456"/>
            <a:ext cx="2895600" cy="273844"/>
          </a:xfrm>
          <a:prstGeom prst="rect">
            <a:avLst/>
          </a:prstGeom>
        </p:spPr>
        <p:txBody>
          <a:bodyPr vert="horz" lIns="91440" tIns="45720" rIns="91440" bIns="45720" rtlCol="0" anchor="ctr"/>
          <a:lstStyle>
            <a:lvl1pPr lvl="0" algn="ctr">
              <a:defRPr lang="en-US" sz="600" i="0">
                <a:solidFill>
                  <a:schemeClr val="bg1">
                    <a:lumMod val="50000"/>
                  </a:schemeClr>
                </a:solidFill>
                <a:latin typeface="+mn-lt"/>
              </a:defRPr>
            </a:lvl1pPr>
          </a:lstStyle>
          <a:p>
            <a:r>
              <a:rPr lang="en-US"/>
              <a:t>Footer message</a:t>
            </a:r>
          </a:p>
        </p:txBody>
      </p:sp>
      <p:sp>
        <p:nvSpPr>
          <p:cNvPr id="7" name="Date Placeholder 3"/>
          <p:cNvSpPr>
            <a:spLocks noGrp="1"/>
          </p:cNvSpPr>
          <p:nvPr>
            <p:ph type="dt" sz="half" idx="10"/>
          </p:nvPr>
        </p:nvSpPr>
        <p:spPr>
          <a:xfrm>
            <a:off x="279376" y="4866456"/>
            <a:ext cx="2133600" cy="273844"/>
          </a:xfrm>
          <a:prstGeom prst="rect">
            <a:avLst/>
          </a:prstGeom>
        </p:spPr>
        <p:txBody>
          <a:bodyPr vert="horz" lIns="91440" tIns="45720" rIns="91440" bIns="45720" rtlCol="0" anchor="ctr"/>
          <a:lstStyle>
            <a:lvl1pPr lvl="0" algn="l">
              <a:defRPr lang="en-US" sz="600" i="0">
                <a:solidFill>
                  <a:schemeClr val="bg1">
                    <a:lumMod val="50000"/>
                  </a:schemeClr>
                </a:solidFill>
                <a:latin typeface="+mn-lt"/>
              </a:defRPr>
            </a:lvl1pPr>
          </a:lstStyle>
          <a:p>
            <a:fld id="{FD1C2685-1B6C-4E1D-9ECE-D8B0744A137F}" type="datetime1">
              <a:t>1/4/2014</a:t>
            </a:fld>
            <a:endParaRPr lang="en-US"/>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Content Placeholder 2"/>
          <p:cNvSpPr>
            <a:spLocks noGrp="1"/>
          </p:cNvSpPr>
          <p:nvPr>
            <p:ph/>
          </p:nvPr>
        </p:nvSpPr>
        <p:spPr>
          <a:xfrm>
            <a:off x="279376" y="906411"/>
            <a:ext cx="4087787" cy="3717822"/>
          </a:xfrm>
        </p:spPr>
        <p:txBody>
          <a:bodyPr vert="horz"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1"/>
          <p:cNvSpPr>
            <a:spLocks noGrp="1"/>
          </p:cNvSpPr>
          <p:nvPr>
            <p:ph type="title" idx="1"/>
          </p:nvPr>
        </p:nvSpPr>
        <p:spPr>
          <a:xfrm>
            <a:off x="279376" y="148508"/>
            <a:ext cx="7480300" cy="556341"/>
          </a:xfrm>
          <a:prstGeom prst="rect">
            <a:avLst/>
          </a:prstGeom>
        </p:spPr>
        <p:txBody>
          <a:bodyPr vert="horz" rtlCol="0" anchor="b"/>
          <a:lstStyle>
            <a:lvl1pPr lvl="0" algn="l">
              <a:lnSpc>
                <a:spcPct val="100000"/>
              </a:lnSpc>
              <a:defRPr lang="en-US" sz="3200" cap="none" spc="150">
                <a:solidFill>
                  <a:schemeClr val="tx1">
                    <a:lumMod val="85000"/>
                    <a:lumOff val="15000"/>
                  </a:schemeClr>
                </a:solidFill>
              </a:defRPr>
            </a:lvl1pPr>
          </a:lstStyle>
          <a:p>
            <a:r>
              <a:rPr lang="en-US"/>
              <a:t>Click to edit Master title style</a:t>
            </a:r>
          </a:p>
        </p:txBody>
      </p:sp>
      <p:sp>
        <p:nvSpPr>
          <p:cNvPr id="4" name="Content Placeholder 2"/>
          <p:cNvSpPr>
            <a:spLocks noGrp="1"/>
          </p:cNvSpPr>
          <p:nvPr>
            <p:ph idx="2"/>
          </p:nvPr>
        </p:nvSpPr>
        <p:spPr>
          <a:xfrm>
            <a:off x="4675243" y="906411"/>
            <a:ext cx="4196183" cy="3717822"/>
          </a:xfrm>
        </p:spPr>
        <p:txBody>
          <a:bodyPr vert="horz"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vert="horz" rtlCol="0"/>
          <a:lstStyle/>
          <a:p>
            <a:fld id="{DF7C6989-B0AA-43C2-A557-9608E741D469}" type="datetime1">
              <a:t>1/4/2014</a:t>
            </a:fld>
            <a:endParaRPr lang="en-US"/>
          </a:p>
        </p:txBody>
      </p:sp>
      <p:sp>
        <p:nvSpPr>
          <p:cNvPr id="6" name="Footer Placeholder 5"/>
          <p:cNvSpPr>
            <a:spLocks noGrp="1"/>
          </p:cNvSpPr>
          <p:nvPr>
            <p:ph type="ftr" sz="quarter" idx="11"/>
          </p:nvPr>
        </p:nvSpPr>
        <p:spPr/>
        <p:txBody>
          <a:bodyPr vert="horz" rtlCol="0"/>
          <a:lstStyle/>
          <a:p>
            <a:r>
              <a:rPr lang="en-US"/>
              <a:t>Footer message</a:t>
            </a:r>
          </a:p>
        </p:txBody>
      </p:sp>
      <p:sp>
        <p:nvSpPr>
          <p:cNvPr id="7" name="Slide Number Placeholder 6"/>
          <p:cNvSpPr>
            <a:spLocks noGrp="1"/>
          </p:cNvSpPr>
          <p:nvPr>
            <p:ph type="sldNum" sz="quarter" idx="12"/>
          </p:nvPr>
        </p:nvSpPr>
        <p:spPr/>
        <p:txBody>
          <a:bodyPr vert="horz" rtlCol="0"/>
          <a:lstStyle/>
          <a:p>
            <a:fld id="{8521D973-DE48-4447-950C-CBC78968EF11}" type="slidenum">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ext Placeholder 2"/>
          <p:cNvSpPr>
            <a:spLocks noGrp="1"/>
          </p:cNvSpPr>
          <p:nvPr>
            <p:ph type="body"/>
          </p:nvPr>
        </p:nvSpPr>
        <p:spPr>
          <a:xfrm>
            <a:off x="279376" y="960941"/>
            <a:ext cx="4154357" cy="457567"/>
          </a:xfrm>
          <a:prstGeom prst="rect">
            <a:avLst/>
          </a:prstGeom>
        </p:spPr>
        <p:txBody>
          <a:bodyPr vert="horz" rtlCol="0" anchor="ctr">
            <a:normAutofit/>
          </a:bodyPr>
          <a:lstStyle>
            <a:lvl1pPr marL="0" lvl="0" indent="0">
              <a:buNone/>
              <a:defRPr lang="en-US" sz="2000" i="0" cap="none">
                <a:solidFill>
                  <a:schemeClr val="accent1"/>
                </a:solidFill>
                <a:latin typeface="+mn-lt"/>
              </a:defRPr>
            </a:lvl1pPr>
            <a:lvl2pPr marL="457200" lvl="1" indent="0">
              <a:buNone/>
              <a:defRPr lang="en-US" sz="2000" b="1"/>
            </a:lvl2pPr>
            <a:lvl3pPr marL="914400" lvl="2" indent="0">
              <a:buNone/>
              <a:defRPr lang="en-US" sz="1800" b="1"/>
            </a:lvl3pPr>
            <a:lvl4pPr marL="1371600" lvl="3" indent="0">
              <a:buNone/>
              <a:defRPr lang="en-US" sz="1600" b="1"/>
            </a:lvl4pPr>
            <a:lvl5pPr marL="1828800" lvl="4" indent="0">
              <a:buNone/>
              <a:defRPr lang="en-US" sz="1600" b="1"/>
            </a:lvl5pPr>
            <a:lvl6pPr marL="2286000" lvl="5" indent="0">
              <a:buNone/>
              <a:defRPr lang="en-US" sz="1600" b="1"/>
            </a:lvl6pPr>
            <a:lvl7pPr marL="2743200" lvl="6" indent="0">
              <a:buNone/>
              <a:defRPr lang="en-US" sz="1600" b="1"/>
            </a:lvl7pPr>
            <a:lvl8pPr marL="3200400" lvl="7" indent="0">
              <a:buNone/>
              <a:defRPr lang="en-US" sz="1600" b="1"/>
            </a:lvl8pPr>
            <a:lvl9pPr marL="3657600" lvl="8" indent="0">
              <a:buNone/>
              <a:defRPr lang="en-US" sz="1600" b="1"/>
            </a:lvl9pPr>
          </a:lstStyle>
          <a:p>
            <a:pPr lvl="0"/>
            <a:r>
              <a:rPr lang="en-US"/>
              <a:t>Click to edit Master text styles</a:t>
            </a:r>
          </a:p>
        </p:txBody>
      </p:sp>
      <p:sp>
        <p:nvSpPr>
          <p:cNvPr id="3" name="Text Placeholder 4"/>
          <p:cNvSpPr>
            <a:spLocks noGrp="1"/>
          </p:cNvSpPr>
          <p:nvPr>
            <p:ph type="body" idx="1"/>
          </p:nvPr>
        </p:nvSpPr>
        <p:spPr>
          <a:xfrm>
            <a:off x="4675243" y="960941"/>
            <a:ext cx="4196183" cy="457567"/>
          </a:xfrm>
          <a:prstGeom prst="rect">
            <a:avLst/>
          </a:prstGeom>
        </p:spPr>
        <p:txBody>
          <a:bodyPr vert="horz" rtlCol="0" anchor="ctr">
            <a:normAutofit/>
          </a:bodyPr>
          <a:lstStyle>
            <a:lvl1pPr marL="0" lvl="0" indent="0">
              <a:buNone/>
              <a:defRPr lang="en-US" sz="2000" i="0" cap="none">
                <a:solidFill>
                  <a:schemeClr val="accent1"/>
                </a:solidFill>
                <a:latin typeface="+mn-lt"/>
              </a:defRPr>
            </a:lvl1pPr>
            <a:lvl2pPr marL="457200" lvl="1" indent="0">
              <a:buNone/>
              <a:defRPr lang="en-US" sz="2000" b="1"/>
            </a:lvl2pPr>
            <a:lvl3pPr marL="914400" lvl="2" indent="0">
              <a:buNone/>
              <a:defRPr lang="en-US" sz="1800" b="1"/>
            </a:lvl3pPr>
            <a:lvl4pPr marL="1371600" lvl="3" indent="0">
              <a:buNone/>
              <a:defRPr lang="en-US" sz="1600" b="1"/>
            </a:lvl4pPr>
            <a:lvl5pPr marL="1828800" lvl="4" indent="0">
              <a:buNone/>
              <a:defRPr lang="en-US" sz="1600" b="1"/>
            </a:lvl5pPr>
            <a:lvl6pPr marL="2286000" lvl="5" indent="0">
              <a:buNone/>
              <a:defRPr lang="en-US" sz="1600" b="1"/>
            </a:lvl6pPr>
            <a:lvl7pPr marL="2743200" lvl="6" indent="0">
              <a:buNone/>
              <a:defRPr lang="en-US" sz="1600" b="1"/>
            </a:lvl7pPr>
            <a:lvl8pPr marL="3200400" lvl="7" indent="0">
              <a:buNone/>
              <a:defRPr lang="en-US" sz="1600" b="1"/>
            </a:lvl8pPr>
            <a:lvl9pPr marL="3657600" lvl="8" indent="0">
              <a:buNone/>
              <a:defRPr lang="en-US" sz="1600" b="1"/>
            </a:lvl9pPr>
          </a:lstStyle>
          <a:p>
            <a:pPr lvl="0"/>
            <a:r>
              <a:rPr lang="en-US"/>
              <a:t>Click to edit Master text styles</a:t>
            </a:r>
          </a:p>
        </p:txBody>
      </p:sp>
      <p:sp>
        <p:nvSpPr>
          <p:cNvPr id="4" name="Content Placeholder 2"/>
          <p:cNvSpPr>
            <a:spLocks noGrp="1"/>
          </p:cNvSpPr>
          <p:nvPr>
            <p:ph idx="2"/>
          </p:nvPr>
        </p:nvSpPr>
        <p:spPr>
          <a:xfrm>
            <a:off x="279376" y="1656325"/>
            <a:ext cx="4154357" cy="2804037"/>
          </a:xfrm>
        </p:spPr>
        <p:txBody>
          <a:bodyPr vert="horz"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idx="3"/>
          </p:nvPr>
        </p:nvSpPr>
        <p:spPr>
          <a:xfrm>
            <a:off x="279376" y="0"/>
            <a:ext cx="7480300" cy="704850"/>
          </a:xfrm>
          <a:prstGeom prst="rect">
            <a:avLst/>
          </a:prstGeom>
        </p:spPr>
        <p:txBody>
          <a:bodyPr vert="horz" rtlCol="0" anchor="b"/>
          <a:lstStyle>
            <a:lvl1pPr lvl="0" algn="l">
              <a:lnSpc>
                <a:spcPct val="100000"/>
              </a:lnSpc>
              <a:defRPr lang="en-US" sz="3200" cap="none" spc="150">
                <a:solidFill>
                  <a:schemeClr val="tx1">
                    <a:lumMod val="85000"/>
                    <a:lumOff val="15000"/>
                  </a:schemeClr>
                </a:solidFill>
              </a:defRPr>
            </a:lvl1pPr>
          </a:lstStyle>
          <a:p>
            <a:r>
              <a:rPr lang="en-US"/>
              <a:t>Click to edit Master title style</a:t>
            </a:r>
          </a:p>
        </p:txBody>
      </p:sp>
      <p:sp>
        <p:nvSpPr>
          <p:cNvPr id="6" name="Content Placeholder 2"/>
          <p:cNvSpPr>
            <a:spLocks noGrp="1"/>
          </p:cNvSpPr>
          <p:nvPr>
            <p:ph idx="4"/>
          </p:nvPr>
        </p:nvSpPr>
        <p:spPr>
          <a:xfrm>
            <a:off x="4675243" y="1656325"/>
            <a:ext cx="4196183" cy="2837888"/>
          </a:xfrm>
        </p:spPr>
        <p:txBody>
          <a:bodyPr vert="horz"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vert="horz" rtlCol="0"/>
          <a:lstStyle/>
          <a:p>
            <a:fld id="{68AB84B5-E95F-49EF-A6F4-39635AB55914}" type="datetime1">
              <a:t>1/4/2014</a:t>
            </a:fld>
            <a:endParaRPr lang="en-US"/>
          </a:p>
        </p:txBody>
      </p:sp>
      <p:sp>
        <p:nvSpPr>
          <p:cNvPr id="8" name="Footer Placeholder 5"/>
          <p:cNvSpPr>
            <a:spLocks noGrp="1"/>
          </p:cNvSpPr>
          <p:nvPr>
            <p:ph type="ftr" sz="quarter" idx="11"/>
          </p:nvPr>
        </p:nvSpPr>
        <p:spPr/>
        <p:txBody>
          <a:bodyPr vert="horz" rtlCol="0"/>
          <a:lstStyle/>
          <a:p>
            <a:r>
              <a:rPr lang="en-US"/>
              <a:t>Footer message</a:t>
            </a:r>
          </a:p>
        </p:txBody>
      </p:sp>
      <p:sp>
        <p:nvSpPr>
          <p:cNvPr id="9" name="Slide Number Placeholder 6"/>
          <p:cNvSpPr>
            <a:spLocks noGrp="1"/>
          </p:cNvSpPr>
          <p:nvPr>
            <p:ph type="sldNum" sz="quarter" idx="12"/>
          </p:nvPr>
        </p:nvSpPr>
        <p:spPr/>
        <p:txBody>
          <a:bodyPr vert="horz" rtlCol="0"/>
          <a:lstStyle/>
          <a:p>
            <a:fld id="{3E954E4F-6C37-412A-9D38-77BF29AFC686}" type="slidenum">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vert="horz" rtlCol="0"/>
          <a:lstStyle/>
          <a:p>
            <a:fld id="{C5B51960-146C-4827-A50D-CDD700B1DA4A}" type="datetime1">
              <a:t>1/4/2014</a:t>
            </a:fld>
            <a:endParaRPr lang="en-US"/>
          </a:p>
        </p:txBody>
      </p:sp>
      <p:sp>
        <p:nvSpPr>
          <p:cNvPr id="3" name="Footer Placeholder 2"/>
          <p:cNvSpPr>
            <a:spLocks noGrp="1"/>
          </p:cNvSpPr>
          <p:nvPr>
            <p:ph type="ftr" sz="quarter" idx="11"/>
          </p:nvPr>
        </p:nvSpPr>
        <p:spPr/>
        <p:txBody>
          <a:bodyPr vert="horz" rtlCol="0"/>
          <a:lstStyle/>
          <a:p>
            <a:r>
              <a:rPr lang="en-US"/>
              <a:t>Footer message</a:t>
            </a:r>
          </a:p>
        </p:txBody>
      </p:sp>
      <p:sp>
        <p:nvSpPr>
          <p:cNvPr id="4" name="Slide Number Placeholder 3"/>
          <p:cNvSpPr>
            <a:spLocks noGrp="1"/>
          </p:cNvSpPr>
          <p:nvPr>
            <p:ph type="sldNum" sz="quarter" idx="12"/>
          </p:nvPr>
        </p:nvSpPr>
        <p:spPr/>
        <p:txBody>
          <a:bodyPr vert="horz" rtlCol="0"/>
          <a:lstStyle/>
          <a:p>
            <a:fld id="{FCF5AF68-84AE-4E07-931E-54B85574DCDF}" type="slidenum">
              <a:t>‹#›</a:t>
            </a:fld>
            <a:endParaRPr lang="en-US"/>
          </a:p>
        </p:txBody>
      </p:sp>
      <p:sp>
        <p:nvSpPr>
          <p:cNvPr id="5" name="Title 1"/>
          <p:cNvSpPr>
            <a:spLocks noGrp="1"/>
          </p:cNvSpPr>
          <p:nvPr>
            <p:ph type="title"/>
          </p:nvPr>
        </p:nvSpPr>
        <p:spPr>
          <a:xfrm>
            <a:off x="279376" y="0"/>
            <a:ext cx="7480300" cy="704850"/>
          </a:xfrm>
          <a:prstGeom prst="rect">
            <a:avLst/>
          </a:prstGeom>
        </p:spPr>
        <p:txBody>
          <a:bodyPr vert="horz" rtlCol="0" anchor="b"/>
          <a:lstStyle>
            <a:lvl1pPr lvl="0" algn="l">
              <a:lnSpc>
                <a:spcPct val="100000"/>
              </a:lnSpc>
              <a:defRPr lang="en-US" sz="3200" cap="none" spc="150">
                <a:solidFill>
                  <a:schemeClr val="tx1">
                    <a:lumMod val="85000"/>
                    <a:lumOff val="15000"/>
                  </a:schemeClr>
                </a:solidFill>
              </a:defRPr>
            </a:lvl1p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vert="horz" rtlCol="0"/>
          <a:lstStyle/>
          <a:p>
            <a:fld id="{3D01E968-E3DA-425F-9015-B69239C8F119}" type="datetime1">
              <a:t>1/4/2014</a:t>
            </a:fld>
            <a:endParaRPr lang="en-US"/>
          </a:p>
        </p:txBody>
      </p:sp>
      <p:sp>
        <p:nvSpPr>
          <p:cNvPr id="3" name="Footer Placeholder 2"/>
          <p:cNvSpPr>
            <a:spLocks noGrp="1"/>
          </p:cNvSpPr>
          <p:nvPr>
            <p:ph type="ftr" sz="quarter" idx="11"/>
          </p:nvPr>
        </p:nvSpPr>
        <p:spPr/>
        <p:txBody>
          <a:bodyPr vert="horz" rtlCol="0"/>
          <a:lstStyle/>
          <a:p>
            <a:r>
              <a:rPr lang="en-US"/>
              <a:t>Footer message</a:t>
            </a:r>
          </a:p>
        </p:txBody>
      </p:sp>
      <p:sp>
        <p:nvSpPr>
          <p:cNvPr id="4" name="Slide Number Placeholder 3"/>
          <p:cNvSpPr>
            <a:spLocks noGrp="1"/>
          </p:cNvSpPr>
          <p:nvPr>
            <p:ph type="sldNum" sz="quarter" idx="12"/>
          </p:nvPr>
        </p:nvSpPr>
        <p:spPr/>
        <p:txBody>
          <a:bodyPr vert="horz" rtlCol="0"/>
          <a:lstStyle/>
          <a:p>
            <a:fld id="{C5C980A3-BB31-45A5-BD6C-3B143F2F4B6B}" type="slidenum">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vert="horz" rtlCol="0"/>
          <a:lstStyle/>
          <a:p>
            <a:fld id="{5D85D8E6-7BD2-4691-B8F9-84B3123E3AA6}" type="datetime1">
              <a:t>1/4/2014</a:t>
            </a:fld>
            <a:endParaRPr lang="en-US"/>
          </a:p>
        </p:txBody>
      </p:sp>
      <p:sp>
        <p:nvSpPr>
          <p:cNvPr id="3" name="Footer Placeholder 2"/>
          <p:cNvSpPr>
            <a:spLocks noGrp="1"/>
          </p:cNvSpPr>
          <p:nvPr>
            <p:ph type="ftr" sz="quarter" idx="11"/>
          </p:nvPr>
        </p:nvSpPr>
        <p:spPr/>
        <p:txBody>
          <a:bodyPr vert="horz" rtlCol="0"/>
          <a:lstStyle/>
          <a:p>
            <a:r>
              <a:rPr lang="en-US"/>
              <a:t>Footer message</a:t>
            </a:r>
          </a:p>
        </p:txBody>
      </p:sp>
      <p:sp>
        <p:nvSpPr>
          <p:cNvPr id="4" name="Slide Number Placeholder 3"/>
          <p:cNvSpPr>
            <a:spLocks noGrp="1"/>
          </p:cNvSpPr>
          <p:nvPr>
            <p:ph type="sldNum" sz="quarter" idx="12"/>
          </p:nvPr>
        </p:nvSpPr>
        <p:spPr/>
        <p:txBody>
          <a:bodyPr vert="horz" rtlCol="0"/>
          <a:lstStyle/>
          <a:p>
            <a:fld id="{C42ECE43-B32B-4ED3-967F-695B724A4296}" type="slidenum">
              <a:t>‹#›</a:t>
            </a:fld>
            <a:endParaRPr lang="en-US"/>
          </a:p>
        </p:txBody>
      </p:sp>
      <p:cxnSp>
        <p:nvCxnSpPr>
          <p:cNvPr id="5" name="Straight Connector 8"/>
          <p:cNvCxnSpPr/>
          <p:nvPr/>
        </p:nvCxnSpPr>
        <p:spPr>
          <a:xfrm rot="10800000" flipH="1">
            <a:off x="279376" y="732298"/>
            <a:ext cx="7421535" cy="9051"/>
          </a:xfrm>
          <a:prstGeom prst="straightConnector1">
            <a:avLst/>
          </a:prstGeom>
          <a:ln w="6350">
            <a:solidFill>
              <a:schemeClr val="tx1">
                <a:lumMod val="85000"/>
                <a:lumOff val="15000"/>
              </a:schemeClr>
            </a:solidFill>
          </a:ln>
        </p:spPr>
        <p:style>
          <a:lnRef idx="2">
            <a:schemeClr val="accent1"/>
          </a:lnRef>
          <a:fillRef idx="0">
            <a:schemeClr val="accent1"/>
          </a:fillRef>
          <a:effectRef idx="2">
            <a:schemeClr val="accent1"/>
          </a:effectRef>
          <a:fontRef idx="minor">
            <a:schemeClr val="tx1"/>
          </a:fontRef>
        </p:style>
      </p:cxnSp>
      <p:sp>
        <p:nvSpPr>
          <p:cNvPr id="6" name="Title 1"/>
          <p:cNvSpPr>
            <a:spLocks noGrp="1"/>
          </p:cNvSpPr>
          <p:nvPr>
            <p:ph type="title"/>
          </p:nvPr>
        </p:nvSpPr>
        <p:spPr>
          <a:xfrm>
            <a:off x="279376" y="0"/>
            <a:ext cx="7480300" cy="547943"/>
          </a:xfrm>
          <a:prstGeom prst="rect">
            <a:avLst/>
          </a:prstGeom>
        </p:spPr>
        <p:txBody>
          <a:bodyPr vert="horz" rtlCol="0" anchor="b"/>
          <a:lstStyle>
            <a:lvl1pPr lvl="0" algn="l">
              <a:lnSpc>
                <a:spcPct val="100000"/>
              </a:lnSpc>
              <a:defRPr lang="en-US" sz="3200" cap="none" spc="150">
                <a:solidFill>
                  <a:schemeClr val="tx1">
                    <a:lumMod val="85000"/>
                    <a:lumOff val="15000"/>
                  </a:schemeClr>
                </a:solidFill>
              </a:defRPr>
            </a:lvl1pPr>
          </a:lstStyle>
          <a:p>
            <a:r>
              <a:rPr lang="en-US"/>
              <a:t>Click to edit Master title style</a:t>
            </a:r>
          </a:p>
        </p:txBody>
      </p:sp>
      <p:sp>
        <p:nvSpPr>
          <p:cNvPr id="7" name="Content Placeholder 2"/>
          <p:cNvSpPr>
            <a:spLocks noGrp="1"/>
          </p:cNvSpPr>
          <p:nvPr>
            <p:ph idx="1"/>
          </p:nvPr>
        </p:nvSpPr>
        <p:spPr>
          <a:xfrm>
            <a:off x="3776758" y="967862"/>
            <a:ext cx="5094668" cy="3526351"/>
          </a:xfrm>
        </p:spPr>
        <p:txBody>
          <a:bodyPr vert="horz"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idx="2"/>
          </p:nvPr>
        </p:nvSpPr>
        <p:spPr>
          <a:xfrm>
            <a:off x="279376" y="967862"/>
            <a:ext cx="3324224" cy="3510537"/>
          </a:xfrm>
        </p:spPr>
        <p:txBody>
          <a:bodyPr vert="horz" lIns="91440" tIns="93600" rIns="91440" bIns="45720" rtlCol="0" anchor="t">
            <a:normAutofit/>
          </a:bodyPr>
          <a:lstStyle>
            <a:lvl1pPr marL="0" lvl="0" indent="0">
              <a:lnSpc>
                <a:spcPct val="100000"/>
              </a:lnSpc>
              <a:buNone/>
              <a:defRPr lang="en-US"/>
            </a:lvl1pPr>
          </a:lstStyle>
          <a:p>
            <a:r>
              <a:rPr lang="en-US"/>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Picture Placeholder 2"/>
          <p:cNvSpPr>
            <a:spLocks noGrp="1"/>
          </p:cNvSpPr>
          <p:nvPr>
            <p:ph type="pic"/>
          </p:nvPr>
        </p:nvSpPr>
        <p:spPr>
          <a:xfrm>
            <a:off x="3832225" y="1549401"/>
            <a:ext cx="4368800" cy="2889250"/>
          </a:xfrm>
          <a:ln w="38100">
            <a:noFill/>
            <a:miter lim="800000"/>
          </a:ln>
        </p:spPr>
        <p:txBody>
          <a:bodyPr vert="horz" rtlCol="0"/>
          <a:lstStyle/>
          <a:p>
            <a:r>
              <a:rPr lang="en-US"/>
              <a:t>Click icon to add picture</a:t>
            </a:r>
          </a:p>
        </p:txBody>
      </p:sp>
      <p:sp>
        <p:nvSpPr>
          <p:cNvPr id="3" name="Date Placeholder 1"/>
          <p:cNvSpPr>
            <a:spLocks noGrp="1"/>
          </p:cNvSpPr>
          <p:nvPr>
            <p:ph type="dt" sz="half" idx="10"/>
          </p:nvPr>
        </p:nvSpPr>
        <p:spPr/>
        <p:txBody>
          <a:bodyPr vert="horz" rtlCol="0"/>
          <a:lstStyle/>
          <a:p>
            <a:fld id="{1CCA2974-D6EA-4994-A529-C5F6D8C06BB5}" type="datetime1">
              <a:t>1/4/2014</a:t>
            </a:fld>
            <a:endParaRPr lang="en-US"/>
          </a:p>
        </p:txBody>
      </p:sp>
      <p:sp>
        <p:nvSpPr>
          <p:cNvPr id="4" name="Footer Placeholder 3"/>
          <p:cNvSpPr>
            <a:spLocks noGrp="1"/>
          </p:cNvSpPr>
          <p:nvPr>
            <p:ph type="ftr" sz="quarter" idx="11"/>
          </p:nvPr>
        </p:nvSpPr>
        <p:spPr/>
        <p:txBody>
          <a:bodyPr vert="horz" rtlCol="0"/>
          <a:lstStyle/>
          <a:p>
            <a:r>
              <a:rPr lang="en-US"/>
              <a:t>Footer message</a:t>
            </a:r>
          </a:p>
        </p:txBody>
      </p:sp>
      <p:sp>
        <p:nvSpPr>
          <p:cNvPr id="5" name="Slide Number Placeholder 4"/>
          <p:cNvSpPr>
            <a:spLocks noGrp="1"/>
          </p:cNvSpPr>
          <p:nvPr>
            <p:ph type="sldNum" sz="quarter" idx="12"/>
          </p:nvPr>
        </p:nvSpPr>
        <p:spPr/>
        <p:txBody>
          <a:bodyPr vert="horz" rtlCol="0"/>
          <a:lstStyle/>
          <a:p>
            <a:fld id="{856BB25B-2041-4B16-BCD4-10C1FADFA4AD}" type="slidenum">
              <a:t>‹#›</a:t>
            </a:fld>
            <a:endParaRPr lang="en-US"/>
          </a:p>
        </p:txBody>
      </p:sp>
      <p:sp>
        <p:nvSpPr>
          <p:cNvPr id="6" name="Title 1"/>
          <p:cNvSpPr>
            <a:spLocks noGrp="1"/>
          </p:cNvSpPr>
          <p:nvPr>
            <p:ph type="title" idx="1"/>
          </p:nvPr>
        </p:nvSpPr>
        <p:spPr>
          <a:xfrm>
            <a:off x="781051" y="486821"/>
            <a:ext cx="7480300" cy="704850"/>
          </a:xfrm>
          <a:prstGeom prst="rect">
            <a:avLst/>
          </a:prstGeom>
        </p:spPr>
        <p:txBody>
          <a:bodyPr vert="horz" rtlCol="0" anchor="b"/>
          <a:lstStyle>
            <a:lvl1pPr lvl="0" algn="l">
              <a:lnSpc>
                <a:spcPct val="100000"/>
              </a:lnSpc>
              <a:defRPr lang="en-US" sz="3200" cap="none" spc="150">
                <a:solidFill>
                  <a:schemeClr val="tx1">
                    <a:lumMod val="85000"/>
                    <a:lumOff val="15000"/>
                  </a:schemeClr>
                </a:solidFill>
              </a:defRPr>
            </a:lvl1pPr>
          </a:lstStyle>
          <a:p>
            <a:r>
              <a:rPr lang="en-US" dirty="0"/>
              <a:t>Click to edit Master title style</a:t>
            </a:r>
          </a:p>
        </p:txBody>
      </p:sp>
      <p:sp>
        <p:nvSpPr>
          <p:cNvPr id="7" name="Rectangle 16"/>
          <p:cNvSpPr/>
          <p:nvPr/>
        </p:nvSpPr>
        <p:spPr>
          <a:xfrm>
            <a:off x="3774594" y="1493839"/>
            <a:ext cx="4486755" cy="3000375"/>
          </a:xfrm>
          <a:prstGeom prst="rect">
            <a:avLst/>
          </a:prstGeom>
          <a:noFill/>
          <a:ln w="6350" cap="flat">
            <a:solidFill>
              <a:schemeClr val="tx1">
                <a:lumMod val="85000"/>
                <a:lumOff val="15000"/>
              </a:schemeClr>
            </a:solidFill>
            <a:miter lim="800000"/>
          </a:ln>
        </p:spPr>
        <p:style>
          <a:lnRef idx="1">
            <a:schemeClr val="accent1"/>
          </a:lnRef>
          <a:fillRef idx="3">
            <a:schemeClr val="accent1"/>
          </a:fillRef>
          <a:effectRef idx="2">
            <a:schemeClr val="accent1"/>
          </a:effectRef>
          <a:fontRef idx="minor">
            <a:srgbClr val="FFFFFF"/>
          </a:fontRef>
        </p:style>
        <p:txBody>
          <a:bodyPr vert="horz" rtlCol="0" anchor="ctr"/>
          <a:lstStyle/>
          <a:p>
            <a:pPr algn="ctr"/>
            <a:endParaRPr lang="en-US">
              <a:latin typeface="+mn-lt"/>
            </a:endParaRPr>
          </a:p>
        </p:txBody>
      </p:sp>
      <p:sp>
        <p:nvSpPr>
          <p:cNvPr id="8" name="Text Placeholder 3"/>
          <p:cNvSpPr>
            <a:spLocks noGrp="1"/>
          </p:cNvSpPr>
          <p:nvPr>
            <p:ph type="body" idx="2"/>
          </p:nvPr>
        </p:nvSpPr>
        <p:spPr>
          <a:xfrm>
            <a:off x="781200" y="1494000"/>
            <a:ext cx="2822399" cy="2984400"/>
          </a:xfrm>
        </p:spPr>
        <p:txBody>
          <a:bodyPr vert="horz" lIns="91440" tIns="93600" rIns="91440" bIns="45720" rtlCol="0" anchor="t">
            <a:normAutofit/>
          </a:bodyPr>
          <a:lstStyle>
            <a:lvl1pPr marL="0" lvl="0" indent="0">
              <a:lnSpc>
                <a:spcPct val="100000"/>
              </a:lnSpc>
              <a:buNone/>
              <a:defRPr lang="en-US"/>
            </a:lvl1pPr>
          </a:lstStyle>
          <a:p>
            <a:r>
              <a:rPr lang="en-US"/>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http://static.jboss.org/hibernate/images/hibernate_logo_whitebkg_200px.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bg1">
            <a:alpha val="80000"/>
          </a:schemeClr>
        </a:solidFill>
        <a:effectLst/>
      </p:bgPr>
    </p:bg>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279376" y="4866456"/>
            <a:ext cx="2133600" cy="273844"/>
          </a:xfrm>
          <a:prstGeom prst="rect">
            <a:avLst/>
          </a:prstGeom>
        </p:spPr>
        <p:txBody>
          <a:bodyPr vert="horz" lIns="91440" tIns="45720" rIns="91440" bIns="45720" rtlCol="0" anchor="ctr"/>
          <a:lstStyle>
            <a:lvl1pPr lvl="0" algn="l">
              <a:defRPr lang="en-US" sz="600" i="0">
                <a:solidFill>
                  <a:schemeClr val="bg1">
                    <a:lumMod val="50000"/>
                  </a:schemeClr>
                </a:solidFill>
                <a:latin typeface="+mn-lt"/>
              </a:defRPr>
            </a:lvl1pPr>
          </a:lstStyle>
          <a:p>
            <a:fld id="{68D993A2-1D37-4064-AC05-868CBBDC5DBD}" type="datetime1">
              <a:t>1/4/2014</a:t>
            </a:fld>
            <a:endParaRPr lang="en-US"/>
          </a:p>
        </p:txBody>
      </p:sp>
      <p:sp>
        <p:nvSpPr>
          <p:cNvPr id="3" name="Footer Placeholder 4"/>
          <p:cNvSpPr>
            <a:spLocks noGrp="1"/>
          </p:cNvSpPr>
          <p:nvPr>
            <p:ph type="ftr" sz="quarter" idx="3"/>
          </p:nvPr>
        </p:nvSpPr>
        <p:spPr>
          <a:xfrm>
            <a:off x="3124200" y="4866456"/>
            <a:ext cx="2895600" cy="273844"/>
          </a:xfrm>
          <a:prstGeom prst="rect">
            <a:avLst/>
          </a:prstGeom>
        </p:spPr>
        <p:txBody>
          <a:bodyPr vert="horz" lIns="91440" tIns="45720" rIns="91440" bIns="45720" rtlCol="0" anchor="ctr"/>
          <a:lstStyle>
            <a:lvl1pPr lvl="0" algn="ctr">
              <a:defRPr lang="en-US" sz="600" i="0">
                <a:solidFill>
                  <a:schemeClr val="bg1">
                    <a:lumMod val="50000"/>
                  </a:schemeClr>
                </a:solidFill>
                <a:latin typeface="+mn-lt"/>
              </a:defRPr>
            </a:lvl1pPr>
          </a:lstStyle>
          <a:p>
            <a:r>
              <a:rPr lang="en-US"/>
              <a:t>Footer message</a:t>
            </a:r>
          </a:p>
        </p:txBody>
      </p:sp>
      <p:sp>
        <p:nvSpPr>
          <p:cNvPr id="4" name="Slide Number Placeholder 5"/>
          <p:cNvSpPr>
            <a:spLocks noGrp="1"/>
          </p:cNvSpPr>
          <p:nvPr>
            <p:ph type="sldNum" sz="quarter" idx="4"/>
          </p:nvPr>
        </p:nvSpPr>
        <p:spPr>
          <a:xfrm>
            <a:off x="6737826" y="4866456"/>
            <a:ext cx="2133600" cy="273844"/>
          </a:xfrm>
          <a:prstGeom prst="rect">
            <a:avLst/>
          </a:prstGeom>
        </p:spPr>
        <p:txBody>
          <a:bodyPr vert="horz" lIns="91440" tIns="45720" rIns="91440" bIns="45720" rtlCol="0" anchor="ctr"/>
          <a:lstStyle>
            <a:lvl1pPr lvl="0" algn="r">
              <a:defRPr lang="en-US" sz="600" i="0">
                <a:solidFill>
                  <a:schemeClr val="bg1">
                    <a:lumMod val="50000"/>
                  </a:schemeClr>
                </a:solidFill>
                <a:latin typeface="+mn-lt"/>
              </a:defRPr>
            </a:lvl1pPr>
          </a:lstStyle>
          <a:p>
            <a:fld id="{8A1F6C67-E988-4DAD-B788-B7ECB25D7521}" type="slidenum">
              <a:t>‹#›</a:t>
            </a:fld>
            <a:endParaRPr lang="en-US"/>
          </a:p>
        </p:txBody>
      </p:sp>
      <p:sp>
        <p:nvSpPr>
          <p:cNvPr id="5" name="Title Placeholder 1"/>
          <p:cNvSpPr>
            <a:spLocks noGrp="1"/>
          </p:cNvSpPr>
          <p:nvPr>
            <p:ph type="title"/>
          </p:nvPr>
        </p:nvSpPr>
        <p:spPr>
          <a:xfrm>
            <a:off x="279376" y="97230"/>
            <a:ext cx="8592051" cy="573660"/>
          </a:xfrm>
          <a:prstGeom prst="rect">
            <a:avLst/>
          </a:prstGeom>
        </p:spPr>
        <p:txBody>
          <a:bodyPr vert="horz" lIns="91440" tIns="45720" rIns="91440" bIns="45720" rtlCol="0" anchor="b">
            <a:noAutofit/>
          </a:bodyPr>
          <a:lstStyle/>
          <a:p>
            <a:r>
              <a:rPr lang="en-US" dirty="0"/>
              <a:t>Click to edit Master title style</a:t>
            </a:r>
          </a:p>
        </p:txBody>
      </p:sp>
      <p:sp>
        <p:nvSpPr>
          <p:cNvPr id="6" name="Text Placeholder 2"/>
          <p:cNvSpPr>
            <a:spLocks noGrp="1"/>
          </p:cNvSpPr>
          <p:nvPr>
            <p:ph type="body" idx="1"/>
          </p:nvPr>
        </p:nvSpPr>
        <p:spPr>
          <a:xfrm>
            <a:off x="279376" y="741925"/>
            <a:ext cx="8592051" cy="3657600"/>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9"/>
          <p:cNvCxnSpPr/>
          <p:nvPr/>
        </p:nvCxnSpPr>
        <p:spPr>
          <a:xfrm>
            <a:off x="279376" y="741350"/>
            <a:ext cx="7362092" cy="0"/>
          </a:xfrm>
          <a:prstGeom prst="straightConnector1">
            <a:avLst/>
          </a:prstGeom>
          <a:ln w="6350">
            <a:solidFill>
              <a:schemeClr val="tx1">
                <a:lumMod val="85000"/>
                <a:lumOff val="15000"/>
              </a:schemeClr>
            </a:solidFill>
          </a:ln>
        </p:spPr>
        <p:style>
          <a:lnRef idx="2">
            <a:schemeClr val="accent1"/>
          </a:lnRef>
          <a:fillRef idx="0">
            <a:schemeClr val="accent1"/>
          </a:fillRef>
          <a:effectRef idx="2">
            <a:schemeClr val="accent1"/>
          </a:effectRef>
          <a:fontRef idx="minor">
            <a:schemeClr val="tx1"/>
          </a:fontRef>
        </p:style>
      </p:cxnSp>
      <p:pic>
        <p:nvPicPr>
          <p:cNvPr id="8" name="Picture 7"/>
          <p:cNvPicPr>
            <a:picLocks noChangeAspect="1"/>
          </p:cNvPicPr>
          <p:nvPr userDrawn="1"/>
        </p:nvPicPr>
        <p:blipFill>
          <a:blip r:link="rId14"/>
          <a:stretch>
            <a:fillRect/>
          </a:stretch>
        </p:blipFill>
        <p:spPr>
          <a:xfrm>
            <a:off x="7853516" y="0"/>
            <a:ext cx="1290483" cy="322620"/>
          </a:xfrm>
          <a:prstGeom prst="rect">
            <a:avLst/>
          </a:prstGeom>
        </p:spPr>
      </p:pic>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p:txStyles>
    <p:titleStyle>
      <a:lvl1pPr lvl="0" algn="l" rtl="0">
        <a:lnSpc>
          <a:spcPct val="100000"/>
        </a:lnSpc>
        <a:spcBef>
          <a:spcPct val="0"/>
        </a:spcBef>
        <a:buNone/>
        <a:defRPr lang="en-US" sz="3200" b="0" i="0">
          <a:solidFill>
            <a:schemeClr val="tx1">
              <a:lumMod val="85000"/>
              <a:lumOff val="15000"/>
            </a:schemeClr>
          </a:solidFill>
          <a:latin typeface="+mj-lt"/>
        </a:defRPr>
      </a:lvl1pPr>
    </p:titleStyle>
    <p:bodyStyle>
      <a:lvl1pPr marL="342900" lvl="0" indent="-342900" algn="l" rtl="0">
        <a:spcBef>
          <a:spcPts val="1200"/>
        </a:spcBef>
        <a:buClr>
          <a:schemeClr val="accent1"/>
        </a:buClr>
        <a:buFont typeface="Arial"/>
        <a:buChar char="&gt;"/>
        <a:defRPr lang="en-US" sz="1800" i="0">
          <a:solidFill>
            <a:schemeClr val="tx1">
              <a:lumMod val="85000"/>
              <a:lumOff val="15000"/>
            </a:schemeClr>
          </a:solidFill>
          <a:latin typeface="+mn-lt"/>
        </a:defRPr>
      </a:lvl1pPr>
      <a:lvl2pPr marL="742950" lvl="1" indent="-285750" algn="l" rtl="0">
        <a:spcBef>
          <a:spcPts val="300"/>
        </a:spcBef>
        <a:buClr>
          <a:schemeClr val="tx1">
            <a:lumMod val="50000"/>
            <a:lumOff val="50000"/>
          </a:schemeClr>
        </a:buClr>
        <a:buFont typeface="Arial"/>
        <a:buChar char="-"/>
        <a:defRPr lang="en-US" sz="1600" i="0">
          <a:solidFill>
            <a:schemeClr val="bg1">
              <a:lumMod val="50000"/>
            </a:schemeClr>
          </a:solidFill>
          <a:latin typeface="+mn-lt"/>
        </a:defRPr>
      </a:lvl2pPr>
      <a:lvl3pPr marL="1143000" lvl="2" indent="-228600" algn="l" rtl="0">
        <a:spcBef>
          <a:spcPts val="300"/>
        </a:spcBef>
        <a:buClr>
          <a:schemeClr val="tx1">
            <a:lumMod val="50000"/>
            <a:lumOff val="50000"/>
          </a:schemeClr>
        </a:buClr>
        <a:buFont typeface="Arial"/>
        <a:buChar char="-"/>
        <a:defRPr lang="en-US" sz="1400" i="0">
          <a:solidFill>
            <a:schemeClr val="bg1">
              <a:lumMod val="50000"/>
            </a:schemeClr>
          </a:solidFill>
          <a:latin typeface="+mn-lt"/>
        </a:defRPr>
      </a:lvl3pPr>
      <a:lvl4pPr marL="1600200" lvl="3" indent="-228600" algn="l" rtl="0">
        <a:spcBef>
          <a:spcPts val="300"/>
        </a:spcBef>
        <a:buClr>
          <a:schemeClr val="tx1">
            <a:lumMod val="50000"/>
            <a:lumOff val="50000"/>
          </a:schemeClr>
        </a:buClr>
        <a:buFont typeface="Arial"/>
        <a:buChar char="-"/>
        <a:defRPr lang="en-US" sz="1200" i="0">
          <a:solidFill>
            <a:schemeClr val="bg1">
              <a:lumMod val="50000"/>
            </a:schemeClr>
          </a:solidFill>
          <a:latin typeface="+mn-lt"/>
        </a:defRPr>
      </a:lvl4pPr>
      <a:lvl5pPr marL="2057400" lvl="4" indent="-228600" algn="l" rtl="0">
        <a:spcBef>
          <a:spcPts val="300"/>
        </a:spcBef>
        <a:buClr>
          <a:schemeClr val="tx1">
            <a:lumMod val="50000"/>
            <a:lumOff val="50000"/>
          </a:schemeClr>
        </a:buClr>
        <a:buFont typeface="Arial"/>
        <a:buChar char="-"/>
        <a:defRPr lang="en-US" sz="1000" i="0">
          <a:solidFill>
            <a:schemeClr val="bg1">
              <a:lumMod val="50000"/>
            </a:schemeClr>
          </a:solidFill>
          <a:latin typeface="+mn-lt"/>
        </a:defRPr>
      </a:lvl5pPr>
      <a:lvl6pPr marL="2514600" lvl="5" indent="-228600" algn="l" rtl="0">
        <a:spcBef>
          <a:spcPct val="20000"/>
        </a:spcBef>
        <a:buFont typeface="Arial"/>
        <a:buChar char="-"/>
        <a:defRPr lang="en-US" sz="1000" i="0">
          <a:solidFill>
            <a:schemeClr val="bg1">
              <a:lumMod val="50000"/>
            </a:schemeClr>
          </a:solidFill>
          <a:latin typeface="+mn-lt"/>
        </a:defRPr>
      </a:lvl6pPr>
      <a:lvl7pPr marL="2971800" lvl="6" indent="-228600" algn="l" rtl="0">
        <a:spcBef>
          <a:spcPct val="20000"/>
        </a:spcBef>
        <a:buFont typeface="Arial"/>
        <a:buChar char="-"/>
        <a:defRPr lang="en-US" sz="1000" i="0">
          <a:solidFill>
            <a:schemeClr val="bg1">
              <a:lumMod val="50000"/>
            </a:schemeClr>
          </a:solidFill>
          <a:latin typeface="+mn-lt"/>
        </a:defRPr>
      </a:lvl7pPr>
      <a:lvl8pPr marL="3429000" lvl="7" indent="-228600" algn="l" rtl="0">
        <a:spcBef>
          <a:spcPct val="20000"/>
        </a:spcBef>
        <a:buFont typeface="Arial"/>
        <a:buChar char="-"/>
        <a:defRPr lang="en-US" sz="1000" i="0">
          <a:solidFill>
            <a:schemeClr val="bg1">
              <a:lumMod val="50000"/>
            </a:schemeClr>
          </a:solidFill>
          <a:latin typeface="+mn-lt"/>
        </a:defRPr>
      </a:lvl8pPr>
      <a:lvl9pPr marL="3886200" lvl="8" indent="-228600" algn="l" rtl="0">
        <a:spcBef>
          <a:spcPct val="20000"/>
        </a:spcBef>
        <a:buFont typeface="Arial"/>
        <a:buChar char="-"/>
        <a:defRPr lang="en-US" sz="1000" i="0">
          <a:solidFill>
            <a:schemeClr val="bg1">
              <a:lumMod val="50000"/>
            </a:schemeClr>
          </a:solidFill>
          <a:latin typeface="+mn-lt"/>
        </a:defRPr>
      </a:lvl9pPr>
    </p:bodyStyle>
    <p:otherStyle>
      <a:lvl1pPr marL="0" lvl="0" algn="l" rtl="0">
        <a:defRPr lang="en-US" sz="1800">
          <a:solidFill>
            <a:schemeClr val="tx1"/>
          </a:solidFill>
          <a:latin typeface="+mn-lt"/>
        </a:defRPr>
      </a:lvl1pPr>
      <a:lvl2pPr marL="457200" lvl="1" algn="l" rtl="0">
        <a:defRPr lang="en-US" sz="1800">
          <a:solidFill>
            <a:schemeClr val="tx1"/>
          </a:solidFill>
          <a:latin typeface="+mn-lt"/>
        </a:defRPr>
      </a:lvl2pPr>
      <a:lvl3pPr marL="914400" lvl="2" algn="l" rtl="0">
        <a:defRPr lang="en-US" sz="1800">
          <a:solidFill>
            <a:schemeClr val="tx1"/>
          </a:solidFill>
          <a:latin typeface="+mn-lt"/>
        </a:defRPr>
      </a:lvl3pPr>
      <a:lvl4pPr marL="1371600" lvl="3" algn="l" rtl="0">
        <a:defRPr lang="en-US" sz="1800">
          <a:solidFill>
            <a:schemeClr val="tx1"/>
          </a:solidFill>
          <a:latin typeface="+mn-lt"/>
        </a:defRPr>
      </a:lvl4pPr>
      <a:lvl5pPr marL="1828800" lvl="4" algn="l" rtl="0">
        <a:defRPr lang="en-US" sz="1800">
          <a:solidFill>
            <a:schemeClr val="tx1"/>
          </a:solidFill>
          <a:latin typeface="+mn-lt"/>
        </a:defRPr>
      </a:lvl5pPr>
      <a:lvl6pPr marL="2286000" lvl="5" algn="l" rtl="0">
        <a:defRPr lang="en-US" sz="1800">
          <a:solidFill>
            <a:schemeClr val="tx1"/>
          </a:solidFill>
          <a:latin typeface="+mn-lt"/>
        </a:defRPr>
      </a:lvl6pPr>
      <a:lvl7pPr marL="2743200" lvl="6" algn="l" rtl="0">
        <a:defRPr lang="en-US" sz="1800">
          <a:solidFill>
            <a:schemeClr val="tx1"/>
          </a:solidFill>
          <a:latin typeface="+mn-lt"/>
        </a:defRPr>
      </a:lvl7pPr>
      <a:lvl8pPr marL="3200400" lvl="7" algn="l" rtl="0">
        <a:defRPr lang="en-US" sz="1800">
          <a:solidFill>
            <a:schemeClr val="tx1"/>
          </a:solidFill>
          <a:latin typeface="+mn-lt"/>
        </a:defRPr>
      </a:lvl8pPr>
      <a:lvl9pPr marL="3657600" lvl="8" algn="l" rtl="0">
        <a:defRPr lang="en-US" sz="18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Cache</a:t>
            </a:r>
            <a:endParaRPr lang="en-US" dirty="0"/>
          </a:p>
        </p:txBody>
      </p:sp>
      <p:sp>
        <p:nvSpPr>
          <p:cNvPr id="3" name="Subtitle 2"/>
          <p:cNvSpPr>
            <a:spLocks noGrp="1"/>
          </p:cNvSpPr>
          <p:nvPr>
            <p:ph type="subTitle" idx="1"/>
          </p:nvPr>
        </p:nvSpPr>
        <p:spPr/>
        <p:txBody>
          <a:bodyPr/>
          <a:lstStyle/>
          <a:p>
            <a:r>
              <a:rPr lang="en-US" dirty="0" smtClean="0"/>
              <a:t>by Vijay Kumar </a:t>
            </a:r>
            <a:r>
              <a:rPr lang="en-US" dirty="0" err="1" smtClean="0"/>
              <a:t>Keshri</a:t>
            </a:r>
            <a:endParaRPr lang="en-US" dirty="0"/>
          </a:p>
        </p:txBody>
      </p:sp>
      <p:sp>
        <p:nvSpPr>
          <p:cNvPr id="4" name="Slide Number Placeholder 5"/>
          <p:cNvSpPr>
            <a:spLocks noGrp="1"/>
          </p:cNvSpPr>
          <p:nvPr>
            <p:ph type="sldNum" sz="quarter" idx="12"/>
          </p:nvPr>
        </p:nvSpPr>
        <p:spPr/>
        <p:txBody>
          <a:bodyPr/>
          <a:lstStyle>
            <a:lvl1pPr lvl="0" algn="r">
              <a:defRPr lang="en-US" sz="600" i="0">
                <a:solidFill>
                  <a:schemeClr val="bg1">
                    <a:lumMod val="50000"/>
                  </a:schemeClr>
                </a:solidFill>
                <a:latin typeface="+mn-lt"/>
              </a:defRPr>
            </a:lvl1pPr>
          </a:lstStyle>
          <a:p>
            <a:fld id="{BA1B901A-28F8-4E75-80C3-7DB439401080}" type="slidenum">
              <a:rPr lang="en-US" smtClean="0"/>
              <a:pPr/>
              <a:t>1</a:t>
            </a:fld>
            <a:endParaRPr lang="en-US"/>
          </a:p>
        </p:txBody>
      </p:sp>
      <p:sp>
        <p:nvSpPr>
          <p:cNvPr id="5" name="Footer Placeholder 4"/>
          <p:cNvSpPr>
            <a:spLocks noGrp="1"/>
          </p:cNvSpPr>
          <p:nvPr>
            <p:ph type="ftr" sz="quarter" idx="11"/>
          </p:nvPr>
        </p:nvSpPr>
        <p:spPr/>
        <p:txBody>
          <a:bodyPr/>
          <a:lstStyle>
            <a:lvl1pPr lvl="0" algn="ctr">
              <a:defRPr lang="en-US" sz="600" i="0">
                <a:solidFill>
                  <a:schemeClr val="bg1">
                    <a:lumMod val="50000"/>
                  </a:schemeClr>
                </a:solidFill>
                <a:latin typeface="+mn-lt"/>
              </a:defRPr>
            </a:lvl1pPr>
          </a:lstStyle>
          <a:p>
            <a:r>
              <a:rPr lang="en-US" smtClean="0"/>
              <a:t>Footer message</a:t>
            </a:r>
            <a:endParaRPr lang="en-US"/>
          </a:p>
        </p:txBody>
      </p:sp>
      <p:sp>
        <p:nvSpPr>
          <p:cNvPr id="6" name="Date Placeholder 3"/>
          <p:cNvSpPr>
            <a:spLocks noGrp="1"/>
          </p:cNvSpPr>
          <p:nvPr>
            <p:ph type="dt" sz="half" idx="10"/>
          </p:nvPr>
        </p:nvSpPr>
        <p:spPr/>
        <p:txBody>
          <a:bodyPr/>
          <a:lstStyle>
            <a:lvl1pPr lvl="0" algn="l">
              <a:defRPr lang="en-US" sz="600" i="0">
                <a:solidFill>
                  <a:schemeClr val="bg1">
                    <a:lumMod val="50000"/>
                  </a:schemeClr>
                </a:solidFill>
                <a:latin typeface="+mn-lt"/>
              </a:defRPr>
            </a:lvl1pPr>
          </a:lstStyle>
          <a:p>
            <a:fld id="{7B8BC68A-B07F-4878-9915-79FCF99C5587}" type="datetime1">
              <a:rPr lang="en-US" smtClean="0"/>
              <a:pPr/>
              <a:t>1/13/2014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dirty="0"/>
              <a:t>Hibernate provides some metrics for measuring the performance of caching, which are all described in the Statistics interface API, in three categories:</a:t>
            </a:r>
          </a:p>
          <a:p>
            <a:pPr lvl="1"/>
            <a:r>
              <a:rPr lang="en-US" dirty="0"/>
              <a:t>Metrics related to the general Session usage.</a:t>
            </a:r>
          </a:p>
          <a:p>
            <a:pPr lvl="1"/>
            <a:r>
              <a:rPr lang="en-US" dirty="0"/>
              <a:t>Metrics related to the entities, collections, queries, and cache as a whole.</a:t>
            </a:r>
          </a:p>
          <a:p>
            <a:pPr lvl="1"/>
            <a:r>
              <a:rPr lang="en-US" dirty="0"/>
              <a:t>Detailed metrics related to a particular entity, collection, query or cache region.</a:t>
            </a:r>
          </a:p>
        </p:txBody>
      </p:sp>
      <p:sp>
        <p:nvSpPr>
          <p:cNvPr id="3" name="Date Placeholder 2"/>
          <p:cNvSpPr>
            <a:spLocks noGrp="1"/>
          </p:cNvSpPr>
          <p:nvPr>
            <p:ph type="dt" sz="half" idx="10"/>
          </p:nvPr>
        </p:nvSpPr>
        <p:spPr/>
        <p:txBody>
          <a:bodyPr/>
          <a:lstStyle/>
          <a:p>
            <a:fld id="{854A4867-B859-4540-93FB-B5C6BFC4E30D}" type="datetime1">
              <a:rPr lang="en-US" smtClean="0"/>
              <a:t>1/13/2014</a:t>
            </a:fld>
            <a:endParaRPr lang="en-US"/>
          </a:p>
        </p:txBody>
      </p:sp>
      <p:sp>
        <p:nvSpPr>
          <p:cNvPr id="4" name="Footer Placeholder 3"/>
          <p:cNvSpPr>
            <a:spLocks noGrp="1"/>
          </p:cNvSpPr>
          <p:nvPr>
            <p:ph type="ftr" sz="quarter" idx="11"/>
          </p:nvPr>
        </p:nvSpPr>
        <p:spPr/>
        <p:txBody>
          <a:bodyPr/>
          <a:lstStyle/>
          <a:p>
            <a:r>
              <a:rPr lang="en-US" smtClean="0"/>
              <a:t>Hibernate</a:t>
            </a:r>
            <a:endParaRPr lang="en-US" dirty="0"/>
          </a:p>
        </p:txBody>
      </p:sp>
      <p:sp>
        <p:nvSpPr>
          <p:cNvPr id="5" name="Slide Number Placeholder 4"/>
          <p:cNvSpPr>
            <a:spLocks noGrp="1"/>
          </p:cNvSpPr>
          <p:nvPr>
            <p:ph type="sldNum" sz="quarter" idx="12"/>
          </p:nvPr>
        </p:nvSpPr>
        <p:spPr/>
        <p:txBody>
          <a:bodyPr/>
          <a:lstStyle/>
          <a:p>
            <a:fld id="{68BD66FC-AE83-4462-8127-DBDC42A2E05C}" type="slidenum">
              <a:rPr lang="en-US" smtClean="0"/>
              <a:t>10</a:t>
            </a:fld>
            <a:endParaRPr lang="en-US"/>
          </a:p>
        </p:txBody>
      </p:sp>
      <p:sp>
        <p:nvSpPr>
          <p:cNvPr id="6" name="Title 5"/>
          <p:cNvSpPr>
            <a:spLocks noGrp="1"/>
          </p:cNvSpPr>
          <p:nvPr>
            <p:ph type="title" idx="1"/>
          </p:nvPr>
        </p:nvSpPr>
        <p:spPr/>
        <p:txBody>
          <a:bodyPr/>
          <a:lstStyle/>
          <a:p>
            <a:r>
              <a:rPr lang="en-US" dirty="0"/>
              <a:t>Performance</a:t>
            </a:r>
          </a:p>
        </p:txBody>
      </p:sp>
    </p:spTree>
    <p:extLst>
      <p:ext uri="{BB962C8B-B14F-4D97-AF65-F5344CB8AC3E}">
        <p14:creationId xmlns:p14="http://schemas.microsoft.com/office/powerpoint/2010/main" val="55960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dirty="0"/>
              <a:t>All objects those are passed to methods save(), update() or </a:t>
            </a:r>
            <a:r>
              <a:rPr lang="en-US" dirty="0" err="1"/>
              <a:t>saveOrUpdate</a:t>
            </a:r>
            <a:r>
              <a:rPr lang="en-US" dirty="0"/>
              <a:t>() or those you get from load(), get(), list(), iterate() or scroll() will be saved into cache.</a:t>
            </a:r>
          </a:p>
          <a:p>
            <a:r>
              <a:rPr lang="en-US" dirty="0"/>
              <a:t>flush() is used to synchronize the object with database and evict() is used to delete it from cache.</a:t>
            </a:r>
          </a:p>
          <a:p>
            <a:r>
              <a:rPr lang="en-US" dirty="0"/>
              <a:t>contains() used to find whether the object belongs to the cache or not.</a:t>
            </a:r>
          </a:p>
          <a:p>
            <a:r>
              <a:rPr lang="en-US" dirty="0" err="1"/>
              <a:t>Session.clear</a:t>
            </a:r>
            <a:r>
              <a:rPr lang="en-US" dirty="0"/>
              <a:t>() used to delete all objects from the cache .</a:t>
            </a:r>
          </a:p>
          <a:p>
            <a:r>
              <a:rPr lang="en-US" dirty="0"/>
              <a:t>Suppose the query wants to force a refresh of its query cache region, we should call </a:t>
            </a:r>
            <a:r>
              <a:rPr lang="en-US" dirty="0" err="1"/>
              <a:t>Query.setCacheMode</a:t>
            </a:r>
            <a:r>
              <a:rPr lang="en-US" dirty="0"/>
              <a:t>(</a:t>
            </a:r>
            <a:r>
              <a:rPr lang="en-US" dirty="0" err="1"/>
              <a:t>CacheMode.REFRESH</a:t>
            </a:r>
            <a:r>
              <a:rPr lang="en-US" dirty="0"/>
              <a:t>).</a:t>
            </a:r>
          </a:p>
        </p:txBody>
      </p:sp>
      <p:sp>
        <p:nvSpPr>
          <p:cNvPr id="3" name="Date Placeholder 2"/>
          <p:cNvSpPr>
            <a:spLocks noGrp="1"/>
          </p:cNvSpPr>
          <p:nvPr>
            <p:ph type="dt" sz="half" idx="10"/>
          </p:nvPr>
        </p:nvSpPr>
        <p:spPr/>
        <p:txBody>
          <a:bodyPr/>
          <a:lstStyle/>
          <a:p>
            <a:fld id="{854A4867-B859-4540-93FB-B5C6BFC4E30D}" type="datetime1">
              <a:rPr lang="en-US" smtClean="0"/>
              <a:t>1/13/2014</a:t>
            </a:fld>
            <a:endParaRPr lang="en-US"/>
          </a:p>
        </p:txBody>
      </p:sp>
      <p:sp>
        <p:nvSpPr>
          <p:cNvPr id="4" name="Footer Placeholder 3"/>
          <p:cNvSpPr>
            <a:spLocks noGrp="1"/>
          </p:cNvSpPr>
          <p:nvPr>
            <p:ph type="ftr" sz="quarter" idx="11"/>
          </p:nvPr>
        </p:nvSpPr>
        <p:spPr/>
        <p:txBody>
          <a:bodyPr/>
          <a:lstStyle/>
          <a:p>
            <a:r>
              <a:rPr lang="en-US" smtClean="0"/>
              <a:t>Hibernate</a:t>
            </a:r>
            <a:endParaRPr lang="en-US" dirty="0"/>
          </a:p>
        </p:txBody>
      </p:sp>
      <p:sp>
        <p:nvSpPr>
          <p:cNvPr id="5" name="Slide Number Placeholder 4"/>
          <p:cNvSpPr>
            <a:spLocks noGrp="1"/>
          </p:cNvSpPr>
          <p:nvPr>
            <p:ph type="sldNum" sz="quarter" idx="12"/>
          </p:nvPr>
        </p:nvSpPr>
        <p:spPr/>
        <p:txBody>
          <a:bodyPr/>
          <a:lstStyle/>
          <a:p>
            <a:fld id="{68BD66FC-AE83-4462-8127-DBDC42A2E05C}" type="slidenum">
              <a:rPr lang="en-US" smtClean="0"/>
              <a:t>11</a:t>
            </a:fld>
            <a:endParaRPr lang="en-US"/>
          </a:p>
        </p:txBody>
      </p:sp>
      <p:sp>
        <p:nvSpPr>
          <p:cNvPr id="6" name="Title 5"/>
          <p:cNvSpPr>
            <a:spLocks noGrp="1"/>
          </p:cNvSpPr>
          <p:nvPr>
            <p:ph type="title" idx="1"/>
          </p:nvPr>
        </p:nvSpPr>
        <p:spPr/>
        <p:txBody>
          <a:bodyPr/>
          <a:lstStyle/>
          <a:p>
            <a:r>
              <a:rPr lang="en-US" dirty="0"/>
              <a:t>About Caching</a:t>
            </a:r>
          </a:p>
        </p:txBody>
      </p:sp>
    </p:spTree>
    <p:extLst>
      <p:ext uri="{BB962C8B-B14F-4D97-AF65-F5344CB8AC3E}">
        <p14:creationId xmlns:p14="http://schemas.microsoft.com/office/powerpoint/2010/main" val="428039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dirty="0"/>
              <a:t>First-level </a:t>
            </a:r>
            <a:r>
              <a:rPr lang="en-US" dirty="0" smtClean="0"/>
              <a:t>cache</a:t>
            </a:r>
          </a:p>
          <a:p>
            <a:pPr lvl="2"/>
            <a:r>
              <a:rPr lang="en-US" dirty="0"/>
              <a:t>First-level cache always Associates with the Session object. Hibernate uses this cache by default. Here, it processes one transaction after another one, means wont process one transaction many times. Mainly it reduces the number of SQL queries it needs to generate within a given transaction. That is instead of updating after every modification done in the transaction, it updates the transaction only at the end of the transaction.</a:t>
            </a:r>
          </a:p>
          <a:p>
            <a:r>
              <a:rPr lang="en-US" dirty="0"/>
              <a:t>Second-level cache.</a:t>
            </a:r>
          </a:p>
        </p:txBody>
      </p:sp>
      <p:sp>
        <p:nvSpPr>
          <p:cNvPr id="3" name="Date Placeholder 2"/>
          <p:cNvSpPr>
            <a:spLocks noGrp="1"/>
          </p:cNvSpPr>
          <p:nvPr>
            <p:ph type="dt" sz="half" idx="10"/>
          </p:nvPr>
        </p:nvSpPr>
        <p:spPr/>
        <p:txBody>
          <a:bodyPr/>
          <a:lstStyle/>
          <a:p>
            <a:fld id="{854A4867-B859-4540-93FB-B5C6BFC4E30D}" type="datetime1">
              <a:rPr lang="en-US" smtClean="0"/>
              <a:t>1/13/2014</a:t>
            </a:fld>
            <a:endParaRPr lang="en-US"/>
          </a:p>
        </p:txBody>
      </p:sp>
      <p:sp>
        <p:nvSpPr>
          <p:cNvPr id="4" name="Footer Placeholder 3"/>
          <p:cNvSpPr>
            <a:spLocks noGrp="1"/>
          </p:cNvSpPr>
          <p:nvPr>
            <p:ph type="ftr" sz="quarter" idx="11"/>
          </p:nvPr>
        </p:nvSpPr>
        <p:spPr/>
        <p:txBody>
          <a:bodyPr/>
          <a:lstStyle/>
          <a:p>
            <a:r>
              <a:rPr lang="en-US" smtClean="0"/>
              <a:t>Hibernate</a:t>
            </a:r>
            <a:endParaRPr lang="en-US" dirty="0"/>
          </a:p>
        </p:txBody>
      </p:sp>
      <p:sp>
        <p:nvSpPr>
          <p:cNvPr id="5" name="Slide Number Placeholder 4"/>
          <p:cNvSpPr>
            <a:spLocks noGrp="1"/>
          </p:cNvSpPr>
          <p:nvPr>
            <p:ph type="sldNum" sz="quarter" idx="12"/>
          </p:nvPr>
        </p:nvSpPr>
        <p:spPr/>
        <p:txBody>
          <a:bodyPr/>
          <a:lstStyle/>
          <a:p>
            <a:fld id="{68BD66FC-AE83-4462-8127-DBDC42A2E05C}" type="slidenum">
              <a:rPr lang="en-US" smtClean="0"/>
              <a:t>2</a:t>
            </a:fld>
            <a:endParaRPr lang="en-US"/>
          </a:p>
        </p:txBody>
      </p:sp>
      <p:sp>
        <p:nvSpPr>
          <p:cNvPr id="6" name="Title 5"/>
          <p:cNvSpPr>
            <a:spLocks noGrp="1"/>
          </p:cNvSpPr>
          <p:nvPr>
            <p:ph type="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409556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normAutofit fontScale="92500" lnSpcReduction="10000"/>
          </a:bodyPr>
          <a:lstStyle/>
          <a:p>
            <a:r>
              <a:rPr lang="en-US" dirty="0" err="1"/>
              <a:t>EHCache</a:t>
            </a:r>
            <a:r>
              <a:rPr lang="en-US" dirty="0"/>
              <a:t> (Easy Hibernate Cache) </a:t>
            </a:r>
            <a:endParaRPr lang="en-US" dirty="0" smtClean="0"/>
          </a:p>
          <a:p>
            <a:pPr lvl="1"/>
            <a:r>
              <a:rPr lang="en-US" dirty="0" smtClean="0"/>
              <a:t>(</a:t>
            </a:r>
            <a:r>
              <a:rPr lang="en-US" dirty="0" err="1"/>
              <a:t>org.hibernate.cache.EhCacheProvider</a:t>
            </a:r>
            <a:r>
              <a:rPr lang="en-US" dirty="0" smtClean="0"/>
              <a:t>) </a:t>
            </a:r>
          </a:p>
          <a:p>
            <a:pPr lvl="2"/>
            <a:r>
              <a:rPr lang="en-US" dirty="0"/>
              <a:t>It is fast.</a:t>
            </a:r>
          </a:p>
          <a:p>
            <a:pPr lvl="2"/>
            <a:r>
              <a:rPr lang="en-US" dirty="0"/>
              <a:t>lightweight.</a:t>
            </a:r>
          </a:p>
          <a:p>
            <a:pPr lvl="2"/>
            <a:r>
              <a:rPr lang="en-US" dirty="0"/>
              <a:t>Easy-to-use.</a:t>
            </a:r>
          </a:p>
          <a:p>
            <a:pPr lvl="2"/>
            <a:r>
              <a:rPr lang="en-US" dirty="0"/>
              <a:t>Supports read-only and read/write caching.</a:t>
            </a:r>
          </a:p>
          <a:p>
            <a:pPr lvl="2"/>
            <a:r>
              <a:rPr lang="en-US" dirty="0"/>
              <a:t>Supports memory-based and disk-based caching.</a:t>
            </a:r>
          </a:p>
          <a:p>
            <a:pPr lvl="2"/>
            <a:r>
              <a:rPr lang="en-US" dirty="0"/>
              <a:t>Does not support clustering.</a:t>
            </a:r>
            <a:endParaRPr lang="en-US" dirty="0" smtClean="0"/>
          </a:p>
          <a:p>
            <a:r>
              <a:rPr lang="en-US" dirty="0" err="1" smtClean="0"/>
              <a:t>OSCache</a:t>
            </a:r>
            <a:r>
              <a:rPr lang="en-US" dirty="0" smtClean="0"/>
              <a:t> </a:t>
            </a:r>
            <a:r>
              <a:rPr lang="en-US" dirty="0"/>
              <a:t>(Open Symphony Cache</a:t>
            </a:r>
            <a:r>
              <a:rPr lang="en-US" dirty="0" smtClean="0"/>
              <a:t>)</a:t>
            </a:r>
          </a:p>
          <a:p>
            <a:pPr lvl="1"/>
            <a:r>
              <a:rPr lang="en-US" dirty="0"/>
              <a:t>(</a:t>
            </a:r>
            <a:r>
              <a:rPr lang="en-US" dirty="0" err="1"/>
              <a:t>org.hibernate.cache.OSCacheProvider</a:t>
            </a:r>
            <a:r>
              <a:rPr lang="en-US" dirty="0" smtClean="0"/>
              <a:t>)</a:t>
            </a:r>
          </a:p>
          <a:p>
            <a:pPr lvl="2"/>
            <a:r>
              <a:rPr lang="en-US" dirty="0"/>
              <a:t>It is a powerful .</a:t>
            </a:r>
          </a:p>
          <a:p>
            <a:pPr lvl="2"/>
            <a:r>
              <a:rPr lang="en-US" dirty="0"/>
              <a:t>flexible package</a:t>
            </a:r>
          </a:p>
          <a:p>
            <a:pPr lvl="2"/>
            <a:r>
              <a:rPr lang="en-US" dirty="0"/>
              <a:t>supports read-only and read/write caching.</a:t>
            </a:r>
          </a:p>
          <a:p>
            <a:pPr lvl="2"/>
            <a:r>
              <a:rPr lang="en-US" dirty="0"/>
              <a:t>Supports memory- based and disk-based caching.</a:t>
            </a:r>
          </a:p>
          <a:p>
            <a:pPr lvl="2"/>
            <a:r>
              <a:rPr lang="en-US" dirty="0"/>
              <a:t>Provides basic support for clustering via either </a:t>
            </a:r>
            <a:r>
              <a:rPr lang="en-US" dirty="0" err="1"/>
              <a:t>JavaGroups</a:t>
            </a:r>
            <a:r>
              <a:rPr lang="en-US" dirty="0"/>
              <a:t> or JMS</a:t>
            </a:r>
            <a:r>
              <a:rPr lang="en-US" dirty="0" smtClean="0"/>
              <a:t>.</a:t>
            </a:r>
            <a:endParaRPr lang="en-US" dirty="0"/>
          </a:p>
        </p:txBody>
      </p:sp>
      <p:sp>
        <p:nvSpPr>
          <p:cNvPr id="3" name="Date Placeholder 2"/>
          <p:cNvSpPr>
            <a:spLocks noGrp="1"/>
          </p:cNvSpPr>
          <p:nvPr>
            <p:ph type="dt" sz="half" idx="10"/>
          </p:nvPr>
        </p:nvSpPr>
        <p:spPr/>
        <p:txBody>
          <a:bodyPr/>
          <a:lstStyle/>
          <a:p>
            <a:fld id="{854A4867-B859-4540-93FB-B5C6BFC4E30D}" type="datetime1">
              <a:rPr lang="en-US" smtClean="0"/>
              <a:t>1/13/2014</a:t>
            </a:fld>
            <a:endParaRPr lang="en-US"/>
          </a:p>
        </p:txBody>
      </p:sp>
      <p:sp>
        <p:nvSpPr>
          <p:cNvPr id="4" name="Footer Placeholder 3"/>
          <p:cNvSpPr>
            <a:spLocks noGrp="1"/>
          </p:cNvSpPr>
          <p:nvPr>
            <p:ph type="ftr" sz="quarter" idx="11"/>
          </p:nvPr>
        </p:nvSpPr>
        <p:spPr/>
        <p:txBody>
          <a:bodyPr/>
          <a:lstStyle/>
          <a:p>
            <a:r>
              <a:rPr lang="en-US" smtClean="0"/>
              <a:t>Hibernate</a:t>
            </a:r>
            <a:endParaRPr lang="en-US" dirty="0"/>
          </a:p>
        </p:txBody>
      </p:sp>
      <p:sp>
        <p:nvSpPr>
          <p:cNvPr id="5" name="Slide Number Placeholder 4"/>
          <p:cNvSpPr>
            <a:spLocks noGrp="1"/>
          </p:cNvSpPr>
          <p:nvPr>
            <p:ph type="sldNum" sz="quarter" idx="12"/>
          </p:nvPr>
        </p:nvSpPr>
        <p:spPr/>
        <p:txBody>
          <a:bodyPr/>
          <a:lstStyle/>
          <a:p>
            <a:fld id="{68BD66FC-AE83-4462-8127-DBDC42A2E05C}" type="slidenum">
              <a:rPr lang="en-US" smtClean="0"/>
              <a:t>3</a:t>
            </a:fld>
            <a:endParaRPr lang="en-US"/>
          </a:p>
        </p:txBody>
      </p:sp>
      <p:sp>
        <p:nvSpPr>
          <p:cNvPr id="6" name="Title 5"/>
          <p:cNvSpPr>
            <a:spLocks noGrp="1"/>
          </p:cNvSpPr>
          <p:nvPr>
            <p:ph type="title" idx="1"/>
          </p:nvPr>
        </p:nvSpPr>
        <p:spPr/>
        <p:txBody>
          <a:bodyPr/>
          <a:lstStyle/>
          <a:p>
            <a:r>
              <a:rPr lang="en-US" dirty="0"/>
              <a:t>Cache </a:t>
            </a:r>
            <a:r>
              <a:rPr lang="en-US" dirty="0" smtClean="0"/>
              <a:t>Implementations - 1</a:t>
            </a:r>
            <a:endParaRPr lang="en-US" dirty="0"/>
          </a:p>
        </p:txBody>
      </p:sp>
    </p:spTree>
    <p:extLst>
      <p:ext uri="{BB962C8B-B14F-4D97-AF65-F5344CB8AC3E}">
        <p14:creationId xmlns:p14="http://schemas.microsoft.com/office/powerpoint/2010/main" val="1719570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dirty="0" err="1" smtClean="0"/>
              <a:t>SwarmCache</a:t>
            </a:r>
            <a:endParaRPr lang="en-US" dirty="0" smtClean="0"/>
          </a:p>
          <a:p>
            <a:pPr lvl="1"/>
            <a:r>
              <a:rPr lang="en-US" dirty="0"/>
              <a:t>(</a:t>
            </a:r>
            <a:r>
              <a:rPr lang="en-US" dirty="0" err="1"/>
              <a:t>org.hibernate.cache.SwarmCacheProvider</a:t>
            </a:r>
            <a:r>
              <a:rPr lang="en-US" dirty="0" smtClean="0"/>
              <a:t>)</a:t>
            </a:r>
          </a:p>
          <a:p>
            <a:pPr lvl="2"/>
            <a:r>
              <a:rPr lang="en-US" dirty="0"/>
              <a:t>is a cluster-based caching.</a:t>
            </a:r>
          </a:p>
          <a:p>
            <a:pPr lvl="2"/>
            <a:r>
              <a:rPr lang="en-US" dirty="0"/>
              <a:t>supports read-only or </a:t>
            </a:r>
            <a:r>
              <a:rPr lang="en-US" dirty="0" err="1"/>
              <a:t>nonstrict</a:t>
            </a:r>
            <a:r>
              <a:rPr lang="en-US" dirty="0"/>
              <a:t> read/write caching .</a:t>
            </a:r>
          </a:p>
          <a:p>
            <a:pPr lvl="2"/>
            <a:r>
              <a:rPr lang="en-US" dirty="0"/>
              <a:t>appropriate for applications those have more read operations than write operations.</a:t>
            </a:r>
          </a:p>
          <a:p>
            <a:r>
              <a:rPr lang="en-US" dirty="0"/>
              <a:t>JBoss </a:t>
            </a:r>
            <a:r>
              <a:rPr lang="en-US" dirty="0" err="1" smtClean="0"/>
              <a:t>TreeCache</a:t>
            </a:r>
            <a:endParaRPr lang="en-US" dirty="0" smtClean="0"/>
          </a:p>
          <a:p>
            <a:pPr lvl="1"/>
            <a:r>
              <a:rPr lang="en-US" dirty="0"/>
              <a:t>(</a:t>
            </a:r>
            <a:r>
              <a:rPr lang="en-US" dirty="0" err="1"/>
              <a:t>org.hibernate.cache.TreeCacheProvider</a:t>
            </a:r>
            <a:r>
              <a:rPr lang="en-US" dirty="0" smtClean="0"/>
              <a:t>)</a:t>
            </a:r>
          </a:p>
          <a:p>
            <a:pPr lvl="2"/>
            <a:r>
              <a:rPr lang="en-US" dirty="0"/>
              <a:t>is a powerful replicated and transactional cache.</a:t>
            </a:r>
          </a:p>
          <a:p>
            <a:pPr lvl="2"/>
            <a:r>
              <a:rPr lang="en-US" dirty="0"/>
              <a:t>useful when we need a true transaction-capable caching architecture .</a:t>
            </a:r>
          </a:p>
          <a:p>
            <a:endParaRPr lang="en-US" dirty="0"/>
          </a:p>
        </p:txBody>
      </p:sp>
      <p:sp>
        <p:nvSpPr>
          <p:cNvPr id="3" name="Date Placeholder 2"/>
          <p:cNvSpPr>
            <a:spLocks noGrp="1"/>
          </p:cNvSpPr>
          <p:nvPr>
            <p:ph type="dt" sz="half" idx="10"/>
          </p:nvPr>
        </p:nvSpPr>
        <p:spPr/>
        <p:txBody>
          <a:bodyPr/>
          <a:lstStyle/>
          <a:p>
            <a:fld id="{854A4867-B859-4540-93FB-B5C6BFC4E30D}" type="datetime1">
              <a:rPr lang="en-US" smtClean="0"/>
              <a:t>1/13/2014</a:t>
            </a:fld>
            <a:endParaRPr lang="en-US"/>
          </a:p>
        </p:txBody>
      </p:sp>
      <p:sp>
        <p:nvSpPr>
          <p:cNvPr id="4" name="Footer Placeholder 3"/>
          <p:cNvSpPr>
            <a:spLocks noGrp="1"/>
          </p:cNvSpPr>
          <p:nvPr>
            <p:ph type="ftr" sz="quarter" idx="11"/>
          </p:nvPr>
        </p:nvSpPr>
        <p:spPr/>
        <p:txBody>
          <a:bodyPr/>
          <a:lstStyle/>
          <a:p>
            <a:r>
              <a:rPr lang="en-US" smtClean="0"/>
              <a:t>Hibernate</a:t>
            </a:r>
            <a:endParaRPr lang="en-US" dirty="0"/>
          </a:p>
        </p:txBody>
      </p:sp>
      <p:sp>
        <p:nvSpPr>
          <p:cNvPr id="5" name="Slide Number Placeholder 4"/>
          <p:cNvSpPr>
            <a:spLocks noGrp="1"/>
          </p:cNvSpPr>
          <p:nvPr>
            <p:ph type="sldNum" sz="quarter" idx="12"/>
          </p:nvPr>
        </p:nvSpPr>
        <p:spPr/>
        <p:txBody>
          <a:bodyPr/>
          <a:lstStyle/>
          <a:p>
            <a:fld id="{68BD66FC-AE83-4462-8127-DBDC42A2E05C}" type="slidenum">
              <a:rPr lang="en-US" smtClean="0"/>
              <a:t>4</a:t>
            </a:fld>
            <a:endParaRPr lang="en-US"/>
          </a:p>
        </p:txBody>
      </p:sp>
      <p:sp>
        <p:nvSpPr>
          <p:cNvPr id="6" name="Title 5"/>
          <p:cNvSpPr>
            <a:spLocks noGrp="1"/>
          </p:cNvSpPr>
          <p:nvPr>
            <p:ph type="title" idx="1"/>
          </p:nvPr>
        </p:nvSpPr>
        <p:spPr/>
        <p:txBody>
          <a:bodyPr/>
          <a:lstStyle/>
          <a:p>
            <a:r>
              <a:rPr lang="en-US" dirty="0"/>
              <a:t>Cache Implementations - </a:t>
            </a:r>
            <a:r>
              <a:rPr lang="en-US" dirty="0" smtClean="0"/>
              <a:t>2</a:t>
            </a:r>
            <a:endParaRPr lang="en-US" dirty="0"/>
          </a:p>
        </p:txBody>
      </p:sp>
    </p:spTree>
    <p:extLst>
      <p:ext uri="{BB962C8B-B14F-4D97-AF65-F5344CB8AC3E}">
        <p14:creationId xmlns:p14="http://schemas.microsoft.com/office/powerpoint/2010/main" val="543652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normAutofit fontScale="92500" lnSpcReduction="10000"/>
          </a:bodyPr>
          <a:lstStyle/>
          <a:p>
            <a:r>
              <a:rPr lang="en-US" dirty="0" smtClean="0"/>
              <a:t>Read-only</a:t>
            </a:r>
          </a:p>
          <a:p>
            <a:pPr lvl="1"/>
            <a:r>
              <a:rPr lang="en-US" dirty="0"/>
              <a:t>Useful for data that is read frequently but never updated.</a:t>
            </a:r>
          </a:p>
          <a:p>
            <a:pPr lvl="1"/>
            <a:r>
              <a:rPr lang="en-US" dirty="0"/>
              <a:t>It is Simple </a:t>
            </a:r>
            <a:r>
              <a:rPr lang="en-US" dirty="0" smtClean="0"/>
              <a:t>.</a:t>
            </a:r>
            <a:endParaRPr lang="en-US" dirty="0"/>
          </a:p>
          <a:p>
            <a:pPr lvl="1"/>
            <a:r>
              <a:rPr lang="en-US" dirty="0"/>
              <a:t>Best performer among the all</a:t>
            </a:r>
            <a:r>
              <a:rPr lang="en-US" dirty="0" smtClean="0"/>
              <a:t>.</a:t>
            </a:r>
          </a:p>
          <a:p>
            <a:pPr lvl="1"/>
            <a:r>
              <a:rPr lang="en-US" dirty="0" smtClean="0"/>
              <a:t>It </a:t>
            </a:r>
            <a:r>
              <a:rPr lang="en-US" dirty="0"/>
              <a:t>is safe for using in a cluster.</a:t>
            </a:r>
          </a:p>
          <a:p>
            <a:r>
              <a:rPr lang="en-US" dirty="0" smtClean="0"/>
              <a:t>Read-Write</a:t>
            </a:r>
          </a:p>
          <a:p>
            <a:pPr lvl="1"/>
            <a:r>
              <a:rPr lang="en-US" dirty="0"/>
              <a:t>Used when our data needs to be updated.</a:t>
            </a:r>
          </a:p>
          <a:p>
            <a:pPr lvl="1"/>
            <a:r>
              <a:rPr lang="en-US" dirty="0"/>
              <a:t>It’s having more overhead than read-only caches.</a:t>
            </a:r>
          </a:p>
          <a:p>
            <a:pPr lvl="1"/>
            <a:r>
              <a:rPr lang="en-US" dirty="0"/>
              <a:t>When </a:t>
            </a:r>
            <a:r>
              <a:rPr lang="en-US" dirty="0" err="1"/>
              <a:t>Session.close</a:t>
            </a:r>
            <a:r>
              <a:rPr lang="en-US" dirty="0"/>
              <a:t>() or </a:t>
            </a:r>
            <a:r>
              <a:rPr lang="en-US" dirty="0" err="1"/>
              <a:t>Session.disconnect</a:t>
            </a:r>
            <a:r>
              <a:rPr lang="en-US" dirty="0"/>
              <a:t>() is called the transaction should be completed in an environment where JTA is no used.</a:t>
            </a:r>
          </a:p>
          <a:p>
            <a:pPr lvl="1"/>
            <a:r>
              <a:rPr lang="en-US" dirty="0"/>
              <a:t>It is never used if </a:t>
            </a:r>
            <a:r>
              <a:rPr lang="en-US" dirty="0" err="1"/>
              <a:t>serializable</a:t>
            </a:r>
            <a:r>
              <a:rPr lang="en-US" dirty="0"/>
              <a:t> transaction isolation level is required.</a:t>
            </a:r>
          </a:p>
          <a:p>
            <a:pPr lvl="1"/>
            <a:r>
              <a:rPr lang="en-US" dirty="0"/>
              <a:t>In a JTA environment, for obtaining the JTA </a:t>
            </a:r>
            <a:r>
              <a:rPr lang="en-US" dirty="0" err="1"/>
              <a:t>TransactionManager</a:t>
            </a:r>
            <a:r>
              <a:rPr lang="en-US" dirty="0"/>
              <a:t> we must specify the property </a:t>
            </a:r>
            <a:r>
              <a:rPr lang="en-US" dirty="0" err="1"/>
              <a:t>hibernate.transaction.manager_lookup_class</a:t>
            </a:r>
            <a:r>
              <a:rPr lang="en-US" dirty="0"/>
              <a:t>.</a:t>
            </a:r>
          </a:p>
          <a:p>
            <a:pPr lvl="1"/>
            <a:r>
              <a:rPr lang="en-US" dirty="0"/>
              <a:t>To use it in a cluster the cache implementation must support locking.</a:t>
            </a:r>
          </a:p>
          <a:p>
            <a:endParaRPr lang="en-US" dirty="0"/>
          </a:p>
        </p:txBody>
      </p:sp>
      <p:sp>
        <p:nvSpPr>
          <p:cNvPr id="3" name="Date Placeholder 2"/>
          <p:cNvSpPr>
            <a:spLocks noGrp="1"/>
          </p:cNvSpPr>
          <p:nvPr>
            <p:ph type="dt" sz="half" idx="10"/>
          </p:nvPr>
        </p:nvSpPr>
        <p:spPr/>
        <p:txBody>
          <a:bodyPr/>
          <a:lstStyle/>
          <a:p>
            <a:fld id="{854A4867-B859-4540-93FB-B5C6BFC4E30D}" type="datetime1">
              <a:rPr lang="en-US" smtClean="0"/>
              <a:t>1/13/2014</a:t>
            </a:fld>
            <a:endParaRPr lang="en-US"/>
          </a:p>
        </p:txBody>
      </p:sp>
      <p:sp>
        <p:nvSpPr>
          <p:cNvPr id="4" name="Footer Placeholder 3"/>
          <p:cNvSpPr>
            <a:spLocks noGrp="1"/>
          </p:cNvSpPr>
          <p:nvPr>
            <p:ph type="ftr" sz="quarter" idx="11"/>
          </p:nvPr>
        </p:nvSpPr>
        <p:spPr/>
        <p:txBody>
          <a:bodyPr/>
          <a:lstStyle/>
          <a:p>
            <a:r>
              <a:rPr lang="en-US" smtClean="0"/>
              <a:t>Hibernate</a:t>
            </a:r>
            <a:endParaRPr lang="en-US" dirty="0"/>
          </a:p>
        </p:txBody>
      </p:sp>
      <p:sp>
        <p:nvSpPr>
          <p:cNvPr id="5" name="Slide Number Placeholder 4"/>
          <p:cNvSpPr>
            <a:spLocks noGrp="1"/>
          </p:cNvSpPr>
          <p:nvPr>
            <p:ph type="sldNum" sz="quarter" idx="12"/>
          </p:nvPr>
        </p:nvSpPr>
        <p:spPr/>
        <p:txBody>
          <a:bodyPr/>
          <a:lstStyle/>
          <a:p>
            <a:fld id="{68BD66FC-AE83-4462-8127-DBDC42A2E05C}" type="slidenum">
              <a:rPr lang="en-US" smtClean="0"/>
              <a:t>5</a:t>
            </a:fld>
            <a:endParaRPr lang="en-US"/>
          </a:p>
        </p:txBody>
      </p:sp>
      <p:sp>
        <p:nvSpPr>
          <p:cNvPr id="6" name="Title 5"/>
          <p:cNvSpPr>
            <a:spLocks noGrp="1"/>
          </p:cNvSpPr>
          <p:nvPr>
            <p:ph type="title" idx="1"/>
          </p:nvPr>
        </p:nvSpPr>
        <p:spPr/>
        <p:txBody>
          <a:bodyPr/>
          <a:lstStyle/>
          <a:p>
            <a:r>
              <a:rPr lang="en-US" dirty="0"/>
              <a:t>Caching </a:t>
            </a:r>
            <a:r>
              <a:rPr lang="en-US" dirty="0" smtClean="0"/>
              <a:t>Strategies - 1</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1581150"/>
            <a:ext cx="5940425"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324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dirty="0" err="1" smtClean="0"/>
              <a:t>Nonstrict</a:t>
            </a:r>
            <a:r>
              <a:rPr lang="en-US" dirty="0" smtClean="0"/>
              <a:t> read-write</a:t>
            </a:r>
          </a:p>
          <a:p>
            <a:pPr lvl="1"/>
            <a:r>
              <a:rPr lang="en-US" dirty="0"/>
              <a:t>Needed if the application needs to update data rarely.</a:t>
            </a:r>
          </a:p>
          <a:p>
            <a:pPr lvl="1"/>
            <a:r>
              <a:rPr lang="en-US" dirty="0"/>
              <a:t>we must specify </a:t>
            </a:r>
            <a:r>
              <a:rPr lang="en-US" dirty="0" err="1"/>
              <a:t>hibernate.transaction.manager_lookup_class</a:t>
            </a:r>
            <a:r>
              <a:rPr lang="en-US" dirty="0"/>
              <a:t> to use this in a JTA environment .</a:t>
            </a:r>
          </a:p>
          <a:p>
            <a:pPr lvl="1"/>
            <a:r>
              <a:rPr lang="en-US" dirty="0"/>
              <a:t>The transaction is completed when </a:t>
            </a:r>
            <a:r>
              <a:rPr lang="en-US" dirty="0" err="1"/>
              <a:t>Session.close</a:t>
            </a:r>
            <a:r>
              <a:rPr lang="en-US" dirty="0"/>
              <a:t>() or </a:t>
            </a:r>
            <a:r>
              <a:rPr lang="en-US" dirty="0" err="1"/>
              <a:t>Session.disconnect</a:t>
            </a:r>
            <a:r>
              <a:rPr lang="en-US" dirty="0"/>
              <a:t>() is called In other environments (except JTA) .</a:t>
            </a:r>
          </a:p>
          <a:p>
            <a:r>
              <a:rPr lang="en-US" dirty="0" smtClean="0"/>
              <a:t>Transactional</a:t>
            </a:r>
          </a:p>
          <a:p>
            <a:pPr lvl="1"/>
            <a:r>
              <a:rPr lang="en-US" dirty="0"/>
              <a:t>It supports only transactional cache providers such as JBoss </a:t>
            </a:r>
            <a:r>
              <a:rPr lang="en-US" dirty="0" err="1"/>
              <a:t>TreeCache</a:t>
            </a:r>
            <a:r>
              <a:rPr lang="en-US" dirty="0"/>
              <a:t>.</a:t>
            </a:r>
          </a:p>
          <a:p>
            <a:pPr lvl="1"/>
            <a:r>
              <a:rPr lang="en-US" dirty="0"/>
              <a:t>only used in JTA environment.</a:t>
            </a:r>
          </a:p>
        </p:txBody>
      </p:sp>
      <p:sp>
        <p:nvSpPr>
          <p:cNvPr id="3" name="Date Placeholder 2"/>
          <p:cNvSpPr>
            <a:spLocks noGrp="1"/>
          </p:cNvSpPr>
          <p:nvPr>
            <p:ph type="dt" sz="half" idx="10"/>
          </p:nvPr>
        </p:nvSpPr>
        <p:spPr/>
        <p:txBody>
          <a:bodyPr/>
          <a:lstStyle/>
          <a:p>
            <a:fld id="{854A4867-B859-4540-93FB-B5C6BFC4E30D}" type="datetime1">
              <a:rPr lang="en-US" smtClean="0"/>
              <a:t>1/13/2014</a:t>
            </a:fld>
            <a:endParaRPr lang="en-US"/>
          </a:p>
        </p:txBody>
      </p:sp>
      <p:sp>
        <p:nvSpPr>
          <p:cNvPr id="4" name="Footer Placeholder 3"/>
          <p:cNvSpPr>
            <a:spLocks noGrp="1"/>
          </p:cNvSpPr>
          <p:nvPr>
            <p:ph type="ftr" sz="quarter" idx="11"/>
          </p:nvPr>
        </p:nvSpPr>
        <p:spPr/>
        <p:txBody>
          <a:bodyPr/>
          <a:lstStyle/>
          <a:p>
            <a:r>
              <a:rPr lang="en-US" smtClean="0"/>
              <a:t>Hibernate</a:t>
            </a:r>
            <a:endParaRPr lang="en-US" dirty="0"/>
          </a:p>
        </p:txBody>
      </p:sp>
      <p:sp>
        <p:nvSpPr>
          <p:cNvPr id="5" name="Slide Number Placeholder 4"/>
          <p:cNvSpPr>
            <a:spLocks noGrp="1"/>
          </p:cNvSpPr>
          <p:nvPr>
            <p:ph type="sldNum" sz="quarter" idx="12"/>
          </p:nvPr>
        </p:nvSpPr>
        <p:spPr/>
        <p:txBody>
          <a:bodyPr/>
          <a:lstStyle/>
          <a:p>
            <a:fld id="{68BD66FC-AE83-4462-8127-DBDC42A2E05C}" type="slidenum">
              <a:rPr lang="en-US" smtClean="0"/>
              <a:t>6</a:t>
            </a:fld>
            <a:endParaRPr lang="en-US"/>
          </a:p>
        </p:txBody>
      </p:sp>
      <p:sp>
        <p:nvSpPr>
          <p:cNvPr id="6" name="Title 5"/>
          <p:cNvSpPr>
            <a:spLocks noGrp="1"/>
          </p:cNvSpPr>
          <p:nvPr>
            <p:ph type="title" idx="1"/>
          </p:nvPr>
        </p:nvSpPr>
        <p:spPr/>
        <p:txBody>
          <a:bodyPr/>
          <a:lstStyle/>
          <a:p>
            <a:r>
              <a:rPr lang="en-US" dirty="0"/>
              <a:t>Caching </a:t>
            </a:r>
            <a:r>
              <a:rPr lang="en-US" dirty="0" smtClean="0"/>
              <a:t>Strategies -2</a:t>
            </a:r>
            <a:endParaRPr lang="en-US" dirty="0"/>
          </a:p>
        </p:txBody>
      </p:sp>
    </p:spTree>
    <p:extLst>
      <p:ext uri="{BB962C8B-B14F-4D97-AF65-F5344CB8AC3E}">
        <p14:creationId xmlns:p14="http://schemas.microsoft.com/office/powerpoint/2010/main" val="2124611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4A4867-B859-4540-93FB-B5C6BFC4E30D}" type="datetime1">
              <a:rPr lang="en-US" smtClean="0"/>
              <a:t>1/13/2014</a:t>
            </a:fld>
            <a:endParaRPr lang="en-US"/>
          </a:p>
        </p:txBody>
      </p:sp>
      <p:sp>
        <p:nvSpPr>
          <p:cNvPr id="4" name="Footer Placeholder 3"/>
          <p:cNvSpPr>
            <a:spLocks noGrp="1"/>
          </p:cNvSpPr>
          <p:nvPr>
            <p:ph type="ftr" sz="quarter" idx="11"/>
          </p:nvPr>
        </p:nvSpPr>
        <p:spPr/>
        <p:txBody>
          <a:bodyPr/>
          <a:lstStyle/>
          <a:p>
            <a:r>
              <a:rPr lang="en-US" smtClean="0"/>
              <a:t>Hibernate</a:t>
            </a:r>
            <a:endParaRPr lang="en-US" dirty="0"/>
          </a:p>
        </p:txBody>
      </p:sp>
      <p:sp>
        <p:nvSpPr>
          <p:cNvPr id="5" name="Slide Number Placeholder 4"/>
          <p:cNvSpPr>
            <a:spLocks noGrp="1"/>
          </p:cNvSpPr>
          <p:nvPr>
            <p:ph type="sldNum" sz="quarter" idx="12"/>
          </p:nvPr>
        </p:nvSpPr>
        <p:spPr/>
        <p:txBody>
          <a:bodyPr/>
          <a:lstStyle/>
          <a:p>
            <a:fld id="{68BD66FC-AE83-4462-8127-DBDC42A2E05C}" type="slidenum">
              <a:rPr lang="en-US" smtClean="0"/>
              <a:t>7</a:t>
            </a:fld>
            <a:endParaRPr lang="en-US"/>
          </a:p>
        </p:txBody>
      </p:sp>
      <p:sp>
        <p:nvSpPr>
          <p:cNvPr id="6" name="Title 5"/>
          <p:cNvSpPr>
            <a:spLocks noGrp="1"/>
          </p:cNvSpPr>
          <p:nvPr>
            <p:ph type="title" idx="1"/>
          </p:nvPr>
        </p:nvSpPr>
        <p:spPr/>
        <p:txBody>
          <a:bodyPr/>
          <a:lstStyle/>
          <a:p>
            <a:r>
              <a:rPr lang="en-US" dirty="0"/>
              <a:t>Configuration</a:t>
            </a:r>
          </a:p>
        </p:txBody>
      </p:sp>
      <p:pic>
        <p:nvPicPr>
          <p:cNvPr id="2050" name="Picture 2"/>
          <p:cNvPicPr>
            <a:picLocks noGrp="1" noChangeAspect="1" noChangeArrowheads="1"/>
          </p:cNvPicPr>
          <p:nvPr>
            <p:ph/>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971550"/>
            <a:ext cx="953176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133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dirty="0"/>
              <a:t>usage (mandatory) specifies the caching </a:t>
            </a:r>
            <a:r>
              <a:rPr lang="en-US" dirty="0" err="1"/>
              <a:t>stringategy</a:t>
            </a:r>
            <a:r>
              <a:rPr lang="en-US" dirty="0"/>
              <a:t>: transactional, read-write, </a:t>
            </a:r>
            <a:r>
              <a:rPr lang="en-US" dirty="0" err="1"/>
              <a:t>nonstringict</a:t>
            </a:r>
            <a:r>
              <a:rPr lang="en-US" dirty="0"/>
              <a:t>-read-write or read-only.</a:t>
            </a:r>
          </a:p>
          <a:p>
            <a:r>
              <a:rPr lang="en-US" dirty="0"/>
              <a:t>region (optional) specifies the name of the second level cache region .</a:t>
            </a:r>
          </a:p>
          <a:p>
            <a:r>
              <a:rPr lang="en-US" dirty="0"/>
              <a:t>include (optional) non-lazy specifies that properties of the entity mapped with lazy=”true” may not be cached when attribute-level lazy fetching is enabled.</a:t>
            </a:r>
          </a:p>
        </p:txBody>
      </p:sp>
      <p:sp>
        <p:nvSpPr>
          <p:cNvPr id="3" name="Date Placeholder 2"/>
          <p:cNvSpPr>
            <a:spLocks noGrp="1"/>
          </p:cNvSpPr>
          <p:nvPr>
            <p:ph type="dt" sz="half" idx="10"/>
          </p:nvPr>
        </p:nvSpPr>
        <p:spPr/>
        <p:txBody>
          <a:bodyPr/>
          <a:lstStyle/>
          <a:p>
            <a:fld id="{854A4867-B859-4540-93FB-B5C6BFC4E30D}" type="datetime1">
              <a:rPr lang="en-US" smtClean="0"/>
              <a:t>1/13/2014</a:t>
            </a:fld>
            <a:endParaRPr lang="en-US"/>
          </a:p>
        </p:txBody>
      </p:sp>
      <p:sp>
        <p:nvSpPr>
          <p:cNvPr id="4" name="Footer Placeholder 3"/>
          <p:cNvSpPr>
            <a:spLocks noGrp="1"/>
          </p:cNvSpPr>
          <p:nvPr>
            <p:ph type="ftr" sz="quarter" idx="11"/>
          </p:nvPr>
        </p:nvSpPr>
        <p:spPr/>
        <p:txBody>
          <a:bodyPr/>
          <a:lstStyle/>
          <a:p>
            <a:r>
              <a:rPr lang="en-US" smtClean="0"/>
              <a:t>Hibernate</a:t>
            </a:r>
            <a:endParaRPr lang="en-US" dirty="0"/>
          </a:p>
        </p:txBody>
      </p:sp>
      <p:sp>
        <p:nvSpPr>
          <p:cNvPr id="5" name="Slide Number Placeholder 4"/>
          <p:cNvSpPr>
            <a:spLocks noGrp="1"/>
          </p:cNvSpPr>
          <p:nvPr>
            <p:ph type="sldNum" sz="quarter" idx="12"/>
          </p:nvPr>
        </p:nvSpPr>
        <p:spPr/>
        <p:txBody>
          <a:bodyPr/>
          <a:lstStyle/>
          <a:p>
            <a:fld id="{68BD66FC-AE83-4462-8127-DBDC42A2E05C}" type="slidenum">
              <a:rPr lang="en-US" smtClean="0"/>
              <a:t>8</a:t>
            </a:fld>
            <a:endParaRPr lang="en-US"/>
          </a:p>
        </p:txBody>
      </p:sp>
      <p:sp>
        <p:nvSpPr>
          <p:cNvPr id="6" name="Title 5"/>
          <p:cNvSpPr>
            <a:spLocks noGrp="1"/>
          </p:cNvSpPr>
          <p:nvPr>
            <p:ph type="title" idx="1"/>
          </p:nvPr>
        </p:nvSpPr>
        <p:spPr/>
        <p:txBody>
          <a:bodyPr/>
          <a:lstStyle/>
          <a:p>
            <a:r>
              <a:rPr lang="en-US" dirty="0"/>
              <a:t>Cache Element</a:t>
            </a:r>
          </a:p>
        </p:txBody>
      </p:sp>
    </p:spTree>
    <p:extLst>
      <p:ext uri="{BB962C8B-B14F-4D97-AF65-F5344CB8AC3E}">
        <p14:creationId xmlns:p14="http://schemas.microsoft.com/office/powerpoint/2010/main" val="1732999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4A4867-B859-4540-93FB-B5C6BFC4E30D}" type="datetime1">
              <a:rPr lang="en-US" smtClean="0"/>
              <a:t>1/13/2014</a:t>
            </a:fld>
            <a:endParaRPr lang="en-US"/>
          </a:p>
        </p:txBody>
      </p:sp>
      <p:sp>
        <p:nvSpPr>
          <p:cNvPr id="4" name="Footer Placeholder 3"/>
          <p:cNvSpPr>
            <a:spLocks noGrp="1"/>
          </p:cNvSpPr>
          <p:nvPr>
            <p:ph type="ftr" sz="quarter" idx="11"/>
          </p:nvPr>
        </p:nvSpPr>
        <p:spPr/>
        <p:txBody>
          <a:bodyPr/>
          <a:lstStyle/>
          <a:p>
            <a:r>
              <a:rPr lang="en-US" smtClean="0"/>
              <a:t>Hibernate</a:t>
            </a:r>
            <a:endParaRPr lang="en-US" dirty="0"/>
          </a:p>
        </p:txBody>
      </p:sp>
      <p:sp>
        <p:nvSpPr>
          <p:cNvPr id="5" name="Slide Number Placeholder 4"/>
          <p:cNvSpPr>
            <a:spLocks noGrp="1"/>
          </p:cNvSpPr>
          <p:nvPr>
            <p:ph type="sldNum" sz="quarter" idx="12"/>
          </p:nvPr>
        </p:nvSpPr>
        <p:spPr/>
        <p:txBody>
          <a:bodyPr/>
          <a:lstStyle/>
          <a:p>
            <a:fld id="{68BD66FC-AE83-4462-8127-DBDC42A2E05C}" type="slidenum">
              <a:rPr lang="en-US" smtClean="0"/>
              <a:t>9</a:t>
            </a:fld>
            <a:endParaRPr lang="en-US"/>
          </a:p>
        </p:txBody>
      </p:sp>
      <p:sp>
        <p:nvSpPr>
          <p:cNvPr id="6" name="Title 5"/>
          <p:cNvSpPr>
            <a:spLocks noGrp="1"/>
          </p:cNvSpPr>
          <p:nvPr>
            <p:ph type="title" idx="1"/>
          </p:nvPr>
        </p:nvSpPr>
        <p:spPr/>
        <p:txBody>
          <a:bodyPr/>
          <a:lstStyle/>
          <a:p>
            <a:r>
              <a:rPr lang="en-US" dirty="0"/>
              <a:t>Caching the queries</a:t>
            </a:r>
          </a:p>
        </p:txBody>
      </p:sp>
      <p:pic>
        <p:nvPicPr>
          <p:cNvPr id="3074" name="Picture 2"/>
          <p:cNvPicPr>
            <a:picLocks noGrp="1" noChangeAspect="1" noChangeArrowheads="1"/>
          </p:cNvPicPr>
          <p:nvPr>
            <p:ph/>
          </p:nvPr>
        </p:nvPicPr>
        <p:blipFill>
          <a:blip r:embed="rId2" cstate="print">
            <a:extLst>
              <a:ext uri="{28A0092B-C50C-407E-A947-70E740481C1C}">
                <a14:useLocalDpi xmlns:a14="http://schemas.microsoft.com/office/drawing/2010/main" val="0"/>
              </a:ext>
            </a:extLst>
          </a:blip>
          <a:srcRect/>
          <a:stretch>
            <a:fillRect/>
          </a:stretch>
        </p:blipFill>
        <p:spPr bwMode="auto">
          <a:xfrm>
            <a:off x="152399" y="1047750"/>
            <a:ext cx="9585393"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81000" y="2585907"/>
            <a:ext cx="7467600" cy="646331"/>
          </a:xfrm>
          <a:prstGeom prst="rect">
            <a:avLst/>
          </a:prstGeom>
        </p:spPr>
        <p:txBody>
          <a:bodyPr wrap="square">
            <a:spAutoFit/>
          </a:bodyPr>
          <a:lstStyle/>
          <a:p>
            <a:r>
              <a:rPr lang="en-US" dirty="0"/>
              <a:t>Query cache always used second-level cache only. Queries wont cached by default. </a:t>
            </a:r>
          </a:p>
        </p:txBody>
      </p:sp>
    </p:spTree>
    <p:extLst>
      <p:ext uri="{BB962C8B-B14F-4D97-AF65-F5344CB8AC3E}">
        <p14:creationId xmlns:p14="http://schemas.microsoft.com/office/powerpoint/2010/main" val="10122120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Weight:0:0:0" val="0"/>
</p:tagLst>
</file>

<file path=ppt/tags/tag2.xml><?xml version="1.0" encoding="utf-8"?>
<p:tagLst xmlns:a="http://schemas.openxmlformats.org/drawingml/2006/main" xmlns:r="http://schemas.openxmlformats.org/officeDocument/2006/relationships" xmlns:p="http://schemas.openxmlformats.org/presentationml/2006/main">
  <p:tag name="fontWeight:0:0:0" val="0"/>
</p:tagLst>
</file>

<file path=ppt/tags/tag3.xml><?xml version="1.0" encoding="utf-8"?>
<p:tagLst xmlns:a="http://schemas.openxmlformats.org/drawingml/2006/main" xmlns:r="http://schemas.openxmlformats.org/officeDocument/2006/relationships" xmlns:p="http://schemas.openxmlformats.org/presentationml/2006/main">
  <p:tag name="fontWeight:0:0:0" val="0"/>
</p:tagLst>
</file>

<file path=ppt/tags/tag4.xml><?xml version="1.0" encoding="utf-8"?>
<p:tagLst xmlns:a="http://schemas.openxmlformats.org/drawingml/2006/main" xmlns:r="http://schemas.openxmlformats.org/officeDocument/2006/relationships" xmlns:p="http://schemas.openxmlformats.org/presentationml/2006/main">
  <p:tag name="LAYOUT" val="threePicAndTx"/>
</p:tagLst>
</file>

<file path=ppt/tags/tag5.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a:themeElements>
    <a:clrScheme name="Chalkboard">
      <a:dk1>
        <a:srgbClr val="000000"/>
      </a:dk1>
      <a:lt1>
        <a:srgbClr val="FFFFFF"/>
      </a:lt1>
      <a:dk2>
        <a:srgbClr val="694F36"/>
      </a:dk2>
      <a:lt2>
        <a:srgbClr val="D6D4CC"/>
      </a:lt2>
      <a:accent1>
        <a:srgbClr val="87A9A9"/>
      </a:accent1>
      <a:accent2>
        <a:srgbClr val="95835D"/>
      </a:accent2>
      <a:accent3>
        <a:srgbClr val="7B85FD"/>
      </a:accent3>
      <a:accent4>
        <a:srgbClr val="DDBF73"/>
      </a:accent4>
      <a:accent5>
        <a:srgbClr val="C27061"/>
      </a:accent5>
      <a:accent6>
        <a:srgbClr val="AAB667"/>
      </a:accent6>
      <a:hlink>
        <a:srgbClr val="87A9A9"/>
      </a:hlink>
      <a:folHlink>
        <a:srgbClr val="876361"/>
      </a:folHlink>
    </a:clrScheme>
    <a:fontScheme name="Default">
      <a:majorFont>
        <a:latin typeface="Roboto"/>
        <a:ea typeface=""/>
        <a:cs typeface=""/>
      </a:majorFont>
      <a:minorFont>
        <a:latin typeface="Roboto"/>
        <a:ea typeface=""/>
        <a:cs typefac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a:themeElements>
    <a:clrScheme name="Chalkboard">
      <a:dk1>
        <a:srgbClr val="000000"/>
      </a:dk1>
      <a:lt1>
        <a:srgbClr val="FFFFFF"/>
      </a:lt1>
      <a:dk2>
        <a:srgbClr val="694F36"/>
      </a:dk2>
      <a:lt2>
        <a:srgbClr val="D6D4CC"/>
      </a:lt2>
      <a:accent1>
        <a:srgbClr val="87A9A9"/>
      </a:accent1>
      <a:accent2>
        <a:srgbClr val="95835D"/>
      </a:accent2>
      <a:accent3>
        <a:srgbClr val="7B85FD"/>
      </a:accent3>
      <a:accent4>
        <a:srgbClr val="DDBF73"/>
      </a:accent4>
      <a:accent5>
        <a:srgbClr val="C27061"/>
      </a:accent5>
      <a:accent6>
        <a:srgbClr val="AAB667"/>
      </a:accent6>
      <a:hlink>
        <a:srgbClr val="87A9A9"/>
      </a:hlink>
      <a:folHlink>
        <a:srgbClr val="876361"/>
      </a:folHlink>
    </a:clrScheme>
    <a:fontScheme name="Default">
      <a:majorFont>
        <a:latin typeface="Roboto"/>
        <a:ea typeface=""/>
        <a:cs typeface=""/>
      </a:majorFont>
      <a:minorFont>
        <a:latin typeface="Roboto"/>
        <a:ea typeface=""/>
        <a:cs typefac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halkboard">
    <a:dk1>
      <a:srgbClr val="000000"/>
    </a:dk1>
    <a:lt1>
      <a:srgbClr val="FFFFFF"/>
    </a:lt1>
    <a:dk2>
      <a:srgbClr val="694F36"/>
    </a:dk2>
    <a:lt2>
      <a:srgbClr val="D6D4CC"/>
    </a:lt2>
    <a:accent1>
      <a:srgbClr val="87A9A9"/>
    </a:accent1>
    <a:accent2>
      <a:srgbClr val="95835D"/>
    </a:accent2>
    <a:accent3>
      <a:srgbClr val="7B85FD"/>
    </a:accent3>
    <a:accent4>
      <a:srgbClr val="DDBF73"/>
    </a:accent4>
    <a:accent5>
      <a:srgbClr val="C27061"/>
    </a:accent5>
    <a:accent6>
      <a:srgbClr val="AAB667"/>
    </a:accent6>
    <a:hlink>
      <a:srgbClr val="87A9A9"/>
    </a:hlink>
    <a:folHlink>
      <a:srgbClr val="876361"/>
    </a:folHlink>
  </a:clrScheme>
</a:themeOverride>
</file>

<file path=docProps/app.xml><?xml version="1.0" encoding="utf-8"?>
<Properties xmlns="http://schemas.openxmlformats.org/officeDocument/2006/extended-properties" xmlns:vt="http://schemas.openxmlformats.org/officeDocument/2006/docPropsVTypes">
  <Template/>
  <TotalTime>487</TotalTime>
  <Words>687</Words>
  <Application>Microsoft Office PowerPoint</Application>
  <PresentationFormat>On-screen Show (16:9)</PresentationFormat>
  <Paragraphs>105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Default</vt:lpstr>
      <vt:lpstr>Hibernate Cache</vt:lpstr>
      <vt:lpstr>Introduction</vt:lpstr>
      <vt:lpstr>Cache Implementations - 1</vt:lpstr>
      <vt:lpstr>Cache Implementations - 2</vt:lpstr>
      <vt:lpstr>Caching Strategies - 1</vt:lpstr>
      <vt:lpstr>Caching Strategies -2</vt:lpstr>
      <vt:lpstr>Configuration</vt:lpstr>
      <vt:lpstr>Cache Element</vt:lpstr>
      <vt:lpstr>Caching the queries</vt:lpstr>
      <vt:lpstr>Performance</vt:lpstr>
      <vt:lpstr>About Caching</vt:lpstr>
    </vt:vector>
  </TitlesOfParts>
  <Company>Zoho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Zoho Show</dc:creator>
  <cp:lastModifiedBy>vijay</cp:lastModifiedBy>
  <cp:revision>187</cp:revision>
  <dcterms:created xsi:type="dcterms:W3CDTF">2010-03-09T10:03:29Z</dcterms:created>
  <dcterms:modified xsi:type="dcterms:W3CDTF">2014-01-12T19:45:11Z</dcterms:modified>
</cp:coreProperties>
</file>