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24596381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24596381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23fd7718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23fd7718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3fd7718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23fd7718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3fd7718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3fd7718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fd77185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fd77185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49f62f3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49f62f3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9f62f3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49f62f3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111517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0" y="1515450"/>
            <a:ext cx="91440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200" spcFirstLastPara="1" rIns="45720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825" y="4660000"/>
            <a:ext cx="356325" cy="1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_1">
    <p:bg>
      <p:bgPr>
        <a:solidFill>
          <a:srgbClr val="111517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-37" y="1754400"/>
            <a:ext cx="91440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825" y="4660000"/>
            <a:ext cx="356325" cy="1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idx="1" type="body"/>
          </p:nvPr>
        </p:nvSpPr>
        <p:spPr>
          <a:xfrm>
            <a:off x="-25" y="2992625"/>
            <a:ext cx="9144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(2 Lines)">
  <p:cSld name="TITLE_1_1">
    <p:bg>
      <p:bgPr>
        <a:solidFill>
          <a:srgbClr val="11151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-12" y="1285450"/>
            <a:ext cx="91440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200" spcFirstLastPara="1" rIns="45720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825" y="4660000"/>
            <a:ext cx="356325" cy="1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idx="1" type="body"/>
          </p:nvPr>
        </p:nvSpPr>
        <p:spPr>
          <a:xfrm>
            <a:off x="0" y="3549850"/>
            <a:ext cx="9144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- Dark">
  <p:cSld name="TITLE_1_1_1">
    <p:bg>
      <p:bgPr>
        <a:solidFill>
          <a:srgbClr val="111517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063" y="4801569"/>
            <a:ext cx="230975" cy="1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05834" y="4752975"/>
            <a:ext cx="404400" cy="2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TITLE_1_2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063" y="4801569"/>
            <a:ext cx="230975" cy="1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/>
          <p:nvPr>
            <p:ph idx="1" type="body"/>
          </p:nvPr>
        </p:nvSpPr>
        <p:spPr>
          <a:xfrm>
            <a:off x="0" y="1202800"/>
            <a:ext cx="91440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66925" spcFirstLastPara="1" rIns="566925" wrap="square" tIns="0">
            <a:noAutofit/>
          </a:bodyPr>
          <a:lstStyle>
            <a:lvl1pPr indent="-28575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  <a:def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○"/>
              <a:def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■"/>
              <a:def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  <a:def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○"/>
              <a:def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■"/>
              <a:def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  <a:def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○"/>
              <a:def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■"/>
              <a:def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0" y="527325"/>
            <a:ext cx="9144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66925" spcFirstLastPara="1" rIns="5669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11151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6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6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6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6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6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6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6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605834" y="4752975"/>
            <a:ext cx="404400" cy="2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- White">
  <p:cSld name="TITLE_1_2_2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063" y="4801569"/>
            <a:ext cx="230975" cy="1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05834" y="4752975"/>
            <a:ext cx="404400" cy="2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buNone/>
              <a:defRPr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rmation">
  <p:cSld name="TITLE_1_2_1">
    <p:bg>
      <p:bgPr>
        <a:solidFill>
          <a:srgbClr val="FFFB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/>
        </p:nvSpPr>
        <p:spPr>
          <a:xfrm>
            <a:off x="0" y="4714400"/>
            <a:ext cx="9144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not use this slide in your presentation, it's just a section break in this template!</a:t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05834" y="4752975"/>
            <a:ext cx="404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buNone/>
              <a:defRPr sz="1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r">
              <a:buNone/>
              <a:defRPr sz="1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r">
              <a:buNone/>
              <a:defRPr sz="1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r">
              <a:buNone/>
              <a:defRPr sz="1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r">
              <a:buNone/>
              <a:defRPr sz="1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r">
              <a:buNone/>
              <a:defRPr sz="1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r">
              <a:buNone/>
              <a:defRPr sz="1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r">
              <a:buNone/>
              <a:defRPr sz="10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trv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-37" y="1754400"/>
            <a:ext cx="9144000" cy="21963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MENDELU 2022</a:t>
            </a:r>
            <a:endParaRPr/>
          </a:p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-25" y="2992625"/>
            <a:ext cx="91440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Tomas Cejka(CJ), Matej Molnar - STRV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975" y="1754400"/>
            <a:ext cx="85675" cy="10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0" y="1202800"/>
            <a:ext cx="4561500" cy="3331200"/>
          </a:xfrm>
          <a:prstGeom prst="rect">
            <a:avLst/>
          </a:prstGeom>
        </p:spPr>
        <p:txBody>
          <a:bodyPr anchorCtr="0" anchor="t" bIns="0" lIns="548625" spcFirstLastPara="1" rIns="548625" wrap="square" tIns="0">
            <a:noAutofit/>
          </a:bodyPr>
          <a:lstStyle/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https://github.com/strvcom/ios-course-mendelu-2022</a:t>
            </a:r>
            <a:endParaRPr sz="1300"/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History</a:t>
            </a:r>
            <a:endParaRPr sz="1300"/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Academy</a:t>
            </a:r>
            <a:endParaRPr sz="1300"/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 weeks </a:t>
            </a:r>
            <a:endParaRPr sz="1300"/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🖐</a:t>
            </a:r>
            <a:endParaRPr sz="1300"/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0" y="527325"/>
            <a:ext cx="9144000" cy="322500"/>
          </a:xfrm>
          <a:prstGeom prst="rect">
            <a:avLst/>
          </a:prstGeom>
        </p:spPr>
        <p:txBody>
          <a:bodyPr anchorCtr="0" anchor="t" bIns="0" lIns="5486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STRV X MENDELU</a:t>
            </a:r>
            <a:endParaRPr/>
          </a:p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605834" y="4752975"/>
            <a:ext cx="404400" cy="2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775" y="559375"/>
            <a:ext cx="3974625" cy="39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-37" y="1754400"/>
            <a:ext cx="9144000" cy="21963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-25" y="2992625"/>
            <a:ext cx="91440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" name="Google Shape;5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225" y="1754400"/>
            <a:ext cx="85675" cy="10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0" y="1202800"/>
            <a:ext cx="4561500" cy="3331200"/>
          </a:xfrm>
          <a:prstGeom prst="rect">
            <a:avLst/>
          </a:prstGeom>
        </p:spPr>
        <p:txBody>
          <a:bodyPr anchorCtr="0" anchor="t" bIns="0" lIns="548625" spcFirstLastPara="1" rIns="548625" wrap="square" tIns="0">
            <a:noAutofit/>
          </a:bodyPr>
          <a:lstStyle/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Important layer</a:t>
            </a:r>
            <a:endParaRPr sz="1300"/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Many tech options &amp; approaches</a:t>
            </a:r>
            <a:endParaRPr sz="1300"/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Our plan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Swift concurrency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API Manager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Rick &amp; Morty</a:t>
            </a:r>
            <a:endParaRPr sz="1300"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0" y="527325"/>
            <a:ext cx="9144000" cy="322500"/>
          </a:xfrm>
          <a:prstGeom prst="rect">
            <a:avLst/>
          </a:prstGeom>
        </p:spPr>
        <p:txBody>
          <a:bodyPr anchorCtr="0" anchor="t" bIns="0" lIns="5486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05834" y="4752975"/>
            <a:ext cx="404400" cy="2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163" y="1010338"/>
            <a:ext cx="4481699" cy="31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0" y="1202800"/>
            <a:ext cx="4561500" cy="3331200"/>
          </a:xfrm>
          <a:prstGeom prst="rect">
            <a:avLst/>
          </a:prstGeom>
        </p:spPr>
        <p:txBody>
          <a:bodyPr anchorCtr="0" anchor="t" bIns="0" lIns="548625" spcFirstLastPara="1" rIns="548625" wrap="square" tIns="0">
            <a:noAutofit/>
          </a:bodyPr>
          <a:lstStyle/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Request data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Parameters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Methods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Authentication</a:t>
            </a:r>
            <a:endParaRPr sz="1300"/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Receive data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Error handling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Parsing</a:t>
            </a:r>
            <a:endParaRPr sz="13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0" y="527325"/>
            <a:ext cx="9144000" cy="322500"/>
          </a:xfrm>
          <a:prstGeom prst="rect">
            <a:avLst/>
          </a:prstGeom>
        </p:spPr>
        <p:txBody>
          <a:bodyPr anchorCtr="0" anchor="t" bIns="0" lIns="5486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05834" y="4752975"/>
            <a:ext cx="404400" cy="2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925" y="559375"/>
            <a:ext cx="3546900" cy="39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-37" y="1754400"/>
            <a:ext cx="9144000" cy="21963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-25" y="2992625"/>
            <a:ext cx="91440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www.strv.co</a:t>
            </a:r>
            <a:r>
              <a:rPr lang="en"/>
              <a:t>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0" y="1515450"/>
            <a:ext cx="9144000" cy="2196300"/>
          </a:xfrm>
          <a:prstGeom prst="rect">
            <a:avLst/>
          </a:prstGeom>
        </p:spPr>
        <p:txBody>
          <a:bodyPr anchorCtr="0" anchor="ctr" bIns="0" lIns="457200" spcFirstLastPara="1" rIns="4572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EF0D33"/>
      </a:accent5>
      <a:accent6>
        <a:srgbClr val="EEFF41"/>
      </a:accent6>
      <a:hlink>
        <a:srgbClr val="EF0D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