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6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9A1E99-9FB8-441D-8ECA-FA901603D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/>
          <a:lstStyle/>
          <a:p>
            <a:r>
              <a:rPr lang="pl-PL" dirty="0" err="1"/>
              <a:t>ctai</a:t>
            </a:r>
            <a:r>
              <a:rPr lang="pl-PL" dirty="0"/>
              <a:t> – </a:t>
            </a:r>
            <a:r>
              <a:rPr lang="pl-PL" dirty="0" err="1"/>
              <a:t>compile</a:t>
            </a:r>
            <a:r>
              <a:rPr lang="pl-PL" dirty="0"/>
              <a:t> </a:t>
            </a:r>
            <a:r>
              <a:rPr lang="pl-PL" dirty="0" err="1"/>
              <a:t>time</a:t>
            </a:r>
            <a:r>
              <a:rPr lang="pl-PL" dirty="0"/>
              <a:t> </a:t>
            </a:r>
            <a:r>
              <a:rPr lang="pl-PL" dirty="0" err="1"/>
              <a:t>assembly</a:t>
            </a:r>
            <a:r>
              <a:rPr lang="pl-PL" dirty="0"/>
              <a:t> interpreter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0195C91-BB16-4D15-8B2C-FA78310760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Mateusz Janek | 29.11.2017 | Wro.cpp</a:t>
            </a:r>
          </a:p>
        </p:txBody>
      </p:sp>
    </p:spTree>
    <p:extLst>
      <p:ext uri="{BB962C8B-B14F-4D97-AF65-F5344CB8AC3E}">
        <p14:creationId xmlns:p14="http://schemas.microsoft.com/office/powerpoint/2010/main" val="4166833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>
            <a:extLst>
              <a:ext uri="{FF2B5EF4-FFF2-40B4-BE49-F238E27FC236}">
                <a16:creationId xmlns:a16="http://schemas.microsoft.com/office/drawing/2014/main" id="{51C07B6B-B86B-47C7-AE26-2D4E2EF51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385690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Wstawki z </a:t>
            </a:r>
            <a:r>
              <a:rPr lang="pl-PL" dirty="0" err="1"/>
              <a:t>kodzenia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B3629E-E69D-43D5-8312-9B6DF3F26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860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B3629E-E69D-43D5-8312-9B6DF3F26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782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Linki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B3629E-E69D-43D5-8312-9B6DF3F26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7873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9A1E99-9FB8-441D-8ECA-FA901603D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/>
          <a:lstStyle/>
          <a:p>
            <a:r>
              <a:rPr lang="pl-PL" dirty="0" err="1"/>
              <a:t>Thank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!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0195C91-BB16-4D15-8B2C-FA78310760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7927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B3629E-E69D-43D5-8312-9B6DF3F26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*</a:t>
            </a:r>
            <a:r>
              <a:rPr lang="pl-PL" dirty="0" err="1"/>
              <a:t>this</a:t>
            </a:r>
            <a:endParaRPr lang="pl-PL" dirty="0"/>
          </a:p>
          <a:p>
            <a:r>
              <a:rPr lang="pl-PL" dirty="0" err="1"/>
              <a:t>Assumptions</a:t>
            </a:r>
            <a:endParaRPr lang="pl-PL" dirty="0"/>
          </a:p>
          <a:p>
            <a:r>
              <a:rPr lang="pl-PL" dirty="0" err="1"/>
              <a:t>Flow</a:t>
            </a:r>
            <a:endParaRPr lang="pl-PL" dirty="0"/>
          </a:p>
          <a:p>
            <a:r>
              <a:rPr lang="pl-PL" dirty="0"/>
              <a:t>Architecture</a:t>
            </a:r>
          </a:p>
          <a:p>
            <a:r>
              <a:rPr lang="pl-PL" dirty="0"/>
              <a:t>Live </a:t>
            </a:r>
            <a:r>
              <a:rPr lang="pl-PL" dirty="0" err="1"/>
              <a:t>coding</a:t>
            </a:r>
            <a:endParaRPr lang="pl-PL" dirty="0"/>
          </a:p>
          <a:p>
            <a:r>
              <a:rPr lang="pl-PL" dirty="0" err="1"/>
              <a:t>Summary</a:t>
            </a:r>
            <a:endParaRPr lang="pl-PL" dirty="0"/>
          </a:p>
          <a:p>
            <a:r>
              <a:rPr lang="pl-PL" dirty="0"/>
              <a:t>Links</a:t>
            </a:r>
          </a:p>
          <a:p>
            <a:r>
              <a:rPr lang="pl-PL" dirty="0" err="1"/>
              <a:t>Questions</a:t>
            </a:r>
            <a:r>
              <a:rPr lang="pl-PL" dirty="0"/>
              <a:t>/</a:t>
            </a:r>
            <a:r>
              <a:rPr lang="pl-PL" dirty="0" err="1"/>
              <a:t>discussion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3431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Assumtions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B3629E-E69D-43D5-8312-9B6DF3F26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YAGNI</a:t>
            </a:r>
          </a:p>
          <a:p>
            <a:r>
              <a:rPr lang="pl-PL" dirty="0" err="1"/>
              <a:t>unit_t</a:t>
            </a:r>
            <a:endParaRPr lang="pl-PL" dirty="0"/>
          </a:p>
          <a:p>
            <a:r>
              <a:rPr lang="pl-PL" dirty="0"/>
              <a:t>No </a:t>
            </a:r>
            <a:r>
              <a:rPr lang="pl-PL" dirty="0" err="1"/>
              <a:t>floating</a:t>
            </a:r>
            <a:r>
              <a:rPr lang="pl-PL" dirty="0"/>
              <a:t> </a:t>
            </a:r>
            <a:r>
              <a:rPr lang="pl-PL" dirty="0" err="1"/>
              <a:t>points</a:t>
            </a:r>
            <a:endParaRPr lang="pl-PL" dirty="0"/>
          </a:p>
          <a:p>
            <a:r>
              <a:rPr lang="pl-PL" dirty="0" err="1"/>
              <a:t>Tokens</a:t>
            </a:r>
            <a:r>
              <a:rPr lang="pl-PL" dirty="0"/>
              <a:t> </a:t>
            </a:r>
            <a:r>
              <a:rPr lang="pl-PL" dirty="0" err="1"/>
              <a:t>separated</a:t>
            </a:r>
            <a:r>
              <a:rPr lang="pl-PL" dirty="0"/>
              <a:t> by ONE </a:t>
            </a:r>
            <a:r>
              <a:rPr lang="pl-PL" dirty="0" err="1"/>
              <a:t>space</a:t>
            </a:r>
            <a:endParaRPr lang="pl-PL" dirty="0"/>
          </a:p>
          <a:p>
            <a:r>
              <a:rPr lang="pl-PL" dirty="0"/>
              <a:t>:</a:t>
            </a:r>
            <a:r>
              <a:rPr lang="pl-PL" dirty="0" err="1"/>
              <a:t>label</a:t>
            </a:r>
            <a:r>
              <a:rPr lang="pl-PL" dirty="0"/>
              <a:t> &amp; .</a:t>
            </a:r>
            <a:r>
              <a:rPr lang="pl-PL" dirty="0" err="1"/>
              <a:t>label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03549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Flow</a:t>
            </a:r>
            <a:endParaRPr lang="pl-PL" dirty="0"/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2004574A-8932-4A37-ADB3-6F40AE371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503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Flow</a:t>
            </a:r>
            <a:r>
              <a:rPr lang="pl-PL" dirty="0"/>
              <a:t> – Step 1: </a:t>
            </a:r>
            <a:r>
              <a:rPr lang="pl-PL" dirty="0" err="1"/>
              <a:t>Code</a:t>
            </a:r>
            <a:endParaRPr lang="pl-PL" dirty="0"/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0ADBF28E-3D2B-49E3-988C-4784B0EBC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7176" y="2626490"/>
            <a:ext cx="26670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8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Flow</a:t>
            </a:r>
            <a:r>
              <a:rPr lang="pl-PL" dirty="0"/>
              <a:t> – Step 2: </a:t>
            </a:r>
            <a:r>
              <a:rPr lang="pl-PL" dirty="0" err="1"/>
              <a:t>Tokens</a:t>
            </a:r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6B3F514F-C224-48BE-A59C-1897F6830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901" y="3173398"/>
            <a:ext cx="4019550" cy="2457450"/>
          </a:xfrm>
          <a:prstGeom prst="rect">
            <a:avLst/>
          </a:prstGeom>
        </p:spPr>
      </p:pic>
      <p:pic>
        <p:nvPicPr>
          <p:cNvPr id="7" name="Symbol zastępczy zawartości 4">
            <a:extLst>
              <a:ext uri="{FF2B5EF4-FFF2-40B4-BE49-F238E27FC236}">
                <a16:creationId xmlns:a16="http://schemas.microsoft.com/office/drawing/2014/main" id="{45F1381E-9A9B-4FD7-A0CF-53CF214BE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416" y="1610310"/>
            <a:ext cx="1202307" cy="109132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993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Flow</a:t>
            </a:r>
            <a:r>
              <a:rPr lang="pl-PL" dirty="0"/>
              <a:t> – Step 3: </a:t>
            </a:r>
            <a:r>
              <a:rPr lang="pl-PL" dirty="0" err="1"/>
              <a:t>Labels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70AB377-C65D-4F21-A3E6-6BD8F85E0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126" y="3163043"/>
            <a:ext cx="3467100" cy="1857375"/>
          </a:xfrm>
          <a:prstGeom prst="rect">
            <a:avLst/>
          </a:prstGeom>
        </p:spPr>
      </p:pic>
      <p:pic>
        <p:nvPicPr>
          <p:cNvPr id="8" name="Symbol zastępczy zawartości 4">
            <a:extLst>
              <a:ext uri="{FF2B5EF4-FFF2-40B4-BE49-F238E27FC236}">
                <a16:creationId xmlns:a16="http://schemas.microsoft.com/office/drawing/2014/main" id="{3B61899C-D0A8-401F-A63C-06E7C12D5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416" y="1610310"/>
            <a:ext cx="1202307" cy="109132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BE87A3E4-A8F4-46D8-86EF-3D2951016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438" y="1580050"/>
            <a:ext cx="1785035" cy="10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27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Flow</a:t>
            </a:r>
            <a:r>
              <a:rPr lang="pl-PL" dirty="0"/>
              <a:t> – Step 4: </a:t>
            </a:r>
            <a:r>
              <a:rPr lang="pl-PL" dirty="0" err="1"/>
              <a:t>Opcodes</a:t>
            </a: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A74BB9C8-D888-487C-A204-66B8D0399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388" y="2980058"/>
            <a:ext cx="1552575" cy="1971675"/>
          </a:xfrm>
          <a:prstGeom prst="rect">
            <a:avLst/>
          </a:prstGeom>
        </p:spPr>
      </p:pic>
      <p:pic>
        <p:nvPicPr>
          <p:cNvPr id="9" name="Symbol zastępczy zawartości 4">
            <a:extLst>
              <a:ext uri="{FF2B5EF4-FFF2-40B4-BE49-F238E27FC236}">
                <a16:creationId xmlns:a16="http://schemas.microsoft.com/office/drawing/2014/main" id="{45D390D8-EA3F-463A-8602-0A0A87D40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416" y="1610310"/>
            <a:ext cx="1202307" cy="109132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1958DC09-7579-4541-ACDF-D25F71D92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438" y="1580050"/>
            <a:ext cx="1785035" cy="1091325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FFF92C44-F0D6-41BD-A917-F56EDA523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2188" y="1580050"/>
            <a:ext cx="2037140" cy="10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63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A7FB7-D064-484C-B293-DDB980CE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l-PL" dirty="0" err="1"/>
              <a:t>Flow</a:t>
            </a:r>
            <a:r>
              <a:rPr lang="pl-PL" dirty="0"/>
              <a:t> – Step 5: </a:t>
            </a:r>
            <a:r>
              <a:rPr lang="pl-PL" dirty="0" err="1"/>
              <a:t>Assemble</a:t>
            </a:r>
            <a:r>
              <a:rPr lang="pl-PL" dirty="0"/>
              <a:t> and </a:t>
            </a:r>
            <a:r>
              <a:rPr lang="pl-PL" dirty="0" err="1"/>
              <a:t>execute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906ED72-6B26-4F17-8711-BC2461E9A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416" y="1610310"/>
            <a:ext cx="1202307" cy="109132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6B3F514F-C224-48BE-A59C-1897F6830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438" y="1580050"/>
            <a:ext cx="1785035" cy="1091325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A70AB377-C65D-4F21-A3E6-6BD8F85E0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188" y="1580050"/>
            <a:ext cx="2037140" cy="109132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A74BB9C8-D888-487C-A204-66B8D0399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5043" y="1580050"/>
            <a:ext cx="859353" cy="1091325"/>
          </a:xfrm>
          <a:prstGeom prst="rect">
            <a:avLst/>
          </a:prstGeom>
        </p:spPr>
      </p:pic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4AE03703-8176-4529-83CB-7207E7233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234401"/>
              </p:ext>
            </p:extLst>
          </p:nvPr>
        </p:nvGraphicFramePr>
        <p:xfrm>
          <a:off x="2026681" y="3364415"/>
          <a:ext cx="812799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56657433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75343957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11239336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00431733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79208161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0788625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6892365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908005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4493107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54491951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31282595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72667211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846467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52939687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34176370"/>
                    </a:ext>
                  </a:extLst>
                </a:gridCol>
              </a:tblGrid>
              <a:tr h="370840">
                <a:tc gridSpan="15">
                  <a:txBody>
                    <a:bodyPr/>
                    <a:lstStyle/>
                    <a:p>
                      <a:pPr algn="ctr"/>
                      <a:r>
                        <a:rPr lang="pl-PL" dirty="0"/>
                        <a:t>RAM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122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031731"/>
                  </a:ext>
                </a:extLst>
              </a:tr>
            </a:tbl>
          </a:graphicData>
        </a:graphic>
      </p:graphicFrame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E7ADED19-47B0-4E56-80B4-E4F40C3FE5AC}"/>
              </a:ext>
            </a:extLst>
          </p:cNvPr>
          <p:cNvCxnSpPr>
            <a:cxnSpLocks/>
          </p:cNvCxnSpPr>
          <p:nvPr/>
        </p:nvCxnSpPr>
        <p:spPr>
          <a:xfrm flipH="1" flipV="1">
            <a:off x="2353291" y="4198388"/>
            <a:ext cx="428820" cy="801628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14ADDE98-85EE-4204-9CF2-893C729E0CA7}"/>
              </a:ext>
            </a:extLst>
          </p:cNvPr>
          <p:cNvSpPr txBox="1"/>
          <p:nvPr/>
        </p:nvSpPr>
        <p:spPr>
          <a:xfrm>
            <a:off x="2655798" y="5000016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 err="1"/>
              <a:t>eip</a:t>
            </a:r>
            <a:endParaRPr lang="pl-PL" sz="3200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54290750-5345-48DC-8D18-9CD196ABAD72}"/>
              </a:ext>
            </a:extLst>
          </p:cNvPr>
          <p:cNvSpPr txBox="1"/>
          <p:nvPr/>
        </p:nvSpPr>
        <p:spPr>
          <a:xfrm>
            <a:off x="8750791" y="4966638"/>
            <a:ext cx="748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 err="1"/>
              <a:t>esp</a:t>
            </a:r>
            <a:endParaRPr lang="pl-PL" sz="3200" dirty="0"/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F5CF6C20-ECEF-4390-BA20-4A7B4EFB59EE}"/>
              </a:ext>
            </a:extLst>
          </p:cNvPr>
          <p:cNvCxnSpPr>
            <a:cxnSpLocks/>
          </p:cNvCxnSpPr>
          <p:nvPr/>
        </p:nvCxnSpPr>
        <p:spPr>
          <a:xfrm flipV="1">
            <a:off x="9284977" y="4198388"/>
            <a:ext cx="429474" cy="801629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203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Łupek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TM04033929[[fn=Ciemny błękit]]</Template>
  <TotalTime>70</TotalTime>
  <Words>104</Words>
  <Application>Microsoft Office PowerPoint</Application>
  <PresentationFormat>Panoramiczny</PresentationFormat>
  <Paragraphs>45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8" baseType="lpstr">
      <vt:lpstr>Calisto MT</vt:lpstr>
      <vt:lpstr>Trebuchet MS</vt:lpstr>
      <vt:lpstr>Wingdings 2</vt:lpstr>
      <vt:lpstr>Łupek</vt:lpstr>
      <vt:lpstr>ctai – compile time assembly interpreter</vt:lpstr>
      <vt:lpstr>Agenda</vt:lpstr>
      <vt:lpstr>Assumtions</vt:lpstr>
      <vt:lpstr>Flow</vt:lpstr>
      <vt:lpstr>Flow – Step 1: Code</vt:lpstr>
      <vt:lpstr>Flow – Step 2: Tokens</vt:lpstr>
      <vt:lpstr>Flow – Step 3: Labels</vt:lpstr>
      <vt:lpstr>Flow – Step 4: Opcodes</vt:lpstr>
      <vt:lpstr>Flow – Step 5: Assemble and execute</vt:lpstr>
      <vt:lpstr>Architecture</vt:lpstr>
      <vt:lpstr>Wstawki z kodzenia</vt:lpstr>
      <vt:lpstr>Podsumowanie</vt:lpstr>
      <vt:lpstr>Linki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ctai – compile time assembly interpreter</dc:title>
  <dc:creator>T440p</dc:creator>
  <cp:lastModifiedBy>T440p</cp:lastModifiedBy>
  <cp:revision>11</cp:revision>
  <dcterms:created xsi:type="dcterms:W3CDTF">2017-11-15T19:42:14Z</dcterms:created>
  <dcterms:modified xsi:type="dcterms:W3CDTF">2017-11-15T20:52:17Z</dcterms:modified>
</cp:coreProperties>
</file>