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  <p:sldMasterId id="2147484002" r:id="rId2"/>
  </p:sldMasterIdLst>
  <p:sldIdLst>
    <p:sldId id="256" r:id="rId3"/>
    <p:sldId id="258" r:id="rId4"/>
    <p:sldId id="257" r:id="rId5"/>
    <p:sldId id="283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9" r:id="rId26"/>
    <p:sldId id="282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00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4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0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0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9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21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7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6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3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Writing</a:t>
            </a:r>
            <a:r>
              <a:rPr lang="pl-PL" dirty="0"/>
              <a:t> a </a:t>
            </a:r>
            <a:r>
              <a:rPr lang="pl-PL" dirty="0" err="1"/>
              <a:t>game</a:t>
            </a:r>
            <a:r>
              <a:rPr lang="pl-PL" dirty="0"/>
              <a:t> bot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Janek</a:t>
            </a:r>
          </a:p>
        </p:txBody>
      </p:sp>
    </p:spTree>
    <p:extLst>
      <p:ext uri="{BB962C8B-B14F-4D97-AF65-F5344CB8AC3E}">
        <p14:creationId xmlns:p14="http://schemas.microsoft.com/office/powerpoint/2010/main" val="362740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Reacting</a:t>
            </a:r>
            <a:r>
              <a:rPr lang="pl-PL" sz="4400" dirty="0"/>
              <a:t> (3)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 fontScale="25000" lnSpcReduction="20000"/>
          </a:bodyPr>
          <a:lstStyle/>
          <a:p>
            <a:r>
              <a:rPr lang="pl-PL" sz="5600" dirty="0" err="1"/>
              <a:t>Writting</a:t>
            </a:r>
            <a:r>
              <a:rPr lang="pl-PL" sz="5600" dirty="0"/>
              <a:t> to </a:t>
            </a:r>
            <a:r>
              <a:rPr lang="pl-PL" sz="5600" dirty="0" err="1"/>
              <a:t>process</a:t>
            </a:r>
            <a:r>
              <a:rPr lang="pl-PL" sz="5600" dirty="0"/>
              <a:t> </a:t>
            </a:r>
            <a:r>
              <a:rPr lang="pl-PL" sz="5600" dirty="0" err="1"/>
              <a:t>memory</a:t>
            </a:r>
            <a:endParaRPr lang="pl-PL" sz="6400" b="1" dirty="0">
              <a:solidFill>
                <a:srgbClr val="72EA80"/>
              </a:solidFill>
            </a:endParaRPr>
          </a:p>
          <a:p>
            <a:r>
              <a:rPr lang="pl-PL" sz="6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6400" b="1" dirty="0">
                <a:solidFill>
                  <a:srgbClr val="72EA80"/>
                </a:solidFill>
              </a:rPr>
              <a:t>	</a:t>
            </a:r>
            <a:r>
              <a:rPr lang="pl-PL" sz="6400" b="1" dirty="0" err="1">
                <a:solidFill>
                  <a:srgbClr val="FF0000"/>
                </a:solidFill>
              </a:rPr>
              <a:t>Need</a:t>
            </a:r>
            <a:r>
              <a:rPr lang="pl-PL" sz="6400" b="1" dirty="0">
                <a:solidFill>
                  <a:srgbClr val="FF0000"/>
                </a:solidFill>
              </a:rPr>
              <a:t> to update </a:t>
            </a:r>
            <a:r>
              <a:rPr lang="pl-PL" sz="6400" b="1" dirty="0" err="1">
                <a:solidFill>
                  <a:srgbClr val="FF0000"/>
                </a:solidFill>
              </a:rPr>
              <a:t>every</a:t>
            </a:r>
            <a:r>
              <a:rPr lang="pl-PL" sz="6400" b="1" dirty="0">
                <a:solidFill>
                  <a:srgbClr val="FF0000"/>
                </a:solidFill>
              </a:rPr>
              <a:t> </a:t>
            </a:r>
            <a:r>
              <a:rPr lang="pl-PL" sz="6400" b="1" dirty="0" err="1">
                <a:solidFill>
                  <a:srgbClr val="FF0000"/>
                </a:solidFill>
              </a:rPr>
              <a:t>game</a:t>
            </a:r>
            <a:r>
              <a:rPr lang="pl-PL" sz="6400" b="1" dirty="0">
                <a:solidFill>
                  <a:srgbClr val="FF0000"/>
                </a:solidFill>
              </a:rPr>
              <a:t> </a:t>
            </a:r>
            <a:r>
              <a:rPr lang="pl-PL" sz="6400" b="1" dirty="0" err="1">
                <a:solidFill>
                  <a:srgbClr val="FF0000"/>
                </a:solidFill>
              </a:rPr>
              <a:t>release</a:t>
            </a:r>
            <a:endParaRPr lang="pl-PL" sz="6400" b="1" dirty="0">
              <a:solidFill>
                <a:srgbClr val="FF0000"/>
              </a:solidFill>
            </a:endParaRPr>
          </a:p>
          <a:p>
            <a:r>
              <a:rPr lang="pl-PL" sz="6400" b="1" dirty="0">
                <a:solidFill>
                  <a:srgbClr val="FF0000"/>
                </a:solidFill>
              </a:rPr>
              <a:t>	</a:t>
            </a:r>
            <a:r>
              <a:rPr lang="pl-PL" sz="6400" b="1" dirty="0" err="1">
                <a:solidFill>
                  <a:srgbClr val="FF0000"/>
                </a:solidFill>
              </a:rPr>
              <a:t>Can’t</a:t>
            </a:r>
            <a:r>
              <a:rPr lang="pl-PL" sz="6400" b="1" dirty="0">
                <a:solidFill>
                  <a:srgbClr val="FF0000"/>
                </a:solidFill>
              </a:rPr>
              <a:t> do </a:t>
            </a:r>
            <a:r>
              <a:rPr lang="pl-PL" sz="6400" b="1" dirty="0" err="1">
                <a:solidFill>
                  <a:srgbClr val="FF0000"/>
                </a:solidFill>
              </a:rPr>
              <a:t>advanced</a:t>
            </a:r>
            <a:r>
              <a:rPr lang="pl-PL" sz="6400" b="1" dirty="0">
                <a:solidFill>
                  <a:srgbClr val="FF0000"/>
                </a:solidFill>
              </a:rPr>
              <a:t> </a:t>
            </a:r>
            <a:r>
              <a:rPr lang="pl-PL" sz="6400" b="1" dirty="0" err="1">
                <a:solidFill>
                  <a:srgbClr val="FF0000"/>
                </a:solidFill>
              </a:rPr>
              <a:t>things</a:t>
            </a:r>
            <a:endParaRPr lang="pl-PL" sz="6400" b="1" dirty="0">
              <a:solidFill>
                <a:srgbClr val="FF0000"/>
              </a:solidFill>
            </a:endParaRPr>
          </a:p>
          <a:p>
            <a:r>
              <a:rPr lang="pl-PL" sz="6400" b="1" dirty="0">
                <a:solidFill>
                  <a:srgbClr val="FF0000"/>
                </a:solidFill>
              </a:rPr>
              <a:t>	</a:t>
            </a:r>
            <a:r>
              <a:rPr lang="pl-PL" sz="6400" b="1" dirty="0" err="1">
                <a:solidFill>
                  <a:srgbClr val="FF0000"/>
                </a:solidFill>
              </a:rPr>
              <a:t>Won’t</a:t>
            </a:r>
            <a:r>
              <a:rPr lang="pl-PL" sz="6400" b="1" dirty="0">
                <a:solidFill>
                  <a:srgbClr val="FF0000"/>
                </a:solidFill>
              </a:rPr>
              <a:t> </a:t>
            </a:r>
            <a:r>
              <a:rPr lang="pl-PL" sz="6400" b="1" dirty="0" err="1">
                <a:solidFill>
                  <a:srgbClr val="FF0000"/>
                </a:solidFill>
              </a:rPr>
              <a:t>work</a:t>
            </a:r>
            <a:r>
              <a:rPr lang="pl-PL" sz="6400" b="1" dirty="0">
                <a:solidFill>
                  <a:srgbClr val="FF0000"/>
                </a:solidFill>
              </a:rPr>
              <a:t> with online </a:t>
            </a:r>
            <a:r>
              <a:rPr lang="pl-PL" sz="6400" b="1" dirty="0" err="1">
                <a:solidFill>
                  <a:srgbClr val="FF0000"/>
                </a:solidFill>
              </a:rPr>
              <a:t>games</a:t>
            </a:r>
            <a:endParaRPr lang="pl-PL" sz="6400" b="1" dirty="0">
              <a:solidFill>
                <a:srgbClr val="FF0000"/>
              </a:solidFill>
            </a:endParaRPr>
          </a:p>
          <a:p>
            <a:r>
              <a:rPr lang="pl-PL" sz="11200" dirty="0" err="1"/>
              <a:t>Simulating</a:t>
            </a:r>
            <a:r>
              <a:rPr lang="pl-PL" sz="11200" dirty="0"/>
              <a:t> </a:t>
            </a:r>
            <a:r>
              <a:rPr lang="pl-PL" sz="11200" dirty="0" err="1"/>
              <a:t>mouse</a:t>
            </a:r>
            <a:r>
              <a:rPr lang="pl-PL" sz="11200" dirty="0"/>
              <a:t> and keyboard</a:t>
            </a:r>
          </a:p>
          <a:p>
            <a:r>
              <a:rPr lang="en-US" sz="8000" b="1" dirty="0">
                <a:solidFill>
                  <a:srgbClr val="72EA80"/>
                </a:solidFill>
              </a:rPr>
              <a:t>	Human-like</a:t>
            </a:r>
          </a:p>
          <a:p>
            <a:r>
              <a:rPr lang="en-US" sz="8000" b="1" dirty="0">
                <a:solidFill>
                  <a:srgbClr val="72EA80"/>
                </a:solidFill>
              </a:rPr>
              <a:t>	Working with online games</a:t>
            </a:r>
          </a:p>
          <a:p>
            <a:r>
              <a:rPr lang="en-US" sz="8000" b="1" dirty="0">
                <a:solidFill>
                  <a:srgbClr val="72EA80"/>
                </a:solidFill>
              </a:rPr>
              <a:t>	Can do advanced stuff</a:t>
            </a:r>
          </a:p>
          <a:p>
            <a:r>
              <a:rPr lang="en-US" sz="8000" b="1" dirty="0">
                <a:solidFill>
                  <a:srgbClr val="72EA80"/>
                </a:solidFill>
              </a:rPr>
              <a:t>	No need to update every game release</a:t>
            </a:r>
          </a:p>
          <a:p>
            <a:r>
              <a:rPr lang="en-US" sz="8000" b="1" dirty="0">
                <a:solidFill>
                  <a:srgbClr val="72EA80"/>
                </a:solidFill>
              </a:rPr>
              <a:t>	</a:t>
            </a:r>
            <a:r>
              <a:rPr lang="en-US" sz="8000" b="1" dirty="0">
                <a:solidFill>
                  <a:srgbClr val="FF0000"/>
                </a:solidFill>
              </a:rPr>
              <a:t>Complicated</a:t>
            </a:r>
          </a:p>
          <a:p>
            <a:endParaRPr lang="pl-PL" sz="2400" b="1" dirty="0">
              <a:solidFill>
                <a:srgbClr val="FF0000"/>
              </a:solidFill>
            </a:endParaRPr>
          </a:p>
          <a:p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031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Reacting</a:t>
            </a:r>
            <a:r>
              <a:rPr lang="pl-PL" sz="4400" dirty="0"/>
              <a:t> (3)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787304"/>
          </a:xfrm>
        </p:spPr>
        <p:txBody>
          <a:bodyPr>
            <a:normAutofit fontScale="25000" lnSpcReduction="20000"/>
          </a:bodyPr>
          <a:lstStyle/>
          <a:p>
            <a:r>
              <a:rPr lang="pl-PL" sz="6400" dirty="0" err="1"/>
              <a:t>Writting</a:t>
            </a:r>
            <a:r>
              <a:rPr lang="pl-PL" sz="6400" dirty="0"/>
              <a:t> to </a:t>
            </a:r>
            <a:r>
              <a:rPr lang="pl-PL" sz="6400" dirty="0" err="1"/>
              <a:t>process</a:t>
            </a:r>
            <a:r>
              <a:rPr lang="pl-PL" sz="6400" dirty="0"/>
              <a:t> </a:t>
            </a:r>
            <a:r>
              <a:rPr lang="pl-PL" sz="6400" dirty="0" err="1"/>
              <a:t>memory</a:t>
            </a:r>
            <a:endParaRPr lang="pl-PL" sz="4400" b="1" dirty="0">
              <a:solidFill>
                <a:srgbClr val="72EA80"/>
              </a:solidFill>
            </a:endParaRPr>
          </a:p>
          <a:p>
            <a:r>
              <a:rPr lang="pl-PL" sz="4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4400" b="1" dirty="0">
                <a:solidFill>
                  <a:srgbClr val="72EA80"/>
                </a:solidFill>
              </a:rPr>
              <a:t>	</a:t>
            </a:r>
            <a:r>
              <a:rPr lang="pl-PL" sz="4400" b="1" dirty="0" err="1">
                <a:solidFill>
                  <a:srgbClr val="FF0000"/>
                </a:solidFill>
              </a:rPr>
              <a:t>Need</a:t>
            </a:r>
            <a:r>
              <a:rPr lang="pl-PL" sz="4400" b="1" dirty="0">
                <a:solidFill>
                  <a:srgbClr val="FF0000"/>
                </a:solidFill>
              </a:rPr>
              <a:t> to update </a:t>
            </a:r>
            <a:r>
              <a:rPr lang="pl-PL" sz="4400" b="1" dirty="0" err="1">
                <a:solidFill>
                  <a:srgbClr val="FF0000"/>
                </a:solidFill>
              </a:rPr>
              <a:t>every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b="1" dirty="0" err="1">
                <a:solidFill>
                  <a:srgbClr val="FF0000"/>
                </a:solidFill>
              </a:rPr>
              <a:t>game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b="1" dirty="0" err="1">
                <a:solidFill>
                  <a:srgbClr val="FF0000"/>
                </a:solidFill>
              </a:rPr>
              <a:t>release</a:t>
            </a:r>
            <a:endParaRPr lang="pl-PL" sz="4400" b="1" dirty="0">
              <a:solidFill>
                <a:srgbClr val="FF0000"/>
              </a:solidFill>
            </a:endParaRPr>
          </a:p>
          <a:p>
            <a:r>
              <a:rPr lang="pl-PL" sz="4400" b="1" dirty="0">
                <a:solidFill>
                  <a:srgbClr val="FF0000"/>
                </a:solidFill>
              </a:rPr>
              <a:t>	</a:t>
            </a:r>
            <a:r>
              <a:rPr lang="pl-PL" sz="4400" b="1" dirty="0" err="1">
                <a:solidFill>
                  <a:srgbClr val="FF0000"/>
                </a:solidFill>
              </a:rPr>
              <a:t>Can’t</a:t>
            </a:r>
            <a:r>
              <a:rPr lang="pl-PL" sz="4400" b="1" dirty="0">
                <a:solidFill>
                  <a:srgbClr val="FF0000"/>
                </a:solidFill>
              </a:rPr>
              <a:t> do </a:t>
            </a:r>
            <a:r>
              <a:rPr lang="pl-PL" sz="4400" b="1" dirty="0" err="1">
                <a:solidFill>
                  <a:srgbClr val="FF0000"/>
                </a:solidFill>
              </a:rPr>
              <a:t>advanced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b="1" dirty="0" err="1">
                <a:solidFill>
                  <a:srgbClr val="FF0000"/>
                </a:solidFill>
              </a:rPr>
              <a:t>things</a:t>
            </a:r>
            <a:endParaRPr lang="pl-PL" sz="4400" b="1" dirty="0">
              <a:solidFill>
                <a:srgbClr val="FF0000"/>
              </a:solidFill>
            </a:endParaRPr>
          </a:p>
          <a:p>
            <a:r>
              <a:rPr lang="pl-PL" sz="4400" b="1" dirty="0">
                <a:solidFill>
                  <a:srgbClr val="FF0000"/>
                </a:solidFill>
              </a:rPr>
              <a:t>	</a:t>
            </a:r>
            <a:r>
              <a:rPr lang="pl-PL" sz="4400" b="1" dirty="0" err="1">
                <a:solidFill>
                  <a:srgbClr val="FF0000"/>
                </a:solidFill>
              </a:rPr>
              <a:t>Won’t</a:t>
            </a:r>
            <a:r>
              <a:rPr lang="pl-PL" sz="4400" b="1" dirty="0">
                <a:solidFill>
                  <a:srgbClr val="FF0000"/>
                </a:solidFill>
              </a:rPr>
              <a:t> </a:t>
            </a:r>
            <a:r>
              <a:rPr lang="pl-PL" sz="4400" b="1" dirty="0" err="1">
                <a:solidFill>
                  <a:srgbClr val="FF0000"/>
                </a:solidFill>
              </a:rPr>
              <a:t>work</a:t>
            </a:r>
            <a:r>
              <a:rPr lang="pl-PL" sz="4400" b="1" dirty="0">
                <a:solidFill>
                  <a:srgbClr val="FF0000"/>
                </a:solidFill>
              </a:rPr>
              <a:t> with online </a:t>
            </a:r>
            <a:r>
              <a:rPr lang="pl-PL" sz="4400" b="1" dirty="0" err="1">
                <a:solidFill>
                  <a:srgbClr val="FF0000"/>
                </a:solidFill>
              </a:rPr>
              <a:t>games</a:t>
            </a:r>
            <a:endParaRPr lang="pl-PL" sz="4400" b="1" dirty="0">
              <a:solidFill>
                <a:srgbClr val="FF0000"/>
              </a:solidFill>
            </a:endParaRPr>
          </a:p>
          <a:p>
            <a:r>
              <a:rPr lang="pl-PL" sz="6400" dirty="0" err="1"/>
              <a:t>Simulating</a:t>
            </a:r>
            <a:r>
              <a:rPr lang="pl-PL" sz="6400" dirty="0"/>
              <a:t> </a:t>
            </a:r>
            <a:r>
              <a:rPr lang="pl-PL" sz="6400" dirty="0" err="1"/>
              <a:t>mouse</a:t>
            </a:r>
            <a:r>
              <a:rPr lang="pl-PL" sz="6400" dirty="0"/>
              <a:t> and keyboard</a:t>
            </a:r>
            <a:endParaRPr lang="pl-PL" sz="6400" b="1" dirty="0">
              <a:solidFill>
                <a:srgbClr val="72EA80"/>
              </a:solidFill>
            </a:endParaRPr>
          </a:p>
          <a:p>
            <a:r>
              <a:rPr lang="pl-PL" sz="6400" b="1" dirty="0">
                <a:solidFill>
                  <a:srgbClr val="72EA80"/>
                </a:solidFill>
              </a:rPr>
              <a:t>	</a:t>
            </a:r>
            <a:r>
              <a:rPr lang="pl-PL" sz="4800" b="1" dirty="0">
                <a:solidFill>
                  <a:srgbClr val="72EA80"/>
                </a:solidFill>
              </a:rPr>
              <a:t>Simple</a:t>
            </a:r>
          </a:p>
          <a:p>
            <a:r>
              <a:rPr lang="pl-PL" sz="4800" b="1" dirty="0">
                <a:solidFill>
                  <a:srgbClr val="72EA80"/>
                </a:solidFill>
              </a:rPr>
              <a:t>	Human-</a:t>
            </a:r>
            <a:r>
              <a:rPr lang="pl-PL" sz="4800" b="1" dirty="0" err="1">
                <a:solidFill>
                  <a:srgbClr val="72EA80"/>
                </a:solidFill>
              </a:rPr>
              <a:t>like</a:t>
            </a:r>
            <a:endParaRPr lang="pl-PL" sz="4800" b="1" dirty="0">
              <a:solidFill>
                <a:srgbClr val="72EA80"/>
              </a:solidFill>
            </a:endParaRPr>
          </a:p>
          <a:p>
            <a:r>
              <a:rPr lang="pl-PL" sz="4800" b="1" dirty="0">
                <a:solidFill>
                  <a:srgbClr val="72EA80"/>
                </a:solidFill>
              </a:rPr>
              <a:t>	</a:t>
            </a:r>
            <a:r>
              <a:rPr lang="pl-PL" sz="4800" b="1" dirty="0" err="1">
                <a:solidFill>
                  <a:srgbClr val="72EA80"/>
                </a:solidFill>
              </a:rPr>
              <a:t>Working</a:t>
            </a:r>
            <a:r>
              <a:rPr lang="pl-PL" sz="4800" b="1" dirty="0">
                <a:solidFill>
                  <a:srgbClr val="72EA80"/>
                </a:solidFill>
              </a:rPr>
              <a:t> with online </a:t>
            </a:r>
            <a:r>
              <a:rPr lang="pl-PL" sz="4800" b="1" dirty="0" err="1">
                <a:solidFill>
                  <a:srgbClr val="72EA80"/>
                </a:solidFill>
              </a:rPr>
              <a:t>games</a:t>
            </a:r>
            <a:endParaRPr lang="pl-PL" sz="4800" b="1" dirty="0">
              <a:solidFill>
                <a:srgbClr val="72EA80"/>
              </a:solidFill>
            </a:endParaRPr>
          </a:p>
          <a:p>
            <a:r>
              <a:rPr lang="pl-PL" sz="4800" b="1" dirty="0">
                <a:solidFill>
                  <a:srgbClr val="72EA80"/>
                </a:solidFill>
              </a:rPr>
              <a:t>	</a:t>
            </a:r>
            <a:r>
              <a:rPr lang="pl-PL" sz="4800" b="1" dirty="0" err="1">
                <a:solidFill>
                  <a:srgbClr val="72EA80"/>
                </a:solidFill>
              </a:rPr>
              <a:t>Can</a:t>
            </a:r>
            <a:r>
              <a:rPr lang="pl-PL" sz="4800" b="1" dirty="0">
                <a:solidFill>
                  <a:srgbClr val="72EA80"/>
                </a:solidFill>
              </a:rPr>
              <a:t> do </a:t>
            </a:r>
            <a:r>
              <a:rPr lang="pl-PL" sz="4800" b="1" dirty="0" err="1">
                <a:solidFill>
                  <a:srgbClr val="72EA80"/>
                </a:solidFill>
              </a:rPr>
              <a:t>advanced</a:t>
            </a:r>
            <a:r>
              <a:rPr lang="pl-PL" sz="4800" b="1" dirty="0">
                <a:solidFill>
                  <a:srgbClr val="72EA80"/>
                </a:solidFill>
              </a:rPr>
              <a:t> </a:t>
            </a:r>
            <a:r>
              <a:rPr lang="pl-PL" sz="4800" b="1" dirty="0" err="1">
                <a:solidFill>
                  <a:srgbClr val="72EA80"/>
                </a:solidFill>
              </a:rPr>
              <a:t>stuff</a:t>
            </a:r>
            <a:endParaRPr lang="pl-PL" sz="4800" b="1" dirty="0">
              <a:solidFill>
                <a:srgbClr val="72EA80"/>
              </a:solidFill>
            </a:endParaRPr>
          </a:p>
          <a:p>
            <a:r>
              <a:rPr lang="pl-PL" sz="4800" b="1" dirty="0">
                <a:solidFill>
                  <a:srgbClr val="72EA80"/>
                </a:solidFill>
              </a:rPr>
              <a:t>	No </a:t>
            </a:r>
            <a:r>
              <a:rPr lang="pl-PL" sz="4800" b="1" dirty="0" err="1">
                <a:solidFill>
                  <a:srgbClr val="72EA80"/>
                </a:solidFill>
              </a:rPr>
              <a:t>need</a:t>
            </a:r>
            <a:r>
              <a:rPr lang="pl-PL" sz="4800" b="1" dirty="0">
                <a:solidFill>
                  <a:srgbClr val="72EA80"/>
                </a:solidFill>
              </a:rPr>
              <a:t> to update </a:t>
            </a:r>
            <a:r>
              <a:rPr lang="pl-PL" sz="4800" b="1" dirty="0" err="1">
                <a:solidFill>
                  <a:srgbClr val="72EA80"/>
                </a:solidFill>
              </a:rPr>
              <a:t>every</a:t>
            </a:r>
            <a:r>
              <a:rPr lang="pl-PL" sz="4800" b="1" dirty="0">
                <a:solidFill>
                  <a:srgbClr val="72EA80"/>
                </a:solidFill>
              </a:rPr>
              <a:t> </a:t>
            </a:r>
            <a:r>
              <a:rPr lang="pl-PL" sz="4800" b="1" dirty="0" err="1">
                <a:solidFill>
                  <a:srgbClr val="72EA80"/>
                </a:solidFill>
              </a:rPr>
              <a:t>game</a:t>
            </a:r>
            <a:r>
              <a:rPr lang="pl-PL" sz="4800" b="1" dirty="0">
                <a:solidFill>
                  <a:srgbClr val="72EA80"/>
                </a:solidFill>
              </a:rPr>
              <a:t> </a:t>
            </a:r>
            <a:r>
              <a:rPr lang="pl-PL" sz="4800" b="1" dirty="0" err="1">
                <a:solidFill>
                  <a:srgbClr val="72EA80"/>
                </a:solidFill>
              </a:rPr>
              <a:t>release</a:t>
            </a:r>
            <a:endParaRPr lang="pl-PL" sz="4800" b="1" dirty="0">
              <a:solidFill>
                <a:srgbClr val="72EA80"/>
              </a:solidFill>
            </a:endParaRPr>
          </a:p>
          <a:p>
            <a:r>
              <a:rPr lang="pl-PL" sz="4800" b="1" dirty="0">
                <a:solidFill>
                  <a:srgbClr val="72EA80"/>
                </a:solidFill>
              </a:rPr>
              <a:t>	</a:t>
            </a:r>
            <a:r>
              <a:rPr lang="pl-PL" sz="4800" b="1" dirty="0" err="1">
                <a:solidFill>
                  <a:srgbClr val="FF0000"/>
                </a:solidFill>
              </a:rPr>
              <a:t>Complicated</a:t>
            </a:r>
            <a:endParaRPr lang="pl-PL" sz="4800" b="1" dirty="0">
              <a:solidFill>
                <a:srgbClr val="FF0000"/>
              </a:solidFill>
            </a:endParaRPr>
          </a:p>
          <a:p>
            <a:r>
              <a:rPr lang="pl-PL" sz="9600" dirty="0" err="1"/>
              <a:t>Calling</a:t>
            </a:r>
            <a:r>
              <a:rPr lang="pl-PL" sz="9600" dirty="0"/>
              <a:t> </a:t>
            </a:r>
            <a:r>
              <a:rPr lang="pl-PL" sz="9600" dirty="0" err="1"/>
              <a:t>game</a:t>
            </a:r>
            <a:r>
              <a:rPr lang="pl-PL" sz="9600" dirty="0"/>
              <a:t> </a:t>
            </a:r>
            <a:r>
              <a:rPr lang="pl-PL" sz="9600" dirty="0" err="1"/>
              <a:t>functions</a:t>
            </a:r>
            <a:endParaRPr lang="pl-PL" sz="9600" dirty="0"/>
          </a:p>
          <a:p>
            <a:r>
              <a:rPr lang="pl-PL" sz="9600" b="1" dirty="0">
                <a:solidFill>
                  <a:srgbClr val="72EA80"/>
                </a:solidFill>
              </a:rPr>
              <a:t>	</a:t>
            </a:r>
            <a:r>
              <a:rPr lang="pl-PL" sz="9600" b="1" dirty="0" err="1">
                <a:solidFill>
                  <a:srgbClr val="72EA80"/>
                </a:solidFill>
              </a:rPr>
              <a:t>Pretty</a:t>
            </a:r>
            <a:r>
              <a:rPr lang="pl-PL" sz="9600" b="1" dirty="0">
                <a:solidFill>
                  <a:srgbClr val="72EA80"/>
                </a:solidFill>
              </a:rPr>
              <a:t> </a:t>
            </a:r>
            <a:r>
              <a:rPr lang="pl-PL" sz="9600" b="1" dirty="0" err="1">
                <a:solidFill>
                  <a:srgbClr val="72EA80"/>
                </a:solidFill>
              </a:rPr>
              <a:t>awesome</a:t>
            </a:r>
            <a:endParaRPr lang="pl-PL" sz="9600" b="1" dirty="0">
              <a:solidFill>
                <a:srgbClr val="72EA80"/>
              </a:solidFill>
            </a:endParaRPr>
          </a:p>
          <a:p>
            <a:r>
              <a:rPr lang="pl-PL" sz="9600" b="1" dirty="0">
                <a:solidFill>
                  <a:srgbClr val="72EA80"/>
                </a:solidFill>
              </a:rPr>
              <a:t>	</a:t>
            </a:r>
            <a:r>
              <a:rPr lang="pl-PL" sz="9600" b="1" dirty="0" err="1">
                <a:solidFill>
                  <a:srgbClr val="FF0000"/>
                </a:solidFill>
              </a:rPr>
              <a:t>Need</a:t>
            </a:r>
            <a:r>
              <a:rPr lang="pl-PL" sz="9600" b="1" dirty="0">
                <a:solidFill>
                  <a:srgbClr val="FF0000"/>
                </a:solidFill>
              </a:rPr>
              <a:t> to update </a:t>
            </a:r>
            <a:r>
              <a:rPr lang="pl-PL" sz="9600" b="1" dirty="0" err="1">
                <a:solidFill>
                  <a:srgbClr val="FF0000"/>
                </a:solidFill>
              </a:rPr>
              <a:t>every</a:t>
            </a:r>
            <a:r>
              <a:rPr lang="pl-PL" sz="9600" b="1" dirty="0">
                <a:solidFill>
                  <a:srgbClr val="FF0000"/>
                </a:solidFill>
              </a:rPr>
              <a:t> </a:t>
            </a:r>
            <a:r>
              <a:rPr lang="pl-PL" sz="9600" b="1" dirty="0" err="1">
                <a:solidFill>
                  <a:srgbClr val="FF0000"/>
                </a:solidFill>
              </a:rPr>
              <a:t>game</a:t>
            </a:r>
            <a:r>
              <a:rPr lang="pl-PL" sz="9600" b="1" dirty="0">
                <a:solidFill>
                  <a:srgbClr val="FF0000"/>
                </a:solidFill>
              </a:rPr>
              <a:t> </a:t>
            </a:r>
            <a:r>
              <a:rPr lang="pl-PL" sz="9600" b="1" dirty="0" err="1">
                <a:solidFill>
                  <a:srgbClr val="FF0000"/>
                </a:solidFill>
              </a:rPr>
              <a:t>release</a:t>
            </a:r>
            <a:endParaRPr lang="pl-PL" sz="9600" b="1" dirty="0">
              <a:solidFill>
                <a:srgbClr val="FF0000"/>
              </a:solidFill>
            </a:endParaRPr>
          </a:p>
          <a:p>
            <a:r>
              <a:rPr lang="pl-PL" sz="9600" b="1" dirty="0">
                <a:solidFill>
                  <a:srgbClr val="FF0000"/>
                </a:solidFill>
              </a:rPr>
              <a:t>	</a:t>
            </a:r>
            <a:r>
              <a:rPr lang="pl-PL" sz="9600" b="1" dirty="0" err="1">
                <a:solidFill>
                  <a:srgbClr val="FF0000"/>
                </a:solidFill>
              </a:rPr>
              <a:t>Detectable</a:t>
            </a:r>
            <a:endParaRPr lang="pl-PL" sz="9600" b="1" dirty="0">
              <a:solidFill>
                <a:srgbClr val="FF0000"/>
              </a:solidFill>
            </a:endParaRPr>
          </a:p>
          <a:p>
            <a:r>
              <a:rPr lang="pl-PL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endParaRPr lang="pl-PL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pl-PL" sz="2400" b="1" dirty="0">
              <a:solidFill>
                <a:srgbClr val="FF0000"/>
              </a:solidFill>
            </a:endParaRPr>
          </a:p>
          <a:p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7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What</a:t>
            </a:r>
            <a:r>
              <a:rPr lang="pl-PL" dirty="0"/>
              <a:t> Windows </a:t>
            </a:r>
            <a:r>
              <a:rPr lang="pl-PL" dirty="0" err="1"/>
              <a:t>offers</a:t>
            </a:r>
            <a:r>
              <a:rPr lang="pl-PL" dirty="0"/>
              <a:t>?</a:t>
            </a:r>
          </a:p>
          <a:p>
            <a:r>
              <a:rPr lang="pl-PL" dirty="0" err="1"/>
              <a:t>Address</a:t>
            </a:r>
            <a:r>
              <a:rPr lang="pl-PL" dirty="0"/>
              <a:t> </a:t>
            </a:r>
            <a:r>
              <a:rPr lang="pl-PL" dirty="0" err="1"/>
              <a:t>searching</a:t>
            </a:r>
            <a:r>
              <a:rPr lang="pl-PL" dirty="0"/>
              <a:t> - </a:t>
            </a:r>
            <a:r>
              <a:rPr lang="pl-PL" dirty="0" err="1"/>
              <a:t>CheatEngine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4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reading</a:t>
            </a:r>
            <a:endParaRPr lang="pl-PL" dirty="0"/>
          </a:p>
          <a:p>
            <a:r>
              <a:rPr lang="pl-PL" dirty="0"/>
              <a:t>Memory </a:t>
            </a:r>
            <a:r>
              <a:rPr lang="pl-PL" dirty="0" err="1"/>
              <a:t>reading</a:t>
            </a:r>
            <a:endParaRPr lang="pl-PL" dirty="0"/>
          </a:p>
          <a:p>
            <a:r>
              <a:rPr lang="pl-PL" dirty="0" err="1"/>
              <a:t>Reacting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0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(2)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Screen</a:t>
            </a:r>
            <a:r>
              <a:rPr lang="pl-PL" sz="3600" dirty="0"/>
              <a:t> </a:t>
            </a:r>
            <a:r>
              <a:rPr lang="pl-PL" sz="3600" dirty="0" err="1"/>
              <a:t>reading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way</a:t>
            </a:r>
            <a:endParaRPr lang="pl-PL" dirty="0"/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(3)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Screen</a:t>
            </a:r>
            <a:r>
              <a:rPr lang="pl-PL" sz="3600" dirty="0"/>
              <a:t> </a:t>
            </a:r>
            <a:r>
              <a:rPr lang="pl-PL" sz="3600" dirty="0" err="1"/>
              <a:t>reading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way</a:t>
            </a:r>
            <a:endParaRPr lang="pl-PL" dirty="0"/>
          </a:p>
          <a:p>
            <a:r>
              <a:rPr lang="pl-PL" dirty="0"/>
              <a:t>	Smart </a:t>
            </a:r>
            <a:r>
              <a:rPr lang="pl-PL" dirty="0" err="1"/>
              <a:t>way</a:t>
            </a:r>
            <a:r>
              <a:rPr lang="pl-PL" dirty="0"/>
              <a:t> - </a:t>
            </a:r>
            <a:r>
              <a:rPr lang="pl-PL" dirty="0" err="1"/>
              <a:t>PrintWindow</a:t>
            </a:r>
            <a:r>
              <a:rPr lang="pl-PL" dirty="0"/>
              <a:t>()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(4)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/>
              <a:t>Memory </a:t>
            </a:r>
            <a:r>
              <a:rPr lang="pl-PL" sz="3600" dirty="0" err="1"/>
              <a:t>reading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– </a:t>
            </a:r>
            <a:r>
              <a:rPr lang="pl-PL" dirty="0" err="1"/>
              <a:t>OpenProcess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(5)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/>
              <a:t>Memory </a:t>
            </a:r>
            <a:r>
              <a:rPr lang="pl-PL" sz="3600" dirty="0" err="1"/>
              <a:t>reading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– </a:t>
            </a:r>
            <a:r>
              <a:rPr lang="pl-PL" dirty="0" err="1"/>
              <a:t>OpenProcess</a:t>
            </a:r>
            <a:r>
              <a:rPr lang="pl-PL" dirty="0"/>
              <a:t>()</a:t>
            </a:r>
          </a:p>
          <a:p>
            <a:r>
              <a:rPr lang="pl-PL" dirty="0"/>
              <a:t>	Memory </a:t>
            </a:r>
            <a:r>
              <a:rPr lang="pl-PL" dirty="0" err="1"/>
              <a:t>reading</a:t>
            </a:r>
            <a:r>
              <a:rPr lang="pl-PL" dirty="0"/>
              <a:t> – </a:t>
            </a:r>
            <a:r>
              <a:rPr lang="pl-PL" dirty="0" err="1"/>
              <a:t>ReadProcessMemory</a:t>
            </a:r>
            <a:r>
              <a:rPr lang="pl-PL" dirty="0"/>
              <a:t>()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5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(6)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/>
              <a:t>Memory </a:t>
            </a:r>
            <a:r>
              <a:rPr lang="pl-PL" sz="3600" dirty="0" err="1"/>
              <a:t>reading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– </a:t>
            </a:r>
            <a:r>
              <a:rPr lang="pl-PL" dirty="0" err="1"/>
              <a:t>OpenProcess</a:t>
            </a:r>
            <a:r>
              <a:rPr lang="pl-PL" dirty="0"/>
              <a:t>()</a:t>
            </a:r>
          </a:p>
          <a:p>
            <a:r>
              <a:rPr lang="pl-PL" dirty="0"/>
              <a:t>	Memory </a:t>
            </a:r>
            <a:r>
              <a:rPr lang="pl-PL" dirty="0" err="1"/>
              <a:t>reading</a:t>
            </a:r>
            <a:r>
              <a:rPr lang="pl-PL" dirty="0"/>
              <a:t> – </a:t>
            </a:r>
            <a:r>
              <a:rPr lang="pl-PL" dirty="0" err="1"/>
              <a:t>ReadProcessMemory</a:t>
            </a:r>
            <a:r>
              <a:rPr lang="pl-PL" dirty="0"/>
              <a:t>()</a:t>
            </a:r>
          </a:p>
          <a:p>
            <a:r>
              <a:rPr lang="pl-PL" dirty="0"/>
              <a:t>	Base </a:t>
            </a:r>
            <a:r>
              <a:rPr lang="pl-PL" dirty="0" err="1"/>
              <a:t>address</a:t>
            </a:r>
            <a:endParaRPr lang="pl-PL" dirty="0"/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4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(7)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Reacting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– </a:t>
            </a:r>
            <a:r>
              <a:rPr lang="pl-PL" dirty="0" err="1"/>
              <a:t>WriteProcessMemory</a:t>
            </a:r>
            <a:r>
              <a:rPr lang="pl-PL" dirty="0"/>
              <a:t>() 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1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 err="1"/>
              <a:t>Writing</a:t>
            </a:r>
            <a:r>
              <a:rPr lang="pl-PL" sz="4400" dirty="0"/>
              <a:t> a </a:t>
            </a:r>
            <a:r>
              <a:rPr lang="pl-PL" sz="4400" dirty="0" err="1"/>
              <a:t>game</a:t>
            </a:r>
            <a:r>
              <a:rPr lang="pl-PL" sz="4400" dirty="0"/>
              <a:t> bot - Agenda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dirty="0"/>
              <a:t>How </a:t>
            </a:r>
            <a:r>
              <a:rPr lang="pl-PL" dirty="0" err="1"/>
              <a:t>bots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  <a:p>
            <a:r>
              <a:rPr lang="pl-PL" dirty="0"/>
              <a:t>Tools</a:t>
            </a:r>
          </a:p>
          <a:p>
            <a:r>
              <a:rPr lang="pl-PL" dirty="0" err="1"/>
              <a:t>Examples</a:t>
            </a:r>
            <a:endParaRPr lang="pl-PL" dirty="0"/>
          </a:p>
          <a:p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8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(9)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Reacting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– </a:t>
            </a:r>
            <a:r>
              <a:rPr lang="pl-PL" dirty="0" err="1"/>
              <a:t>WriteProcessMemory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Simulating</a:t>
            </a:r>
            <a:r>
              <a:rPr lang="pl-PL" dirty="0"/>
              <a:t> </a:t>
            </a:r>
            <a:r>
              <a:rPr lang="pl-PL" dirty="0" err="1"/>
              <a:t>mouse</a:t>
            </a:r>
            <a:r>
              <a:rPr lang="pl-PL" dirty="0"/>
              <a:t>/keyboard (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) - </a:t>
            </a:r>
            <a:r>
              <a:rPr lang="pl-PL" dirty="0" err="1"/>
              <a:t>mouse_event</a:t>
            </a:r>
            <a:r>
              <a:rPr lang="pl-PL" dirty="0"/>
              <a:t>/</a:t>
            </a:r>
            <a:r>
              <a:rPr lang="pl-PL" dirty="0" err="1"/>
              <a:t>keybd_event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4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(10)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Reacting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– </a:t>
            </a:r>
            <a:r>
              <a:rPr lang="pl-PL" dirty="0" err="1"/>
              <a:t>WriteProcessMemory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Simulating</a:t>
            </a:r>
            <a:r>
              <a:rPr lang="pl-PL" dirty="0"/>
              <a:t> </a:t>
            </a:r>
            <a:r>
              <a:rPr lang="pl-PL" dirty="0" err="1"/>
              <a:t>mouse</a:t>
            </a:r>
            <a:r>
              <a:rPr lang="pl-PL" dirty="0"/>
              <a:t>/keyboard (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) - </a:t>
            </a:r>
            <a:r>
              <a:rPr lang="pl-PL" dirty="0" err="1"/>
              <a:t>mouse_event</a:t>
            </a:r>
            <a:r>
              <a:rPr lang="pl-PL" dirty="0"/>
              <a:t>/</a:t>
            </a:r>
            <a:r>
              <a:rPr lang="pl-PL" dirty="0" err="1"/>
              <a:t>keybd_event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Simulating</a:t>
            </a:r>
            <a:r>
              <a:rPr lang="pl-PL" dirty="0"/>
              <a:t> </a:t>
            </a:r>
            <a:r>
              <a:rPr lang="pl-PL" dirty="0" err="1"/>
              <a:t>mouse</a:t>
            </a:r>
            <a:r>
              <a:rPr lang="pl-PL" dirty="0"/>
              <a:t>/keyboard (smart </a:t>
            </a:r>
            <a:r>
              <a:rPr lang="pl-PL" dirty="0" err="1"/>
              <a:t>way</a:t>
            </a:r>
            <a:r>
              <a:rPr lang="pl-PL" dirty="0"/>
              <a:t>) – </a:t>
            </a:r>
            <a:r>
              <a:rPr lang="pl-PL" dirty="0" err="1"/>
              <a:t>PostMessage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What</a:t>
            </a:r>
            <a:r>
              <a:rPr lang="pl-PL" sz="4400" dirty="0"/>
              <a:t> Windows </a:t>
            </a:r>
            <a:r>
              <a:rPr lang="pl-PL" sz="4400" dirty="0" err="1"/>
              <a:t>offers</a:t>
            </a:r>
            <a:r>
              <a:rPr lang="pl-PL" sz="4400" dirty="0"/>
              <a:t>? (11)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Reacting</a:t>
            </a:r>
            <a:endParaRPr lang="pl-PL" sz="3600" dirty="0"/>
          </a:p>
          <a:p>
            <a:r>
              <a:rPr lang="pl-PL" sz="3600" b="1" dirty="0">
                <a:solidFill>
                  <a:srgbClr val="FF0000"/>
                </a:solidFill>
              </a:rPr>
              <a:t>	</a:t>
            </a:r>
            <a:r>
              <a:rPr lang="pl-PL" dirty="0" err="1"/>
              <a:t>Writing</a:t>
            </a:r>
            <a:r>
              <a:rPr lang="pl-PL" dirty="0"/>
              <a:t> </a:t>
            </a:r>
            <a:r>
              <a:rPr lang="pl-PL" dirty="0" err="1"/>
              <a:t>memory</a:t>
            </a:r>
            <a:r>
              <a:rPr lang="pl-PL" dirty="0"/>
              <a:t>– </a:t>
            </a:r>
            <a:r>
              <a:rPr lang="pl-PL" dirty="0" err="1"/>
              <a:t>WriteProcessMemory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Simulating</a:t>
            </a:r>
            <a:r>
              <a:rPr lang="pl-PL" dirty="0"/>
              <a:t> </a:t>
            </a:r>
            <a:r>
              <a:rPr lang="pl-PL" dirty="0" err="1"/>
              <a:t>mouse</a:t>
            </a:r>
            <a:r>
              <a:rPr lang="pl-PL" dirty="0"/>
              <a:t>/keyboard (</a:t>
            </a:r>
            <a:r>
              <a:rPr lang="pl-PL" dirty="0" err="1"/>
              <a:t>naive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) - </a:t>
            </a:r>
            <a:r>
              <a:rPr lang="pl-PL" dirty="0" err="1"/>
              <a:t>mouse_event</a:t>
            </a:r>
            <a:r>
              <a:rPr lang="pl-PL" dirty="0"/>
              <a:t>/</a:t>
            </a:r>
            <a:r>
              <a:rPr lang="pl-PL" dirty="0" err="1"/>
              <a:t>keybd_event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Simulating</a:t>
            </a:r>
            <a:r>
              <a:rPr lang="pl-PL" dirty="0"/>
              <a:t> </a:t>
            </a:r>
            <a:r>
              <a:rPr lang="pl-PL" dirty="0" err="1"/>
              <a:t>mouse</a:t>
            </a:r>
            <a:r>
              <a:rPr lang="pl-PL" dirty="0"/>
              <a:t>/keyboard (smart </a:t>
            </a:r>
            <a:r>
              <a:rPr lang="pl-PL" dirty="0" err="1"/>
              <a:t>way</a:t>
            </a:r>
            <a:r>
              <a:rPr lang="pl-PL" dirty="0"/>
              <a:t>) – </a:t>
            </a:r>
            <a:r>
              <a:rPr lang="pl-PL" dirty="0" err="1"/>
              <a:t>PostMessage</a:t>
            </a:r>
            <a:r>
              <a:rPr lang="pl-PL" dirty="0"/>
              <a:t>()</a:t>
            </a:r>
          </a:p>
          <a:p>
            <a:r>
              <a:rPr lang="pl-PL" dirty="0"/>
              <a:t>	</a:t>
            </a:r>
            <a:r>
              <a:rPr lang="pl-PL" dirty="0" err="1"/>
              <a:t>Calling</a:t>
            </a:r>
            <a:r>
              <a:rPr lang="pl-PL" dirty="0"/>
              <a:t> </a:t>
            </a:r>
            <a:r>
              <a:rPr lang="pl-PL" dirty="0" err="1"/>
              <a:t>game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- </a:t>
            </a:r>
            <a:r>
              <a:rPr lang="pl-PL" dirty="0" err="1"/>
              <a:t>dllinjection</a:t>
            </a:r>
            <a:endParaRPr lang="pl-PL" dirty="0"/>
          </a:p>
          <a:p>
            <a:r>
              <a:rPr lang="pl-PL" dirty="0"/>
              <a:t>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Tools – </a:t>
            </a:r>
            <a:r>
              <a:rPr lang="pl-PL" sz="4400" dirty="0" err="1"/>
              <a:t>Searching</a:t>
            </a:r>
            <a:r>
              <a:rPr lang="pl-PL" sz="4400" dirty="0"/>
              <a:t> for the </a:t>
            </a:r>
            <a:r>
              <a:rPr lang="pl-PL" sz="4400" dirty="0" err="1"/>
              <a:t>addresses</a:t>
            </a:r>
            <a:endParaRPr lang="pl-PL" sz="4400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3600" dirty="0" err="1"/>
              <a:t>Cheat</a:t>
            </a:r>
            <a:r>
              <a:rPr lang="pl-PL" sz="3600" dirty="0"/>
              <a:t> Engine – cheatengine.org</a:t>
            </a:r>
            <a:endParaRPr lang="pl-PL" dirty="0"/>
          </a:p>
          <a:p>
            <a:r>
              <a:rPr lang="pl-PL" dirty="0"/>
              <a:t>	</a:t>
            </a:r>
          </a:p>
          <a:p>
            <a:endParaRPr lang="pl-PL" sz="3600" dirty="0"/>
          </a:p>
          <a:p>
            <a:endParaRPr lang="pl-PL" sz="3600" b="1" dirty="0">
              <a:solidFill>
                <a:srgbClr val="FF00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400784"/>
            <a:ext cx="5491163" cy="49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Examples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Memory </a:t>
            </a:r>
            <a:r>
              <a:rPr lang="pl-PL" dirty="0" err="1"/>
              <a:t>reading</a:t>
            </a:r>
            <a:endParaRPr lang="pl-PL" dirty="0"/>
          </a:p>
          <a:p>
            <a:r>
              <a:rPr lang="pl-PL" dirty="0"/>
              <a:t>Memory </a:t>
            </a:r>
            <a:r>
              <a:rPr lang="pl-PL" dirty="0" err="1"/>
              <a:t>writting</a:t>
            </a:r>
            <a:endParaRPr lang="pl-PL" dirty="0"/>
          </a:p>
          <a:p>
            <a:r>
              <a:rPr lang="pl-PL" dirty="0"/>
              <a:t>Healer</a:t>
            </a:r>
          </a:p>
        </p:txBody>
      </p:sp>
    </p:spTree>
    <p:extLst>
      <p:ext uri="{BB962C8B-B14F-4D97-AF65-F5344CB8AC3E}">
        <p14:creationId xmlns:p14="http://schemas.microsoft.com/office/powerpoint/2010/main" val="60077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 err="1"/>
              <a:t>Examples</a:t>
            </a:r>
            <a:r>
              <a:rPr lang="pl-PL" sz="4400" dirty="0"/>
              <a:t> – Memory </a:t>
            </a:r>
            <a:r>
              <a:rPr lang="pl-PL" sz="4400" dirty="0" err="1"/>
              <a:t>reading</a:t>
            </a:r>
            <a:endParaRPr lang="pl-PL" sz="4400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2400" dirty="0"/>
              <a:t>Base </a:t>
            </a:r>
            <a:r>
              <a:rPr lang="pl-PL" sz="2400" dirty="0" err="1"/>
              <a:t>address</a:t>
            </a:r>
            <a:endParaRPr lang="pl-PL" sz="2400" dirty="0"/>
          </a:p>
          <a:p>
            <a:endParaRPr lang="pl-PL" b="1" dirty="0">
              <a:solidFill>
                <a:srgbClr val="FF00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31" y="1366662"/>
            <a:ext cx="8199445" cy="44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endParaRPr lang="pl-PL" sz="4400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endParaRPr lang="pl-PL" sz="3600" b="1" dirty="0">
              <a:solidFill>
                <a:srgbClr val="FF0000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92" y="974746"/>
            <a:ext cx="3809524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!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049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How </a:t>
            </a:r>
            <a:r>
              <a:rPr lang="pl-PL" sz="6600" dirty="0" err="1"/>
              <a:t>bots</a:t>
            </a:r>
            <a:r>
              <a:rPr lang="pl-PL" sz="6600" dirty="0"/>
              <a:t> </a:t>
            </a:r>
            <a:r>
              <a:rPr lang="pl-PL" sz="6600" dirty="0" err="1"/>
              <a:t>work</a:t>
            </a:r>
            <a:r>
              <a:rPr lang="pl-PL" sz="6600" dirty="0"/>
              <a:t>?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Collecting</a:t>
            </a:r>
            <a:r>
              <a:rPr lang="pl-PL" dirty="0"/>
              <a:t> data</a:t>
            </a:r>
          </a:p>
          <a:p>
            <a:r>
              <a:rPr lang="pl-PL" dirty="0" err="1"/>
              <a:t>Reacting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99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Collecting</a:t>
            </a:r>
            <a:r>
              <a:rPr lang="pl-PL" sz="4400" dirty="0"/>
              <a:t> data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7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Collecting</a:t>
            </a:r>
            <a:r>
              <a:rPr lang="pl-PL" sz="4400" dirty="0"/>
              <a:t> data (2)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2800" dirty="0"/>
              <a:t>Reading the </a:t>
            </a:r>
            <a:r>
              <a:rPr lang="pl-PL" sz="2800" dirty="0" err="1"/>
              <a:t>screen</a:t>
            </a:r>
            <a:endParaRPr lang="pl-PL" sz="32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No </a:t>
            </a:r>
            <a:r>
              <a:rPr lang="pl-PL" sz="2400" b="1" dirty="0" err="1">
                <a:solidFill>
                  <a:srgbClr val="72EA80"/>
                </a:solidFill>
              </a:rPr>
              <a:t>need</a:t>
            </a:r>
            <a:r>
              <a:rPr lang="pl-PL" sz="2400" b="1" dirty="0">
                <a:solidFill>
                  <a:srgbClr val="72EA80"/>
                </a:solidFill>
              </a:rPr>
              <a:t> to update </a:t>
            </a:r>
            <a:r>
              <a:rPr lang="pl-PL" sz="2400" b="1" dirty="0" err="1">
                <a:solidFill>
                  <a:srgbClr val="72EA80"/>
                </a:solidFill>
              </a:rPr>
              <a:t>every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game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release</a:t>
            </a:r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dirty="0"/>
              <a:t>	</a:t>
            </a:r>
            <a:r>
              <a:rPr lang="pl-PL" sz="2400" b="1" dirty="0" err="1">
                <a:solidFill>
                  <a:srgbClr val="FF0000"/>
                </a:solidFill>
              </a:rPr>
              <a:t>Everything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needs</a:t>
            </a:r>
            <a:r>
              <a:rPr lang="pl-PL" sz="2400" b="1" dirty="0">
                <a:solidFill>
                  <a:srgbClr val="FF0000"/>
                </a:solidFill>
              </a:rPr>
              <a:t> to be </a:t>
            </a:r>
            <a:r>
              <a:rPr lang="pl-PL" sz="2400" b="1" dirty="0" err="1">
                <a:solidFill>
                  <a:srgbClr val="FF0000"/>
                </a:solidFill>
              </a:rPr>
              <a:t>visible</a:t>
            </a:r>
            <a:endParaRPr lang="pl-PL" sz="2400" b="1" dirty="0">
              <a:solidFill>
                <a:srgbClr val="FF0000"/>
              </a:solidFill>
            </a:endParaRPr>
          </a:p>
          <a:p>
            <a:r>
              <a:rPr lang="pl-PL" sz="2400" b="1" dirty="0">
                <a:solidFill>
                  <a:srgbClr val="FF0000"/>
                </a:solidFill>
              </a:rPr>
              <a:t>	</a:t>
            </a:r>
            <a:r>
              <a:rPr lang="pl-PL" sz="2400" b="1" dirty="0" err="1">
                <a:solidFill>
                  <a:srgbClr val="FF0000"/>
                </a:solidFill>
              </a:rPr>
              <a:t>Slow</a:t>
            </a:r>
            <a:endParaRPr lang="pl-PL" sz="2400" b="1" dirty="0">
              <a:solidFill>
                <a:srgbClr val="FF0000"/>
              </a:solidFill>
            </a:endParaRPr>
          </a:p>
          <a:p>
            <a:r>
              <a:rPr lang="pl-PL" sz="2400" b="1" dirty="0">
                <a:solidFill>
                  <a:srgbClr val="FF0000"/>
                </a:solidFill>
              </a:rPr>
              <a:t>	</a:t>
            </a:r>
            <a:r>
              <a:rPr lang="pl-PL" sz="2400" b="1" dirty="0" err="1">
                <a:solidFill>
                  <a:srgbClr val="FF0000"/>
                </a:solidFill>
              </a:rPr>
              <a:t>Cannot</a:t>
            </a:r>
            <a:r>
              <a:rPr lang="pl-PL" sz="2400" b="1" dirty="0">
                <a:solidFill>
                  <a:srgbClr val="FF0000"/>
                </a:solidFill>
              </a:rPr>
              <a:t> do </a:t>
            </a:r>
            <a:r>
              <a:rPr lang="pl-PL" sz="2400" b="1" dirty="0" err="1">
                <a:solidFill>
                  <a:srgbClr val="FF0000"/>
                </a:solidFill>
              </a:rPr>
              <a:t>advanced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things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2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Collecting</a:t>
            </a:r>
            <a:r>
              <a:rPr lang="pl-PL" sz="4400" dirty="0"/>
              <a:t> data (3)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990601"/>
            <a:ext cx="10782300" cy="5079909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Reading the </a:t>
            </a:r>
            <a:r>
              <a:rPr lang="pl-PL" dirty="0" err="1"/>
              <a:t>screen</a:t>
            </a:r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No </a:t>
            </a:r>
            <a:r>
              <a:rPr lang="pl-PL" sz="2400" b="1" dirty="0" err="1">
                <a:solidFill>
                  <a:srgbClr val="72EA80"/>
                </a:solidFill>
              </a:rPr>
              <a:t>need</a:t>
            </a:r>
            <a:r>
              <a:rPr lang="pl-PL" sz="2400" b="1" dirty="0">
                <a:solidFill>
                  <a:srgbClr val="72EA80"/>
                </a:solidFill>
              </a:rPr>
              <a:t> to update </a:t>
            </a:r>
            <a:r>
              <a:rPr lang="pl-PL" sz="2400" b="1" dirty="0" err="1">
                <a:solidFill>
                  <a:srgbClr val="72EA80"/>
                </a:solidFill>
              </a:rPr>
              <a:t>every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game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release</a:t>
            </a:r>
            <a:endParaRPr lang="pl-PL" sz="2400" b="1" dirty="0">
              <a:solidFill>
                <a:srgbClr val="FF5757"/>
              </a:solidFill>
            </a:endParaRPr>
          </a:p>
          <a:p>
            <a:r>
              <a:rPr lang="pl-PL" sz="2400" dirty="0">
                <a:solidFill>
                  <a:srgbClr val="FF5757"/>
                </a:solidFill>
              </a:rPr>
              <a:t>	</a:t>
            </a:r>
            <a:r>
              <a:rPr lang="pl-PL" sz="2400" dirty="0">
                <a:solidFill>
                  <a:srgbClr val="FF0000"/>
                </a:solidFill>
              </a:rPr>
              <a:t>E</a:t>
            </a:r>
            <a:r>
              <a:rPr lang="en-US" sz="2400" dirty="0" err="1">
                <a:solidFill>
                  <a:srgbClr val="FF0000"/>
                </a:solidFill>
              </a:rPr>
              <a:t>verything</a:t>
            </a:r>
            <a:r>
              <a:rPr lang="en-US" sz="2400" dirty="0">
                <a:solidFill>
                  <a:srgbClr val="FF0000"/>
                </a:solidFill>
              </a:rPr>
              <a:t> needs to be visible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400" dirty="0">
                <a:solidFill>
                  <a:srgbClr val="FF0000"/>
                </a:solidFill>
              </a:rPr>
              <a:t>	</a:t>
            </a:r>
            <a:r>
              <a:rPr lang="pl-PL" sz="2400" dirty="0" err="1">
                <a:solidFill>
                  <a:srgbClr val="FF0000"/>
                </a:solidFill>
              </a:rPr>
              <a:t>Slow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400" dirty="0">
                <a:solidFill>
                  <a:srgbClr val="FF0000"/>
                </a:solidFill>
              </a:rPr>
              <a:t>	</a:t>
            </a:r>
            <a:r>
              <a:rPr lang="pl-PL" sz="2400" dirty="0" err="1">
                <a:solidFill>
                  <a:srgbClr val="FF0000"/>
                </a:solidFill>
              </a:rPr>
              <a:t>Cannot</a:t>
            </a:r>
            <a:r>
              <a:rPr lang="pl-PL" sz="2400" dirty="0">
                <a:solidFill>
                  <a:srgbClr val="FF0000"/>
                </a:solidFill>
              </a:rPr>
              <a:t> do </a:t>
            </a:r>
            <a:r>
              <a:rPr lang="pl-PL" sz="2400" dirty="0" err="1">
                <a:solidFill>
                  <a:srgbClr val="FF0000"/>
                </a:solidFill>
              </a:rPr>
              <a:t>advanced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things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800" dirty="0"/>
              <a:t>Reading the </a:t>
            </a:r>
            <a:r>
              <a:rPr lang="pl-PL" sz="2800" dirty="0" err="1"/>
              <a:t>memory</a:t>
            </a:r>
            <a:endParaRPr lang="pl-PL" sz="2800" dirty="0"/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 err="1">
                <a:solidFill>
                  <a:srgbClr val="72EA80"/>
                </a:solidFill>
              </a:rPr>
              <a:t>Nothing</a:t>
            </a:r>
            <a:r>
              <a:rPr lang="pl-PL" b="1" dirty="0">
                <a:solidFill>
                  <a:srgbClr val="72EA80"/>
                </a:solidFill>
              </a:rPr>
              <a:t> </a:t>
            </a:r>
            <a:r>
              <a:rPr lang="pl-PL" b="1" dirty="0" err="1">
                <a:solidFill>
                  <a:srgbClr val="72EA80"/>
                </a:solidFill>
              </a:rPr>
              <a:t>needs</a:t>
            </a:r>
            <a:r>
              <a:rPr lang="pl-PL" b="1" dirty="0">
                <a:solidFill>
                  <a:srgbClr val="72EA80"/>
                </a:solidFill>
              </a:rPr>
              <a:t> to be </a:t>
            </a:r>
            <a:r>
              <a:rPr lang="pl-PL" b="1" dirty="0" err="1">
                <a:solidFill>
                  <a:srgbClr val="72EA80"/>
                </a:solidFill>
              </a:rPr>
              <a:t>visible</a:t>
            </a:r>
            <a:endParaRPr lang="pl-PL" b="1" dirty="0">
              <a:solidFill>
                <a:srgbClr val="72EA80"/>
              </a:solidFill>
            </a:endParaRPr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 err="1">
                <a:solidFill>
                  <a:srgbClr val="72EA80"/>
                </a:solidFill>
              </a:rPr>
              <a:t>Can</a:t>
            </a:r>
            <a:r>
              <a:rPr lang="pl-PL" b="1" dirty="0">
                <a:solidFill>
                  <a:srgbClr val="72EA80"/>
                </a:solidFill>
              </a:rPr>
              <a:t> do </a:t>
            </a:r>
            <a:r>
              <a:rPr lang="pl-PL" b="1" dirty="0" err="1">
                <a:solidFill>
                  <a:srgbClr val="72EA80"/>
                </a:solidFill>
              </a:rPr>
              <a:t>advanced</a:t>
            </a:r>
            <a:r>
              <a:rPr lang="pl-PL" b="1" dirty="0">
                <a:solidFill>
                  <a:srgbClr val="72EA80"/>
                </a:solidFill>
              </a:rPr>
              <a:t> </a:t>
            </a:r>
            <a:r>
              <a:rPr lang="pl-PL" b="1" dirty="0" err="1">
                <a:solidFill>
                  <a:srgbClr val="72EA80"/>
                </a:solidFill>
              </a:rPr>
              <a:t>stuff</a:t>
            </a:r>
            <a:endParaRPr lang="pl-PL" b="1" dirty="0">
              <a:solidFill>
                <a:srgbClr val="72EA80"/>
              </a:solidFill>
            </a:endParaRPr>
          </a:p>
          <a:p>
            <a:r>
              <a:rPr lang="pl-PL" b="1" dirty="0">
                <a:solidFill>
                  <a:srgbClr val="72EA80"/>
                </a:solidFill>
              </a:rPr>
              <a:t>	Fast</a:t>
            </a:r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 err="1">
                <a:solidFill>
                  <a:srgbClr val="FF0000"/>
                </a:solidFill>
              </a:rPr>
              <a:t>Complicated</a:t>
            </a:r>
            <a:endParaRPr lang="pl-PL" b="1" dirty="0">
              <a:solidFill>
                <a:srgbClr val="FF0000"/>
              </a:solidFill>
            </a:endParaRPr>
          </a:p>
          <a:p>
            <a:r>
              <a:rPr lang="pl-PL" b="1" dirty="0">
                <a:solidFill>
                  <a:srgbClr val="FF0000"/>
                </a:solidFill>
              </a:rPr>
              <a:t>	Update </a:t>
            </a:r>
            <a:r>
              <a:rPr lang="pl-PL" b="1" dirty="0" err="1">
                <a:solidFill>
                  <a:srgbClr val="FF0000"/>
                </a:solidFill>
              </a:rPr>
              <a:t>every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game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release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311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Collecting</a:t>
            </a:r>
            <a:r>
              <a:rPr lang="pl-PL" sz="4400" dirty="0"/>
              <a:t> data (4)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990601"/>
            <a:ext cx="10782300" cy="5079909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Reading the </a:t>
            </a:r>
            <a:r>
              <a:rPr lang="pl-PL" dirty="0" err="1"/>
              <a:t>screen</a:t>
            </a:r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No </a:t>
            </a:r>
            <a:r>
              <a:rPr lang="pl-PL" sz="2400" b="1" dirty="0" err="1">
                <a:solidFill>
                  <a:srgbClr val="72EA80"/>
                </a:solidFill>
              </a:rPr>
              <a:t>need</a:t>
            </a:r>
            <a:r>
              <a:rPr lang="pl-PL" sz="2400" b="1" dirty="0">
                <a:solidFill>
                  <a:srgbClr val="72EA80"/>
                </a:solidFill>
              </a:rPr>
              <a:t> to update </a:t>
            </a:r>
            <a:r>
              <a:rPr lang="pl-PL" sz="2400" b="1" dirty="0" err="1">
                <a:solidFill>
                  <a:srgbClr val="72EA80"/>
                </a:solidFill>
              </a:rPr>
              <a:t>every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game</a:t>
            </a:r>
            <a:r>
              <a:rPr lang="pl-PL" sz="2400" b="1" dirty="0">
                <a:solidFill>
                  <a:srgbClr val="72EA80"/>
                </a:solidFill>
              </a:rPr>
              <a:t> </a:t>
            </a:r>
            <a:r>
              <a:rPr lang="pl-PL" sz="2400" b="1" dirty="0" err="1">
                <a:solidFill>
                  <a:srgbClr val="72EA80"/>
                </a:solidFill>
              </a:rPr>
              <a:t>release</a:t>
            </a:r>
            <a:endParaRPr lang="pl-PL" sz="2400" b="1" dirty="0">
              <a:solidFill>
                <a:srgbClr val="FF5757"/>
              </a:solidFill>
            </a:endParaRPr>
          </a:p>
          <a:p>
            <a:r>
              <a:rPr lang="pl-PL" sz="2400" dirty="0">
                <a:solidFill>
                  <a:srgbClr val="FF5757"/>
                </a:solidFill>
              </a:rPr>
              <a:t>	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Everything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needs</a:t>
            </a:r>
            <a:r>
              <a:rPr lang="pl-PL" sz="2400" b="1" dirty="0">
                <a:solidFill>
                  <a:srgbClr val="FF0000"/>
                </a:solidFill>
              </a:rPr>
              <a:t> to be </a:t>
            </a:r>
            <a:r>
              <a:rPr lang="pl-PL" sz="2400" b="1" dirty="0" err="1">
                <a:solidFill>
                  <a:srgbClr val="FF0000"/>
                </a:solidFill>
              </a:rPr>
              <a:t>visible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400" dirty="0">
                <a:solidFill>
                  <a:srgbClr val="FF0000"/>
                </a:solidFill>
              </a:rPr>
              <a:t>	</a:t>
            </a:r>
            <a:r>
              <a:rPr lang="pl-PL" sz="2400" dirty="0" err="1">
                <a:solidFill>
                  <a:srgbClr val="FF0000"/>
                </a:solidFill>
              </a:rPr>
              <a:t>Slow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400" dirty="0">
                <a:solidFill>
                  <a:srgbClr val="FF0000"/>
                </a:solidFill>
              </a:rPr>
              <a:t>	</a:t>
            </a:r>
            <a:r>
              <a:rPr lang="pl-PL" sz="2400" dirty="0" err="1">
                <a:solidFill>
                  <a:srgbClr val="FF0000"/>
                </a:solidFill>
              </a:rPr>
              <a:t>Cannot</a:t>
            </a:r>
            <a:r>
              <a:rPr lang="pl-PL" sz="2400" dirty="0">
                <a:solidFill>
                  <a:srgbClr val="FF0000"/>
                </a:solidFill>
              </a:rPr>
              <a:t> do </a:t>
            </a:r>
            <a:r>
              <a:rPr lang="pl-PL" sz="2400" dirty="0" err="1">
                <a:solidFill>
                  <a:srgbClr val="FF0000"/>
                </a:solidFill>
              </a:rPr>
              <a:t>advanced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things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dirty="0"/>
              <a:t>Reading the </a:t>
            </a:r>
            <a:r>
              <a:rPr lang="pl-PL" dirty="0" err="1"/>
              <a:t>screen</a:t>
            </a:r>
            <a:endParaRPr lang="pl-PL" dirty="0"/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 err="1">
                <a:solidFill>
                  <a:srgbClr val="72EA80"/>
                </a:solidFill>
              </a:rPr>
              <a:t>Nothing</a:t>
            </a:r>
            <a:r>
              <a:rPr lang="pl-PL" b="1" dirty="0">
                <a:solidFill>
                  <a:srgbClr val="72EA80"/>
                </a:solidFill>
              </a:rPr>
              <a:t> </a:t>
            </a:r>
            <a:r>
              <a:rPr lang="pl-PL" b="1" dirty="0" err="1">
                <a:solidFill>
                  <a:srgbClr val="72EA80"/>
                </a:solidFill>
              </a:rPr>
              <a:t>needs</a:t>
            </a:r>
            <a:r>
              <a:rPr lang="pl-PL" b="1" dirty="0">
                <a:solidFill>
                  <a:srgbClr val="72EA80"/>
                </a:solidFill>
              </a:rPr>
              <a:t> to be </a:t>
            </a:r>
            <a:r>
              <a:rPr lang="pl-PL" b="1" dirty="0" err="1">
                <a:solidFill>
                  <a:srgbClr val="72EA80"/>
                </a:solidFill>
              </a:rPr>
              <a:t>visible</a:t>
            </a:r>
            <a:endParaRPr lang="pl-PL" b="1" dirty="0">
              <a:solidFill>
                <a:srgbClr val="72EA80"/>
              </a:solidFill>
            </a:endParaRPr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 err="1">
                <a:solidFill>
                  <a:srgbClr val="72EA80"/>
                </a:solidFill>
              </a:rPr>
              <a:t>Can</a:t>
            </a:r>
            <a:r>
              <a:rPr lang="pl-PL" b="1" dirty="0">
                <a:solidFill>
                  <a:srgbClr val="72EA80"/>
                </a:solidFill>
              </a:rPr>
              <a:t> do </a:t>
            </a:r>
            <a:r>
              <a:rPr lang="pl-PL" b="1" dirty="0" err="1">
                <a:solidFill>
                  <a:srgbClr val="72EA80"/>
                </a:solidFill>
              </a:rPr>
              <a:t>advanced</a:t>
            </a:r>
            <a:r>
              <a:rPr lang="pl-PL" b="1" dirty="0">
                <a:solidFill>
                  <a:srgbClr val="72EA80"/>
                </a:solidFill>
              </a:rPr>
              <a:t> </a:t>
            </a:r>
            <a:r>
              <a:rPr lang="pl-PL" b="1" dirty="0" err="1">
                <a:solidFill>
                  <a:srgbClr val="72EA80"/>
                </a:solidFill>
              </a:rPr>
              <a:t>stuff</a:t>
            </a:r>
            <a:endParaRPr lang="pl-PL" b="1" dirty="0">
              <a:solidFill>
                <a:srgbClr val="72EA80"/>
              </a:solidFill>
            </a:endParaRPr>
          </a:p>
          <a:p>
            <a:r>
              <a:rPr lang="pl-PL" b="1" dirty="0">
                <a:solidFill>
                  <a:srgbClr val="72EA80"/>
                </a:solidFill>
              </a:rPr>
              <a:t>	Fast </a:t>
            </a:r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b="1" dirty="0">
                <a:solidFill>
                  <a:srgbClr val="FF0000"/>
                </a:solidFill>
              </a:rPr>
              <a:t>Advanced</a:t>
            </a:r>
          </a:p>
          <a:p>
            <a:r>
              <a:rPr lang="pl-PL" b="1" dirty="0">
                <a:solidFill>
                  <a:srgbClr val="FF0000"/>
                </a:solidFill>
              </a:rPr>
              <a:t>	Update </a:t>
            </a:r>
            <a:r>
              <a:rPr lang="pl-PL" b="1" dirty="0" err="1">
                <a:solidFill>
                  <a:srgbClr val="FF0000"/>
                </a:solidFill>
              </a:rPr>
              <a:t>every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game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release</a:t>
            </a:r>
            <a:endParaRPr lang="pl-PL" b="1" dirty="0">
              <a:solidFill>
                <a:srgbClr val="FF0000"/>
              </a:solidFill>
            </a:endParaRPr>
          </a:p>
          <a:p>
            <a:r>
              <a:rPr lang="pl-PL" sz="2900" dirty="0" err="1"/>
              <a:t>Directly</a:t>
            </a:r>
            <a:r>
              <a:rPr lang="pl-PL" sz="2900" dirty="0"/>
              <a:t> </a:t>
            </a:r>
            <a:r>
              <a:rPr lang="pl-PL" sz="2900" dirty="0" err="1"/>
              <a:t>capture</a:t>
            </a:r>
            <a:r>
              <a:rPr lang="pl-PL" sz="2900" dirty="0"/>
              <a:t> </a:t>
            </a:r>
            <a:r>
              <a:rPr lang="pl-PL" sz="2900" dirty="0" err="1"/>
              <a:t>messages</a:t>
            </a:r>
            <a:r>
              <a:rPr lang="pl-PL" sz="2900" dirty="0"/>
              <a:t> from </a:t>
            </a:r>
            <a:r>
              <a:rPr lang="pl-PL" sz="2900" dirty="0" err="1"/>
              <a:t>server</a:t>
            </a:r>
            <a:endParaRPr lang="pl-PL" sz="2900" dirty="0"/>
          </a:p>
          <a:p>
            <a:r>
              <a:rPr lang="pl-PL" b="1" dirty="0">
                <a:solidFill>
                  <a:srgbClr val="72EA80"/>
                </a:solidFill>
              </a:rPr>
              <a:t>	</a:t>
            </a:r>
            <a:r>
              <a:rPr lang="pl-PL" dirty="0" err="1"/>
              <a:t>e.g</a:t>
            </a:r>
            <a:r>
              <a:rPr lang="pl-PL" dirty="0"/>
              <a:t>. Reading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logs</a:t>
            </a:r>
            <a:r>
              <a:rPr lang="pl-PL" dirty="0"/>
              <a:t> with monster </a:t>
            </a:r>
            <a:r>
              <a:rPr lang="pl-PL" dirty="0" err="1"/>
              <a:t>loot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619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/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Reacting</a:t>
            </a:r>
            <a:endParaRPr lang="pl-PL" sz="4400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3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3504" y="1"/>
            <a:ext cx="10782300" cy="772886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How </a:t>
            </a:r>
            <a:r>
              <a:rPr lang="pl-PL" sz="4400" dirty="0" err="1"/>
              <a:t>bots</a:t>
            </a:r>
            <a:r>
              <a:rPr lang="pl-PL" sz="4400" dirty="0"/>
              <a:t> </a:t>
            </a:r>
            <a:r>
              <a:rPr lang="pl-PL" sz="4400" dirty="0" err="1"/>
              <a:t>work</a:t>
            </a:r>
            <a:r>
              <a:rPr lang="pl-PL" sz="4400" dirty="0"/>
              <a:t>? – </a:t>
            </a:r>
            <a:r>
              <a:rPr lang="pl-PL" sz="4400" dirty="0" err="1"/>
              <a:t>Reacting</a:t>
            </a:r>
            <a:r>
              <a:rPr lang="pl-PL" sz="4400" dirty="0"/>
              <a:t> (2)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603504" y="772887"/>
            <a:ext cx="10782300" cy="5079909"/>
          </a:xfrm>
        </p:spPr>
        <p:txBody>
          <a:bodyPr>
            <a:normAutofit/>
          </a:bodyPr>
          <a:lstStyle/>
          <a:p>
            <a:r>
              <a:rPr lang="pl-PL" sz="2800" dirty="0" err="1"/>
              <a:t>Writting</a:t>
            </a:r>
            <a:r>
              <a:rPr lang="pl-PL" sz="2800" dirty="0"/>
              <a:t> to </a:t>
            </a:r>
            <a:r>
              <a:rPr lang="pl-PL" sz="2800" dirty="0" err="1"/>
              <a:t>process</a:t>
            </a:r>
            <a:r>
              <a:rPr lang="pl-PL" sz="2800" dirty="0"/>
              <a:t> </a:t>
            </a:r>
            <a:r>
              <a:rPr lang="pl-PL" sz="2800" dirty="0" err="1"/>
              <a:t>memory</a:t>
            </a:r>
            <a:endParaRPr lang="pl-PL" sz="32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Simple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  <a:r>
              <a:rPr lang="pl-PL" sz="2400" b="1" dirty="0" err="1">
                <a:solidFill>
                  <a:srgbClr val="FF0000"/>
                </a:solidFill>
              </a:rPr>
              <a:t>Need</a:t>
            </a:r>
            <a:r>
              <a:rPr lang="pl-PL" sz="2400" b="1" dirty="0">
                <a:solidFill>
                  <a:srgbClr val="FF0000"/>
                </a:solidFill>
              </a:rPr>
              <a:t> to update </a:t>
            </a:r>
            <a:r>
              <a:rPr lang="pl-PL" sz="2400" b="1" dirty="0" err="1">
                <a:solidFill>
                  <a:srgbClr val="FF0000"/>
                </a:solidFill>
              </a:rPr>
              <a:t>every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game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release</a:t>
            </a:r>
            <a:endParaRPr lang="pl-PL" sz="2400" b="1" dirty="0">
              <a:solidFill>
                <a:srgbClr val="FF0000"/>
              </a:solidFill>
            </a:endParaRPr>
          </a:p>
          <a:p>
            <a:r>
              <a:rPr lang="pl-PL" sz="2400" b="1" dirty="0">
                <a:solidFill>
                  <a:srgbClr val="FF0000"/>
                </a:solidFill>
              </a:rPr>
              <a:t>	</a:t>
            </a:r>
            <a:r>
              <a:rPr lang="pl-PL" sz="2400" b="1" dirty="0" err="1">
                <a:solidFill>
                  <a:srgbClr val="FF0000"/>
                </a:solidFill>
              </a:rPr>
              <a:t>Won’t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work</a:t>
            </a:r>
            <a:r>
              <a:rPr lang="pl-PL" sz="2400" b="1" dirty="0">
                <a:solidFill>
                  <a:srgbClr val="FF0000"/>
                </a:solidFill>
              </a:rPr>
              <a:t> with online </a:t>
            </a:r>
            <a:r>
              <a:rPr lang="pl-PL" sz="2400" b="1" dirty="0" err="1">
                <a:solidFill>
                  <a:srgbClr val="FF0000"/>
                </a:solidFill>
              </a:rPr>
              <a:t>games</a:t>
            </a:r>
            <a:endParaRPr lang="pl-PL" sz="2400" b="1" dirty="0">
              <a:solidFill>
                <a:srgbClr val="FF0000"/>
              </a:solidFill>
            </a:endParaRPr>
          </a:p>
          <a:p>
            <a:endParaRPr lang="pl-PL" sz="2400" b="1" dirty="0">
              <a:solidFill>
                <a:srgbClr val="72EA80"/>
              </a:solidFill>
            </a:endParaRP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  <a:p>
            <a:r>
              <a:rPr lang="pl-PL" sz="2400" b="1" dirty="0">
                <a:solidFill>
                  <a:srgbClr val="72EA8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52911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13796</TotalTime>
  <Words>256</Words>
  <Application>Microsoft Office PowerPoint</Application>
  <PresentationFormat>Panoramiczny</PresentationFormat>
  <Paragraphs>151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Writing a game bot</vt:lpstr>
      <vt:lpstr>Writing a game bot - Agenda</vt:lpstr>
      <vt:lpstr>How bots work?</vt:lpstr>
      <vt:lpstr>How bots work? – Collecting data</vt:lpstr>
      <vt:lpstr>How bots work? – Collecting data (2)</vt:lpstr>
      <vt:lpstr>How bots work? – Collecting data (3)</vt:lpstr>
      <vt:lpstr>How bots work? – Collecting data (4)</vt:lpstr>
      <vt:lpstr>How bots work? – Reacting</vt:lpstr>
      <vt:lpstr>How bots work? – Reacting (2)</vt:lpstr>
      <vt:lpstr>How bots work? – Reacting (3)</vt:lpstr>
      <vt:lpstr>How bots work? – Reacting (3)</vt:lpstr>
      <vt:lpstr>Tools</vt:lpstr>
      <vt:lpstr>Tools – What Windows offers?</vt:lpstr>
      <vt:lpstr>Tools – What Windows offers? (2)</vt:lpstr>
      <vt:lpstr>Tools – What Windows offers? (3)</vt:lpstr>
      <vt:lpstr>Tools – What Windows offers? (4)</vt:lpstr>
      <vt:lpstr>Tools – What Windows offers? (5)</vt:lpstr>
      <vt:lpstr>Tools – What Windows offers? (6)</vt:lpstr>
      <vt:lpstr>Tools – What Windows offers? (7)</vt:lpstr>
      <vt:lpstr>Tools – What Windows offers? (9)</vt:lpstr>
      <vt:lpstr>Tools – What Windows offers? (10)</vt:lpstr>
      <vt:lpstr>Tools – What Windows offers? (11)</vt:lpstr>
      <vt:lpstr>Tools – Searching for the addresses</vt:lpstr>
      <vt:lpstr>Examples</vt:lpstr>
      <vt:lpstr>Examples – Memory reading</vt:lpstr>
      <vt:lpstr>Prezentacja programu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game bot</dc:title>
  <dc:creator>Mateusz Janek</dc:creator>
  <cp:lastModifiedBy>Mateusz Janek</cp:lastModifiedBy>
  <cp:revision>31</cp:revision>
  <dcterms:created xsi:type="dcterms:W3CDTF">2016-11-25T11:25:23Z</dcterms:created>
  <dcterms:modified xsi:type="dcterms:W3CDTF">2016-12-06T11:04:55Z</dcterms:modified>
</cp:coreProperties>
</file>