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73" r:id="rId3"/>
    <p:sldId id="257" r:id="rId4"/>
    <p:sldId id="259" r:id="rId5"/>
    <p:sldId id="265" r:id="rId6"/>
    <p:sldId id="266" r:id="rId7"/>
    <p:sldId id="267" r:id="rId8"/>
    <p:sldId id="268" r:id="rId9"/>
    <p:sldId id="269" r:id="rId10"/>
    <p:sldId id="260" r:id="rId11"/>
    <p:sldId id="263" r:id="rId12"/>
    <p:sldId id="270" r:id="rId13"/>
    <p:sldId id="272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4D649-3166-4642-8FF1-8704FB462AF1}" type="datetimeFigureOut">
              <a:rPr lang="pl-PL" smtClean="0"/>
              <a:t>26.11.2017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CB2CD-F164-4E55-878F-BB8E52F789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0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user_literal" TargetMode="External"/><Relationship Id="rId2" Type="http://schemas.openxmlformats.org/officeDocument/2006/relationships/hyperlink" Target="https://stackoverflow.com/a/24109800/417539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llvm.org/2009/12/dreaded-two-phase-name-lookup.html" TargetMode="External"/><Relationship Id="rId4" Type="http://schemas.openxmlformats.org/officeDocument/2006/relationships/hyperlink" Target="http://en.cppreference.com/w/cpp/language/class_template_argument_deduc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yku/workshops/tree/master/ctai_wro_cp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A1E99-9FB8-441D-8ECA-FA901603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pl-PL" dirty="0" err="1"/>
              <a:t>ctai</a:t>
            </a:r>
            <a:r>
              <a:rPr lang="pl-PL" dirty="0"/>
              <a:t> – </a:t>
            </a:r>
            <a:r>
              <a:rPr lang="pl-PL" dirty="0" err="1"/>
              <a:t>compile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assembly</a:t>
            </a:r>
            <a:r>
              <a:rPr lang="pl-PL" dirty="0"/>
              <a:t> interpreter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195C91-BB16-4D15-8B2C-FA7831076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Janek | 29.11.2017 | Wro.cpp</a:t>
            </a:r>
          </a:p>
        </p:txBody>
      </p:sp>
    </p:spTree>
    <p:extLst>
      <p:ext uri="{BB962C8B-B14F-4D97-AF65-F5344CB8AC3E}">
        <p14:creationId xmlns:p14="http://schemas.microsoft.com/office/powerpoint/2010/main" val="416683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51C07B6B-B86B-47C7-AE26-2D4E2EF5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3872A3F1-47FB-475E-A489-DD592BC469DF}"/>
              </a:ext>
            </a:extLst>
          </p:cNvPr>
          <p:cNvSpPr/>
          <p:nvPr/>
        </p:nvSpPr>
        <p:spPr>
          <a:xfrm>
            <a:off x="860140" y="1580050"/>
            <a:ext cx="10461072" cy="461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AF52FFF-1E18-4224-8E6D-51D7A4015CFE}"/>
              </a:ext>
            </a:extLst>
          </p:cNvPr>
          <p:cNvSpPr txBox="1"/>
          <p:nvPr/>
        </p:nvSpPr>
        <p:spPr>
          <a:xfrm>
            <a:off x="3078759" y="1580050"/>
            <a:ext cx="2034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accent6">
                    <a:lumMod val="50000"/>
                  </a:schemeClr>
                </a:solidFill>
              </a:rPr>
              <a:t>MACHINE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1D2E951-7D59-451D-8F16-C344015EF321}"/>
              </a:ext>
            </a:extLst>
          </p:cNvPr>
          <p:cNvSpPr/>
          <p:nvPr/>
        </p:nvSpPr>
        <p:spPr>
          <a:xfrm>
            <a:off x="1510017" y="2442141"/>
            <a:ext cx="6644081" cy="2927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4DD404E-8F2D-4A86-A2CE-15A5BCC470A3}"/>
              </a:ext>
            </a:extLst>
          </p:cNvPr>
          <p:cNvSpPr txBox="1"/>
          <p:nvPr/>
        </p:nvSpPr>
        <p:spPr>
          <a:xfrm>
            <a:off x="1510017" y="244214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RAM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9B96D-4ED5-4E8D-97F8-B5C44E553822}"/>
              </a:ext>
            </a:extLst>
          </p:cNvPr>
          <p:cNvSpPr/>
          <p:nvPr/>
        </p:nvSpPr>
        <p:spPr>
          <a:xfrm>
            <a:off x="8338657" y="2442141"/>
            <a:ext cx="629174" cy="302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ZF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78F1206-956F-4775-B5B3-1052EA3A330B}"/>
              </a:ext>
            </a:extLst>
          </p:cNvPr>
          <p:cNvSpPr/>
          <p:nvPr/>
        </p:nvSpPr>
        <p:spPr>
          <a:xfrm>
            <a:off x="9227284" y="2442141"/>
            <a:ext cx="1481533" cy="29277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3E910C5-8B44-4893-8732-780714A511E7}"/>
              </a:ext>
            </a:extLst>
          </p:cNvPr>
          <p:cNvSpPr txBox="1"/>
          <p:nvPr/>
        </p:nvSpPr>
        <p:spPr>
          <a:xfrm>
            <a:off x="9227284" y="2434697"/>
            <a:ext cx="15231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REGISTERS</a:t>
            </a:r>
          </a:p>
          <a:p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eax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ebx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ecx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edx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ebp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esp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eip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9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The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80787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700" dirty="0" err="1"/>
              <a:t>decltype</a:t>
            </a:r>
            <a:r>
              <a:rPr lang="pl-PL" sz="1700" dirty="0"/>
              <a:t>(auto) - </a:t>
            </a:r>
            <a:r>
              <a:rPr lang="pl-PL" sz="1700" dirty="0">
                <a:hlinkClick r:id="rId2"/>
              </a:rPr>
              <a:t>https://stackoverflow.com/a/24109800/4175394</a:t>
            </a:r>
            <a:endParaRPr lang="pl-PL" sz="1700" dirty="0"/>
          </a:p>
          <a:p>
            <a:r>
              <a:rPr lang="pl-PL" sz="1700" dirty="0" err="1"/>
              <a:t>user</a:t>
            </a:r>
            <a:r>
              <a:rPr lang="pl-PL" sz="1700" dirty="0"/>
              <a:t> </a:t>
            </a:r>
            <a:r>
              <a:rPr lang="pl-PL" sz="1700" dirty="0" err="1"/>
              <a:t>defined</a:t>
            </a:r>
            <a:r>
              <a:rPr lang="pl-PL" sz="1700" dirty="0"/>
              <a:t> </a:t>
            </a:r>
            <a:r>
              <a:rPr lang="pl-PL" sz="1700" dirty="0" err="1"/>
              <a:t>literals</a:t>
            </a:r>
            <a:r>
              <a:rPr lang="pl-PL" sz="1700" dirty="0"/>
              <a:t> - </a:t>
            </a:r>
            <a:r>
              <a:rPr lang="pl-PL" sz="1700" dirty="0">
                <a:hlinkClick r:id="rId3"/>
              </a:rPr>
              <a:t>http://en.cppreference.com/w/cpp/language/user_literal</a:t>
            </a:r>
            <a:endParaRPr lang="pl-PL" sz="1700" dirty="0"/>
          </a:p>
          <a:p>
            <a:r>
              <a:rPr lang="pl-PL" sz="1700" dirty="0" err="1"/>
              <a:t>deduction</a:t>
            </a:r>
            <a:r>
              <a:rPr lang="pl-PL" sz="1700" dirty="0"/>
              <a:t> </a:t>
            </a:r>
            <a:r>
              <a:rPr lang="pl-PL" sz="1700" dirty="0" err="1"/>
              <a:t>guides</a:t>
            </a:r>
            <a:r>
              <a:rPr lang="pl-PL" sz="1700" dirty="0"/>
              <a:t> - </a:t>
            </a:r>
            <a:r>
              <a:rPr lang="pl-PL" sz="1700" dirty="0">
                <a:hlinkClick r:id="rId4"/>
              </a:rPr>
              <a:t>http://en.cppreference.com/w/cpp/language/class_template_argument_deduction</a:t>
            </a:r>
            <a:endParaRPr lang="pl-PL" sz="1700" dirty="0"/>
          </a:p>
          <a:p>
            <a:r>
              <a:rPr lang="pl-PL" sz="1700" dirty="0" err="1"/>
              <a:t>two-phase</a:t>
            </a:r>
            <a:r>
              <a:rPr lang="pl-PL" sz="1700" dirty="0"/>
              <a:t> </a:t>
            </a:r>
            <a:r>
              <a:rPr lang="pl-PL" sz="1700" dirty="0" err="1"/>
              <a:t>lookup</a:t>
            </a:r>
            <a:r>
              <a:rPr lang="pl-PL" sz="1700" dirty="0"/>
              <a:t> - </a:t>
            </a:r>
            <a:r>
              <a:rPr lang="pl-PL" sz="1700" dirty="0">
                <a:hlinkClick r:id="rId5"/>
              </a:rPr>
              <a:t>http://blog.llvm.org/2009/12/dreaded-two-phase-name-lookup.html</a:t>
            </a:r>
            <a:endParaRPr lang="pl-PL" sz="1700" dirty="0"/>
          </a:p>
          <a:p>
            <a:r>
              <a:rPr lang="pl-PL" sz="1700" dirty="0"/>
              <a:t>… and </a:t>
            </a:r>
            <a:r>
              <a:rPr lang="pl-PL" sz="1700" dirty="0" err="1"/>
              <a:t>more</a:t>
            </a:r>
            <a:r>
              <a:rPr lang="pl-PL" sz="1700" dirty="0"/>
              <a:t>. </a:t>
            </a:r>
            <a:r>
              <a:rPr lang="pl-PL" sz="1700" dirty="0" err="1"/>
              <a:t>Check</a:t>
            </a:r>
            <a:r>
              <a:rPr lang="pl-PL" sz="1700" dirty="0"/>
              <a:t> the </a:t>
            </a:r>
            <a:r>
              <a:rPr lang="pl-PL" sz="1700" dirty="0" err="1"/>
              <a:t>code</a:t>
            </a:r>
            <a:r>
              <a:rPr lang="pl-PL" sz="1700" dirty="0"/>
              <a:t> (:</a:t>
            </a:r>
          </a:p>
        </p:txBody>
      </p:sp>
    </p:spTree>
    <p:extLst>
      <p:ext uri="{BB962C8B-B14F-4D97-AF65-F5344CB8AC3E}">
        <p14:creationId xmlns:p14="http://schemas.microsoft.com/office/powerpoint/2010/main" val="280541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333068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&amp; </a:t>
            </a:r>
            <a:r>
              <a:rPr lang="pl-PL" dirty="0" err="1"/>
              <a:t>presentation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pl-PL" sz="2800" dirty="0">
              <a:hlinkClick r:id="rId2"/>
            </a:endParaRPr>
          </a:p>
          <a:p>
            <a:pPr marL="36900" indent="0" algn="ctr">
              <a:buNone/>
            </a:pPr>
            <a:endParaRPr lang="pl-PL" sz="2800" dirty="0">
              <a:hlinkClick r:id="rId2"/>
            </a:endParaRPr>
          </a:p>
          <a:p>
            <a:pPr marL="36900" indent="0" algn="ctr">
              <a:buNone/>
            </a:pPr>
            <a:r>
              <a:rPr lang="pl-PL" sz="2800" dirty="0">
                <a:hlinkClick r:id="rId2"/>
              </a:rPr>
              <a:t>https://</a:t>
            </a:r>
            <a:r>
              <a:rPr lang="pl-PL" sz="2800" dirty="0">
                <a:hlinkClick r:id="rId2"/>
              </a:rPr>
              <a:t>github.com/stryku/workshops/tree/master/ctai_wro_cpp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6890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A1E99-9FB8-441D-8ECA-FA901603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195C91-BB16-4D15-8B2C-FA7831076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927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A1E99-9FB8-441D-8ECA-FA901603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935" y="1702428"/>
            <a:ext cx="9879549" cy="1828801"/>
          </a:xfrm>
        </p:spPr>
        <p:txBody>
          <a:bodyPr/>
          <a:lstStyle/>
          <a:p>
            <a:r>
              <a:rPr lang="pl-PL" dirty="0" err="1"/>
              <a:t>Compile-time</a:t>
            </a:r>
            <a:r>
              <a:rPr lang="pl-PL" dirty="0"/>
              <a:t> </a:t>
            </a:r>
            <a:r>
              <a:rPr lang="pl-PL" dirty="0" err="1"/>
              <a:t>evaluation</a:t>
            </a:r>
            <a:r>
              <a:rPr lang="pl-PL" dirty="0"/>
              <a:t> </a:t>
            </a:r>
            <a:r>
              <a:rPr lang="pl-PL" dirty="0" err="1"/>
              <a:t>protips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195C91-BB16-4D15-8B2C-FA7831076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Janek | 29.11.2017 | Wro.cpp</a:t>
            </a:r>
          </a:p>
        </p:txBody>
      </p:sp>
    </p:spTree>
    <p:extLst>
      <p:ext uri="{BB962C8B-B14F-4D97-AF65-F5344CB8AC3E}">
        <p14:creationId xmlns:p14="http://schemas.microsoft.com/office/powerpoint/2010/main" val="81815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*</a:t>
            </a:r>
            <a:r>
              <a:rPr lang="pl-PL" dirty="0" err="1"/>
              <a:t>this</a:t>
            </a:r>
            <a:endParaRPr lang="pl-PL" dirty="0"/>
          </a:p>
          <a:p>
            <a:r>
              <a:rPr lang="pl-PL" dirty="0" err="1"/>
              <a:t>ctai</a:t>
            </a:r>
            <a:r>
              <a:rPr lang="pl-PL" dirty="0"/>
              <a:t> </a:t>
            </a:r>
            <a:r>
              <a:rPr lang="pl-PL" dirty="0" err="1"/>
              <a:t>overview</a:t>
            </a:r>
            <a:endParaRPr lang="pl-PL" dirty="0"/>
          </a:p>
          <a:p>
            <a:r>
              <a:rPr lang="pl-PL" dirty="0" err="1"/>
              <a:t>Protips</a:t>
            </a:r>
            <a:endParaRPr lang="pl-PL" dirty="0"/>
          </a:p>
          <a:p>
            <a:r>
              <a:rPr lang="pl-PL" dirty="0" err="1"/>
              <a:t>Summary</a:t>
            </a:r>
            <a:endParaRPr lang="pl-PL" dirty="0"/>
          </a:p>
          <a:p>
            <a:r>
              <a:rPr lang="pl-PL" dirty="0"/>
              <a:t>Links</a:t>
            </a:r>
          </a:p>
          <a:p>
            <a:r>
              <a:rPr lang="pl-PL" dirty="0" err="1"/>
              <a:t>Questions</a:t>
            </a:r>
            <a:r>
              <a:rPr lang="pl-PL" dirty="0"/>
              <a:t>/</a:t>
            </a:r>
            <a:r>
              <a:rPr lang="pl-PL" dirty="0" err="1"/>
              <a:t>discussion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431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ctai</a:t>
            </a:r>
            <a:r>
              <a:rPr lang="pl-PL" dirty="0"/>
              <a:t> 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004574A-8932-4A37-ADB3-6F40AE37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03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1: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0ADBF28E-3D2B-49E3-988C-4784B0EBC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176" y="2626490"/>
            <a:ext cx="2667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2: </a:t>
            </a:r>
            <a:r>
              <a:rPr lang="pl-PL" dirty="0" err="1"/>
              <a:t>Tokens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B3F514F-C224-48BE-A59C-1897F683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01" y="3173398"/>
            <a:ext cx="4019550" cy="2457450"/>
          </a:xfrm>
          <a:prstGeom prst="rect">
            <a:avLst/>
          </a:prstGeom>
        </p:spPr>
      </p:pic>
      <p:pic>
        <p:nvPicPr>
          <p:cNvPr id="7" name="Symbol zastępczy zawartości 4">
            <a:extLst>
              <a:ext uri="{FF2B5EF4-FFF2-40B4-BE49-F238E27FC236}">
                <a16:creationId xmlns:a16="http://schemas.microsoft.com/office/drawing/2014/main" id="{45F1381E-9A9B-4FD7-A0CF-53CF214B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9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3: </a:t>
            </a:r>
            <a:r>
              <a:rPr lang="pl-PL" dirty="0" err="1"/>
              <a:t>Labels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70AB377-C65D-4F21-A3E6-6BD8F85E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126" y="3163043"/>
            <a:ext cx="3467100" cy="1857375"/>
          </a:xfrm>
          <a:prstGeom prst="rect">
            <a:avLst/>
          </a:prstGeom>
        </p:spPr>
      </p:pic>
      <p:pic>
        <p:nvPicPr>
          <p:cNvPr id="8" name="Symbol zastępczy zawartości 4">
            <a:extLst>
              <a:ext uri="{FF2B5EF4-FFF2-40B4-BE49-F238E27FC236}">
                <a16:creationId xmlns:a16="http://schemas.microsoft.com/office/drawing/2014/main" id="{3B61899C-D0A8-401F-A63C-06E7C12D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E87A3E4-A8F4-46D8-86EF-3D295101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2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4: </a:t>
            </a:r>
            <a:r>
              <a:rPr lang="pl-PL" dirty="0" err="1"/>
              <a:t>Opcodes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74BB9C8-D888-487C-A204-66B8D039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88" y="2980058"/>
            <a:ext cx="1552575" cy="1971675"/>
          </a:xfrm>
          <a:prstGeom prst="rect">
            <a:avLst/>
          </a:prstGeom>
        </p:spPr>
      </p:pic>
      <p:pic>
        <p:nvPicPr>
          <p:cNvPr id="9" name="Symbol zastępczy zawartości 4">
            <a:extLst>
              <a:ext uri="{FF2B5EF4-FFF2-40B4-BE49-F238E27FC236}">
                <a16:creationId xmlns:a16="http://schemas.microsoft.com/office/drawing/2014/main" id="{45D390D8-EA3F-463A-8602-0A0A87D4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958DC09-7579-4541-ACDF-D25F71D92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FF92C44-F0D6-41BD-A917-F56EDA523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188" y="1580050"/>
            <a:ext cx="2037140" cy="10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6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 dirty="0"/>
              <a:t>Step 5: </a:t>
            </a:r>
            <a:r>
              <a:rPr lang="pl-PL" dirty="0" err="1"/>
              <a:t>Assemble</a:t>
            </a:r>
            <a:r>
              <a:rPr lang="pl-PL" dirty="0"/>
              <a:t> and </a:t>
            </a:r>
            <a:r>
              <a:rPr lang="pl-PL" dirty="0" err="1"/>
              <a:t>execute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906ED72-6B26-4F17-8711-BC2461E9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3F514F-C224-48BE-A59C-1897F683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70AB377-C65D-4F21-A3E6-6BD8F85E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88" y="1580050"/>
            <a:ext cx="2037140" cy="10913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74BB9C8-D888-487C-A204-66B8D0399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043" y="1580050"/>
            <a:ext cx="859353" cy="1091325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AE03703-8176-4529-83CB-7207E723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34401"/>
              </p:ext>
            </p:extLst>
          </p:nvPr>
        </p:nvGraphicFramePr>
        <p:xfrm>
          <a:off x="2026681" y="3364415"/>
          <a:ext cx="812799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56657433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53439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1123933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0043173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9208161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0788625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6892365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908005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4493107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4491951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3128259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2667211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46467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52939687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34176370"/>
                    </a:ext>
                  </a:extLst>
                </a:gridCol>
              </a:tblGrid>
              <a:tr h="370840">
                <a:tc gridSpan="15"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31731"/>
                  </a:ext>
                </a:extLst>
              </a:tr>
            </a:tbl>
          </a:graphicData>
        </a:graphic>
      </p:graphicFrame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7ADED19-47B0-4E56-80B4-E4F40C3FE5AC}"/>
              </a:ext>
            </a:extLst>
          </p:cNvPr>
          <p:cNvCxnSpPr>
            <a:cxnSpLocks/>
          </p:cNvCxnSpPr>
          <p:nvPr/>
        </p:nvCxnSpPr>
        <p:spPr>
          <a:xfrm flipH="1" flipV="1">
            <a:off x="2353291" y="4198388"/>
            <a:ext cx="428820" cy="80162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4ADDE98-85EE-4204-9CF2-893C729E0CA7}"/>
              </a:ext>
            </a:extLst>
          </p:cNvPr>
          <p:cNvSpPr txBox="1"/>
          <p:nvPr/>
        </p:nvSpPr>
        <p:spPr>
          <a:xfrm>
            <a:off x="2655798" y="5000016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eip</a:t>
            </a:r>
            <a:endParaRPr lang="pl-PL" sz="320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4290750-5345-48DC-8D18-9CD196ABAD72}"/>
              </a:ext>
            </a:extLst>
          </p:cNvPr>
          <p:cNvSpPr txBox="1"/>
          <p:nvPr/>
        </p:nvSpPr>
        <p:spPr>
          <a:xfrm>
            <a:off x="8750791" y="4966638"/>
            <a:ext cx="748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esp</a:t>
            </a:r>
            <a:endParaRPr lang="pl-PL" sz="3200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F5CF6C20-ECEF-4390-BA20-4A7B4EFB59EE}"/>
              </a:ext>
            </a:extLst>
          </p:cNvPr>
          <p:cNvCxnSpPr>
            <a:cxnSpLocks/>
          </p:cNvCxnSpPr>
          <p:nvPr/>
        </p:nvCxnSpPr>
        <p:spPr>
          <a:xfrm flipV="1">
            <a:off x="9284977" y="4198388"/>
            <a:ext cx="429474" cy="80162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03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273</TotalTime>
  <Words>200</Words>
  <Application>Microsoft Office PowerPoint</Application>
  <PresentationFormat>Panoramiczny</PresentationFormat>
  <Paragraphs>60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Calibri</vt:lpstr>
      <vt:lpstr>Calisto MT</vt:lpstr>
      <vt:lpstr>Trebuchet MS</vt:lpstr>
      <vt:lpstr>Wingdings 2</vt:lpstr>
      <vt:lpstr>Łupek</vt:lpstr>
      <vt:lpstr>ctai – compile time assembly interpreter</vt:lpstr>
      <vt:lpstr>Compile-time evaluation protips</vt:lpstr>
      <vt:lpstr>Agenda</vt:lpstr>
      <vt:lpstr>ctai </vt:lpstr>
      <vt:lpstr>Step 1: Code</vt:lpstr>
      <vt:lpstr>Step 2: Tokens</vt:lpstr>
      <vt:lpstr>Step 3: Labels</vt:lpstr>
      <vt:lpstr>Step 4: Opcodes</vt:lpstr>
      <vt:lpstr>Step 5: Assemble and execute</vt:lpstr>
      <vt:lpstr>Architecture</vt:lpstr>
      <vt:lpstr>The Code</vt:lpstr>
      <vt:lpstr>Links</vt:lpstr>
      <vt:lpstr>Questions</vt:lpstr>
      <vt:lpstr>Code &amp;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ctai – compile time assembly interpreter</dc:title>
  <dc:creator>T440p</dc:creator>
  <cp:lastModifiedBy>T440p</cp:lastModifiedBy>
  <cp:revision>23</cp:revision>
  <dcterms:created xsi:type="dcterms:W3CDTF">2017-11-15T19:42:14Z</dcterms:created>
  <dcterms:modified xsi:type="dcterms:W3CDTF">2017-11-26T17:28:30Z</dcterms:modified>
</cp:coreProperties>
</file>