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852875" y="1244375"/>
            <a:ext cx="1925400" cy="10713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2396275" y="1545403"/>
            <a:ext cx="569900" cy="569919"/>
            <a:chOff x="2758450" y="1491778"/>
            <a:chExt cx="569900" cy="569919"/>
          </a:xfrm>
        </p:grpSpPr>
        <p:pic>
          <p:nvPicPr>
            <p:cNvPr id="56" name="Google Shape;5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8450" y="1491787"/>
              <a:ext cx="569900" cy="5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" name="Google Shape;57;p13"/>
            <p:cNvGrpSpPr/>
            <p:nvPr/>
          </p:nvGrpSpPr>
          <p:grpSpPr>
            <a:xfrm>
              <a:off x="2758460" y="1491778"/>
              <a:ext cx="569885" cy="569919"/>
              <a:chOff x="7305225" y="-2742425"/>
              <a:chExt cx="690100" cy="646093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7306625" y="-2531438"/>
                <a:ext cx="230100" cy="217500"/>
              </a:xfrm>
              <a:prstGeom prst="rect">
                <a:avLst/>
              </a:prstGeom>
              <a:noFill/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7535225" y="-2531438"/>
                <a:ext cx="230100" cy="217500"/>
              </a:xfrm>
              <a:prstGeom prst="rect">
                <a:avLst/>
              </a:prstGeom>
              <a:noFill/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7763825" y="-2531438"/>
                <a:ext cx="230100" cy="217500"/>
              </a:xfrm>
              <a:prstGeom prst="rect">
                <a:avLst/>
              </a:prstGeom>
              <a:noFill/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7306625" y="-2313832"/>
                <a:ext cx="230100" cy="217500"/>
              </a:xfrm>
              <a:prstGeom prst="rect">
                <a:avLst/>
              </a:prstGeom>
              <a:noFill/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7535225" y="-2313832"/>
                <a:ext cx="230100" cy="217500"/>
              </a:xfrm>
              <a:prstGeom prst="rect">
                <a:avLst/>
              </a:prstGeom>
              <a:noFill/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7763825" y="-2313832"/>
                <a:ext cx="230100" cy="217500"/>
              </a:xfrm>
              <a:prstGeom prst="rect">
                <a:avLst/>
              </a:prstGeom>
              <a:noFill/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7535225" y="-2742425"/>
                <a:ext cx="230100" cy="217500"/>
              </a:xfrm>
              <a:prstGeom prst="rect">
                <a:avLst/>
              </a:prstGeom>
              <a:noFill/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7765225" y="-2742425"/>
                <a:ext cx="230100" cy="217500"/>
              </a:xfrm>
              <a:prstGeom prst="rect">
                <a:avLst/>
              </a:prstGeom>
              <a:noFill/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7305225" y="-2742425"/>
                <a:ext cx="230100" cy="217500"/>
              </a:xfrm>
              <a:prstGeom prst="rect">
                <a:avLst/>
              </a:prstGeom>
              <a:noFill/>
              <a:ln cap="flat" cmpd="sng" w="9525">
                <a:solidFill>
                  <a:srgbClr val="3D85C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75" y="855325"/>
            <a:ext cx="1260000" cy="12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380725" y="877225"/>
            <a:ext cx="1028700" cy="6822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endCxn id="61" idx="2"/>
          </p:cNvCxnSpPr>
          <p:nvPr/>
        </p:nvCxnSpPr>
        <p:spPr>
          <a:xfrm>
            <a:off x="1367149" y="2115322"/>
            <a:ext cx="11253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1831925" y="914875"/>
            <a:ext cx="17883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단위로 축소</a:t>
            </a:r>
            <a:endParaRPr/>
          </a:p>
        </p:txBody>
      </p:sp>
      <p:cxnSp>
        <p:nvCxnSpPr>
          <p:cNvPr id="71" name="Google Shape;71;p13"/>
          <p:cNvCxnSpPr/>
          <p:nvPr/>
        </p:nvCxnSpPr>
        <p:spPr>
          <a:xfrm>
            <a:off x="2996075" y="1854225"/>
            <a:ext cx="1131000" cy="144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>
            <a:off x="3226825" y="1497800"/>
            <a:ext cx="774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Input</a:t>
            </a:r>
            <a:endParaRPr/>
          </a:p>
        </p:txBody>
      </p:sp>
      <p:grpSp>
        <p:nvGrpSpPr>
          <p:cNvPr id="73" name="Google Shape;73;p13"/>
          <p:cNvGrpSpPr/>
          <p:nvPr/>
        </p:nvGrpSpPr>
        <p:grpSpPr>
          <a:xfrm>
            <a:off x="2013075" y="2441375"/>
            <a:ext cx="1125300" cy="1145700"/>
            <a:chOff x="2089275" y="2669975"/>
            <a:chExt cx="1125300" cy="1145700"/>
          </a:xfrm>
        </p:grpSpPr>
        <p:pic>
          <p:nvPicPr>
            <p:cNvPr id="74" name="Google Shape;74;p13"/>
            <p:cNvPicPr preferRelativeResize="0"/>
            <p:nvPr/>
          </p:nvPicPr>
          <p:blipFill>
            <a:blip r:embed="rId4">
              <a:alphaModFix amt="82000"/>
            </a:blip>
            <a:stretch>
              <a:fillRect/>
            </a:stretch>
          </p:blipFill>
          <p:spPr>
            <a:xfrm>
              <a:off x="2261475" y="2669975"/>
              <a:ext cx="774601" cy="8824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3"/>
            <p:cNvSpPr txBox="1"/>
            <p:nvPr/>
          </p:nvSpPr>
          <p:spPr>
            <a:xfrm>
              <a:off x="2417025" y="2969825"/>
              <a:ext cx="7746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/>
                <a:t>DB</a:t>
              </a:r>
              <a:endParaRPr b="1" sz="1500"/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2089275" y="3504575"/>
              <a:ext cx="11253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LOCAL DB</a:t>
              </a:r>
              <a:endParaRPr/>
            </a:p>
          </p:txBody>
        </p:sp>
      </p:grpSp>
      <p:cxnSp>
        <p:nvCxnSpPr>
          <p:cNvPr id="77" name="Google Shape;77;p13"/>
          <p:cNvCxnSpPr/>
          <p:nvPr/>
        </p:nvCxnSpPr>
        <p:spPr>
          <a:xfrm flipH="1" rot="10800000">
            <a:off x="2880525" y="2128325"/>
            <a:ext cx="1289700" cy="8478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 txBox="1"/>
          <p:nvPr/>
        </p:nvSpPr>
        <p:spPr>
          <a:xfrm rot="-1980094">
            <a:off x="2863511" y="2183466"/>
            <a:ext cx="1260231" cy="3112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No network</a:t>
            </a:r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0800" y="1332074"/>
            <a:ext cx="1788299" cy="9256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/>
          <p:nvPr/>
        </p:nvSpPr>
        <p:spPr>
          <a:xfrm>
            <a:off x="4338275" y="1244375"/>
            <a:ext cx="1925400" cy="10713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4534475" y="2321425"/>
            <a:ext cx="20769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CNN 등 처리모델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6937325" y="1372075"/>
            <a:ext cx="17883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Benign (양성)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malignant (음성)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판정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>
            <a:off x="6348925" y="1778000"/>
            <a:ext cx="477000" cy="81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7326050" y="2321425"/>
            <a:ext cx="1260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Application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483625" y="2107400"/>
            <a:ext cx="774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사진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