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hadows Into Light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hadowsIn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e845ebd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e845ebd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91d8a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91d8a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691d8ad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691d8ad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691d8ad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691d8ad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e845eb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e845eb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e845ebd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e845ebd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845ebd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e845ebd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e845ebd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e845ebd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845ebd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845ebd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in.mathworks.com/mwaccount/register?uri=https%3A%2F%2Fwww.mathworks.com%2Fmwaccount%2F" TargetMode="External"/><Relationship Id="rId5" Type="http://schemas.openxmlformats.org/officeDocument/2006/relationships/hyperlink" Target="https://www.mathworks.com/academia/tah-support-program/eligibilit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matlab.mathworks.com/users/mwa0000018644175/prefinal_draft.html" TargetMode="External"/><Relationship Id="rId5" Type="http://schemas.openxmlformats.org/officeDocument/2006/relationships/hyperlink" Target="https://www.mathworks.com/products/matlab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in.mathworks.com/learn/tutorials/matlab-onramp.html" TargetMode="External"/><Relationship Id="rId5" Type="http://schemas.openxmlformats.org/officeDocument/2006/relationships/hyperlink" Target="https://matlabacademy.mathworks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MATLAB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 look at the MATLAB family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700" y="2097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Thank you for your patience!!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hadows Into Light"/>
                <a:ea typeface="Shadows Into Light"/>
                <a:cs typeface="Shadows Into Light"/>
                <a:sym typeface="Shadows Into Light"/>
              </a:rPr>
              <a:t>MathWorks Products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AutoNum type="arabicPeriod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MATLAB Product Family: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A</a:t>
            </a: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. </a:t>
            </a: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MATLAB Platform [Online &amp; Offline]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B. MATLAB Toolboxes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C. MATLAB Drive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AutoNum type="arabicPeriod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SIMULINK Product Family: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A. SIMULINK Platform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B. SIMULINK Models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C. SIMULINK Drive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5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hadows Into Light"/>
                <a:ea typeface="Shadows Into Light"/>
                <a:cs typeface="Shadows Into Light"/>
                <a:sym typeface="Shadows Into Light"/>
              </a:rPr>
              <a:t>MATLAB Versions &amp; Pricing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03300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MATLAB follows a standard method of naming its versions.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lphaL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2020a - Year of release: 2020 and Time of release: First half.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MATLAB has the following pricing plans: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lphaL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Industry (Commercial/Academic use)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lphaL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Student (Academic use) 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lphaL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Home (Personal use - Strictly Non-commercial)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hadows Into Light"/>
                <a:ea typeface="Shadows Into Light"/>
                <a:cs typeface="Shadows Into Light"/>
                <a:sym typeface="Shadows Into Light"/>
              </a:rPr>
              <a:t>MathWorks Account &amp; Licenses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5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Account can be created by utilising the given link.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lphaLcPeriod"/>
            </a:pPr>
            <a:r>
              <a:rPr lang="en" sz="28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Mathworks Account Creation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Most universities offer academic license to their students.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lphaL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MathWorks has inbuilt search tool to check eligibility for students and academic users.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lphaLcPeriod"/>
            </a:pPr>
            <a:r>
              <a:rPr lang="en" sz="28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MathWorks Academic Support Program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 sz="2800">
                <a:latin typeface="Amatic SC"/>
                <a:ea typeface="Amatic SC"/>
                <a:cs typeface="Amatic SC"/>
                <a:sym typeface="Amatic SC"/>
              </a:rPr>
              <a:t>MATLAB licenses must be linked to account after creation.</a:t>
            </a:r>
            <a:endParaRPr sz="2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MATLAB 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Application in Industries.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213550" y="412250"/>
            <a:ext cx="8520600" cy="64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hadows Into Light"/>
                <a:ea typeface="Shadows Into Light"/>
                <a:cs typeface="Shadows Into Light"/>
                <a:sym typeface="Shadows Into Light"/>
              </a:rPr>
              <a:t>Industrial Applications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281250" y="1477538"/>
            <a:ext cx="85815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Image and Signal Processing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Computational Biology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Cryptography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Control System Design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Theoretical Mathematics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Communication Systems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61350" y="4245650"/>
            <a:ext cx="5653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And the list goes on &amp; on….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193900" y="17527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hadows Into Light"/>
                <a:ea typeface="Shadows Into Light"/>
                <a:cs typeface="Shadows Into Light"/>
                <a:sym typeface="Shadows Into Light"/>
              </a:rPr>
              <a:t>Sample Applications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1519275"/>
            <a:ext cx="8520600" cy="31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First Application: 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Fundamental Data Analysis 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Data Analysis of Public Health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AutoNum type="arabicPeriod"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Second Application: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Signal Processing in Medical Engineering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Signal Analysis of ECG Signal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2761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Shadows Into Light"/>
                <a:ea typeface="Shadows Into Light"/>
                <a:cs typeface="Shadows Into Light"/>
                <a:sym typeface="Shadows Into Light"/>
              </a:rPr>
              <a:t>MATLAB Resources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1185225"/>
            <a:ext cx="8520600" cy="3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AutoNum type="arabicPeriod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Mathworks provides several online resources to train users in the fundamentals and utilisation of its products.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AutoNum type="arabicPeriod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The most popular MATLAB training course that can be accessed for free with nothing more than a Mathworks account. </a:t>
            </a:r>
            <a:r>
              <a:rPr lang="en" sz="24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https://in.mathworks.com/learn/tutorials/matlab-onramp.html</a:t>
            </a: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AutoNum type="arabicPeriod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Mathworks also has a comprehensive list of courses and tutorials in the Mathworks academy. </a:t>
            </a:r>
            <a:r>
              <a:rPr lang="en" sz="2400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https://matlabacademy.mathworks.com/</a:t>
            </a: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AutoNum type="arabicPeriod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Not only does MATLAB offer training on it’s products, it also has an extensive user community dedicated to helping one another and improving user experience in MATLAB.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1163175" y="2528425"/>
            <a:ext cx="69636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I never learn anything by talking. I only learn things by asking questions. - Lou Holtz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So fire away….. Well not literally anyway ;)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050" y="856575"/>
            <a:ext cx="1671851" cy="16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