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72400" cy="2286000"/>
  <p:notesSz cx="6858000" cy="9144000"/>
  <p:defaultTextStyle>
    <a:defPPr>
      <a:defRPr lang="en-US"/>
    </a:defPPr>
    <a:lvl1pPr marL="0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5747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-102" y="-708"/>
      </p:cViewPr>
      <p:guideLst>
        <p:guide orient="horz" pos="72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17033-DA13-4520-935C-33D826B46C5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AA1424-605E-4C1F-8EF0-976EDA4E89A2}">
      <dgm:prSet/>
      <dgm:spPr>
        <a:solidFill>
          <a:srgbClr val="4096EE">
            <a:alpha val="50000"/>
          </a:srgbClr>
        </a:solidFill>
      </dgm:spPr>
      <dgm:t>
        <a:bodyPr/>
        <a:lstStyle/>
        <a:p>
          <a:pPr rtl="0"/>
          <a:r>
            <a:rPr lang="en-US" b="1" dirty="0" smtClean="0"/>
            <a:t>Pattern Recognition and Image Analysis</a:t>
          </a:r>
          <a:endParaRPr lang="en-US" b="1" dirty="0"/>
        </a:p>
      </dgm:t>
    </dgm:pt>
    <dgm:pt modelId="{14B79F07-0554-4797-93EA-98FF05111F44}" type="parTrans" cxnId="{95EFBB0C-9B45-4ED3-A0BC-D31E08735C70}">
      <dgm:prSet/>
      <dgm:spPr/>
      <dgm:t>
        <a:bodyPr/>
        <a:lstStyle/>
        <a:p>
          <a:endParaRPr lang="en-US"/>
        </a:p>
      </dgm:t>
    </dgm:pt>
    <dgm:pt modelId="{2636A010-4EB9-428C-8CA4-E4EA556C4FA1}" type="sibTrans" cxnId="{95EFBB0C-9B45-4ED3-A0BC-D31E08735C70}">
      <dgm:prSet/>
      <dgm:spPr/>
      <dgm:t>
        <a:bodyPr/>
        <a:lstStyle/>
        <a:p>
          <a:endParaRPr lang="en-US"/>
        </a:p>
      </dgm:t>
    </dgm:pt>
    <dgm:pt modelId="{C7542C15-AE43-4E5D-BAB1-2F12C46F905A}">
      <dgm:prSet/>
      <dgm:spPr>
        <a:solidFill>
          <a:srgbClr val="CDEB8B">
            <a:alpha val="49804"/>
          </a:srgbClr>
        </a:solidFill>
      </dgm:spPr>
      <dgm:t>
        <a:bodyPr/>
        <a:lstStyle/>
        <a:p>
          <a:pPr rtl="0"/>
          <a:r>
            <a:rPr lang="en-US" b="1" dirty="0" smtClean="0"/>
            <a:t>Life Sciences</a:t>
          </a:r>
          <a:endParaRPr lang="en-US" b="1" dirty="0"/>
        </a:p>
      </dgm:t>
    </dgm:pt>
    <dgm:pt modelId="{9D7CB03E-DC09-4A6A-A0EA-4C79506C1542}" type="parTrans" cxnId="{AD1863EB-714E-4504-8A8E-43099D4B20DD}">
      <dgm:prSet/>
      <dgm:spPr/>
      <dgm:t>
        <a:bodyPr/>
        <a:lstStyle/>
        <a:p>
          <a:endParaRPr lang="en-US"/>
        </a:p>
      </dgm:t>
    </dgm:pt>
    <dgm:pt modelId="{149EE659-6BFA-45D0-A159-F1165BBE24C7}" type="sibTrans" cxnId="{AD1863EB-714E-4504-8A8E-43099D4B20DD}">
      <dgm:prSet/>
      <dgm:spPr/>
      <dgm:t>
        <a:bodyPr/>
        <a:lstStyle/>
        <a:p>
          <a:endParaRPr lang="en-US"/>
        </a:p>
      </dgm:t>
    </dgm:pt>
    <dgm:pt modelId="{2D9F13D0-5015-4813-8A07-76EF13F43EDA}" type="pres">
      <dgm:prSet presAssocID="{F8A17033-DA13-4520-935C-33D826B46C5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755196-E7B3-4AA8-A198-9A14FF4BC622}" type="pres">
      <dgm:prSet presAssocID="{82AA1424-605E-4C1F-8EF0-976EDA4E89A2}" presName="circ1" presStyleLbl="vennNode1" presStyleIdx="0" presStyleCnt="2"/>
      <dgm:spPr/>
      <dgm:t>
        <a:bodyPr/>
        <a:lstStyle/>
        <a:p>
          <a:endParaRPr lang="en-US"/>
        </a:p>
      </dgm:t>
    </dgm:pt>
    <dgm:pt modelId="{D2301022-E8F1-46FF-92C7-4A914A723883}" type="pres">
      <dgm:prSet presAssocID="{82AA1424-605E-4C1F-8EF0-976EDA4E89A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18FADA-D1B8-4909-852A-B705241CEB72}" type="pres">
      <dgm:prSet presAssocID="{C7542C15-AE43-4E5D-BAB1-2F12C46F905A}" presName="circ2" presStyleLbl="vennNode1" presStyleIdx="1" presStyleCnt="2"/>
      <dgm:spPr/>
      <dgm:t>
        <a:bodyPr/>
        <a:lstStyle/>
        <a:p>
          <a:endParaRPr lang="en-US"/>
        </a:p>
      </dgm:t>
    </dgm:pt>
    <dgm:pt modelId="{2270ADD9-E125-4E24-A54F-E732BA36427D}" type="pres">
      <dgm:prSet presAssocID="{C7542C15-AE43-4E5D-BAB1-2F12C46F905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F3E03E-DF37-4A58-87D6-D3B35A7BF6EF}" type="presOf" srcId="{82AA1424-605E-4C1F-8EF0-976EDA4E89A2}" destId="{D2301022-E8F1-46FF-92C7-4A914A723883}" srcOrd="1" destOrd="0" presId="urn:microsoft.com/office/officeart/2005/8/layout/venn1"/>
    <dgm:cxn modelId="{C50DCEB6-4FE3-470A-88A6-DCEA1C8A0AB2}" type="presOf" srcId="{82AA1424-605E-4C1F-8EF0-976EDA4E89A2}" destId="{54755196-E7B3-4AA8-A198-9A14FF4BC622}" srcOrd="0" destOrd="0" presId="urn:microsoft.com/office/officeart/2005/8/layout/venn1"/>
    <dgm:cxn modelId="{32E52CD2-3022-49E2-B608-4347E5A5A495}" type="presOf" srcId="{C7542C15-AE43-4E5D-BAB1-2F12C46F905A}" destId="{3C18FADA-D1B8-4909-852A-B705241CEB72}" srcOrd="0" destOrd="0" presId="urn:microsoft.com/office/officeart/2005/8/layout/venn1"/>
    <dgm:cxn modelId="{95EFBB0C-9B45-4ED3-A0BC-D31E08735C70}" srcId="{F8A17033-DA13-4520-935C-33D826B46C53}" destId="{82AA1424-605E-4C1F-8EF0-976EDA4E89A2}" srcOrd="0" destOrd="0" parTransId="{14B79F07-0554-4797-93EA-98FF05111F44}" sibTransId="{2636A010-4EB9-428C-8CA4-E4EA556C4FA1}"/>
    <dgm:cxn modelId="{F0EC0375-B32A-4EEF-A612-06254F71D798}" type="presOf" srcId="{F8A17033-DA13-4520-935C-33D826B46C53}" destId="{2D9F13D0-5015-4813-8A07-76EF13F43EDA}" srcOrd="0" destOrd="0" presId="urn:microsoft.com/office/officeart/2005/8/layout/venn1"/>
    <dgm:cxn modelId="{AD1863EB-714E-4504-8A8E-43099D4B20DD}" srcId="{F8A17033-DA13-4520-935C-33D826B46C53}" destId="{C7542C15-AE43-4E5D-BAB1-2F12C46F905A}" srcOrd="1" destOrd="0" parTransId="{9D7CB03E-DC09-4A6A-A0EA-4C79506C1542}" sibTransId="{149EE659-6BFA-45D0-A159-F1165BBE24C7}"/>
    <dgm:cxn modelId="{EEE8B4B8-7684-4532-9F95-296FA389870B}" type="presOf" srcId="{C7542C15-AE43-4E5D-BAB1-2F12C46F905A}" destId="{2270ADD9-E125-4E24-A54F-E732BA36427D}" srcOrd="1" destOrd="0" presId="urn:microsoft.com/office/officeart/2005/8/layout/venn1"/>
    <dgm:cxn modelId="{F571F9E7-9858-4C94-B976-4AB664BD7B99}" type="presParOf" srcId="{2D9F13D0-5015-4813-8A07-76EF13F43EDA}" destId="{54755196-E7B3-4AA8-A198-9A14FF4BC622}" srcOrd="0" destOrd="0" presId="urn:microsoft.com/office/officeart/2005/8/layout/venn1"/>
    <dgm:cxn modelId="{FB7F4F6B-7DDA-4AAC-BCCB-D6E98CCAE98C}" type="presParOf" srcId="{2D9F13D0-5015-4813-8A07-76EF13F43EDA}" destId="{D2301022-E8F1-46FF-92C7-4A914A723883}" srcOrd="1" destOrd="0" presId="urn:microsoft.com/office/officeart/2005/8/layout/venn1"/>
    <dgm:cxn modelId="{04A82F85-626F-48A6-9530-A8D4BCDACD52}" type="presParOf" srcId="{2D9F13D0-5015-4813-8A07-76EF13F43EDA}" destId="{3C18FADA-D1B8-4909-852A-B705241CEB72}" srcOrd="2" destOrd="0" presId="urn:microsoft.com/office/officeart/2005/8/layout/venn1"/>
    <dgm:cxn modelId="{DF658BFF-986D-4432-81D0-F19251AA7148}" type="presParOf" srcId="{2D9F13D0-5015-4813-8A07-76EF13F43EDA}" destId="{2270ADD9-E125-4E24-A54F-E732BA36427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4755196-E7B3-4AA8-A198-9A14FF4BC622}">
      <dsp:nvSpPr>
        <dsp:cNvPr id="0" name=""/>
        <dsp:cNvSpPr/>
      </dsp:nvSpPr>
      <dsp:spPr>
        <a:xfrm>
          <a:off x="87439" y="64579"/>
          <a:ext cx="2156841" cy="2156840"/>
        </a:xfrm>
        <a:prstGeom prst="ellipse">
          <a:avLst/>
        </a:prstGeom>
        <a:solidFill>
          <a:srgbClr val="4096EE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Pattern Recognition and Image Analysis</a:t>
          </a:r>
          <a:endParaRPr lang="en-US" sz="1900" b="1" kern="1200" dirty="0"/>
        </a:p>
      </dsp:txBody>
      <dsp:txXfrm>
        <a:off x="388619" y="318917"/>
        <a:ext cx="1243584" cy="1648165"/>
      </dsp:txXfrm>
    </dsp:sp>
    <dsp:sp modelId="{3C18FADA-D1B8-4909-852A-B705241CEB72}">
      <dsp:nvSpPr>
        <dsp:cNvPr id="0" name=""/>
        <dsp:cNvSpPr/>
      </dsp:nvSpPr>
      <dsp:spPr>
        <a:xfrm>
          <a:off x="1641919" y="64579"/>
          <a:ext cx="2156841" cy="2156840"/>
        </a:xfrm>
        <a:prstGeom prst="ellipse">
          <a:avLst/>
        </a:prstGeom>
        <a:solidFill>
          <a:srgbClr val="CDEB8B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Life Sciences</a:t>
          </a:r>
          <a:endParaRPr lang="en-US" sz="1900" b="1" kern="1200" dirty="0"/>
        </a:p>
      </dsp:txBody>
      <dsp:txXfrm>
        <a:off x="2253995" y="318917"/>
        <a:ext cx="1243584" cy="1648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59C8-FA51-4A43-9FBB-826D432B4A34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00300" y="685800"/>
            <a:ext cx="11658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5693-8D57-4352-A102-C15FCA8506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7350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4700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2051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9401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6751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4101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11451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8802" algn="l" defTabSz="5747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00300" y="685800"/>
            <a:ext cx="11658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25693-8D57-4352-A102-C15FCA85060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710142"/>
            <a:ext cx="660654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1295400"/>
            <a:ext cx="544068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4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1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98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90281" y="30692"/>
            <a:ext cx="1485662" cy="649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598" y="30692"/>
            <a:ext cx="4330144" cy="649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1468967"/>
            <a:ext cx="6606540" cy="45402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968905"/>
            <a:ext cx="6606540" cy="500062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3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47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20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94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67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410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14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988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597" y="177800"/>
            <a:ext cx="2907903" cy="50270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8040" y="177800"/>
            <a:ext cx="2907904" cy="50270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91546"/>
            <a:ext cx="699516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511704"/>
            <a:ext cx="3434160" cy="21325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724958"/>
            <a:ext cx="3434160" cy="131709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511704"/>
            <a:ext cx="3435509" cy="21325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350" indent="0">
              <a:buNone/>
              <a:defRPr sz="1300" b="1"/>
            </a:lvl2pPr>
            <a:lvl3pPr marL="574700" indent="0">
              <a:buNone/>
              <a:defRPr sz="1100" b="1"/>
            </a:lvl3pPr>
            <a:lvl4pPr marL="862051" indent="0">
              <a:buNone/>
              <a:defRPr sz="1000" b="1"/>
            </a:lvl4pPr>
            <a:lvl5pPr marL="1149401" indent="0">
              <a:buNone/>
              <a:defRPr sz="1000" b="1"/>
            </a:lvl5pPr>
            <a:lvl6pPr marL="1436751" indent="0">
              <a:buNone/>
              <a:defRPr sz="1000" b="1"/>
            </a:lvl6pPr>
            <a:lvl7pPr marL="1724101" indent="0">
              <a:buNone/>
              <a:defRPr sz="1000" b="1"/>
            </a:lvl7pPr>
            <a:lvl8pPr marL="2011451" indent="0">
              <a:buNone/>
              <a:defRPr sz="1000" b="1"/>
            </a:lvl8pPr>
            <a:lvl9pPr marL="229880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724958"/>
            <a:ext cx="3435509" cy="1317096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91017"/>
            <a:ext cx="2557066" cy="38735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91017"/>
            <a:ext cx="4344988" cy="19510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478367"/>
            <a:ext cx="2557066" cy="1563688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1600200"/>
            <a:ext cx="4663440" cy="18891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204258"/>
            <a:ext cx="4663440" cy="1371600"/>
          </a:xfrm>
        </p:spPr>
        <p:txBody>
          <a:bodyPr/>
          <a:lstStyle>
            <a:lvl1pPr marL="0" indent="0">
              <a:buNone/>
              <a:defRPr sz="2000"/>
            </a:lvl1pPr>
            <a:lvl2pPr marL="287350" indent="0">
              <a:buNone/>
              <a:defRPr sz="1800"/>
            </a:lvl2pPr>
            <a:lvl3pPr marL="574700" indent="0">
              <a:buNone/>
              <a:defRPr sz="1500"/>
            </a:lvl3pPr>
            <a:lvl4pPr marL="862051" indent="0">
              <a:buNone/>
              <a:defRPr sz="1300"/>
            </a:lvl4pPr>
            <a:lvl5pPr marL="1149401" indent="0">
              <a:buNone/>
              <a:defRPr sz="1300"/>
            </a:lvl5pPr>
            <a:lvl6pPr marL="1436751" indent="0">
              <a:buNone/>
              <a:defRPr sz="1300"/>
            </a:lvl6pPr>
            <a:lvl7pPr marL="1724101" indent="0">
              <a:buNone/>
              <a:defRPr sz="1300"/>
            </a:lvl7pPr>
            <a:lvl8pPr marL="2011451" indent="0">
              <a:buNone/>
              <a:defRPr sz="1300"/>
            </a:lvl8pPr>
            <a:lvl9pPr marL="2298802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1789113"/>
            <a:ext cx="4663440" cy="268287"/>
          </a:xfrm>
        </p:spPr>
        <p:txBody>
          <a:bodyPr/>
          <a:lstStyle>
            <a:lvl1pPr marL="0" indent="0">
              <a:buNone/>
              <a:defRPr sz="900"/>
            </a:lvl1pPr>
            <a:lvl2pPr marL="287350" indent="0">
              <a:buNone/>
              <a:defRPr sz="800"/>
            </a:lvl2pPr>
            <a:lvl3pPr marL="574700" indent="0">
              <a:buNone/>
              <a:defRPr sz="600"/>
            </a:lvl3pPr>
            <a:lvl4pPr marL="862051" indent="0">
              <a:buNone/>
              <a:defRPr sz="600"/>
            </a:lvl4pPr>
            <a:lvl5pPr marL="1149401" indent="0">
              <a:buNone/>
              <a:defRPr sz="600"/>
            </a:lvl5pPr>
            <a:lvl6pPr marL="1436751" indent="0">
              <a:buNone/>
              <a:defRPr sz="600"/>
            </a:lvl6pPr>
            <a:lvl7pPr marL="1724101" indent="0">
              <a:buNone/>
              <a:defRPr sz="600"/>
            </a:lvl7pPr>
            <a:lvl8pPr marL="2011451" indent="0">
              <a:buNone/>
              <a:defRPr sz="600"/>
            </a:lvl8pPr>
            <a:lvl9pPr marL="229880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91546"/>
            <a:ext cx="6995160" cy="381000"/>
          </a:xfrm>
          <a:prstGeom prst="rect">
            <a:avLst/>
          </a:prstGeom>
        </p:spPr>
        <p:txBody>
          <a:bodyPr vert="horz" lIns="57470" tIns="28735" rIns="57470" bIns="287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533400"/>
            <a:ext cx="6995160" cy="1508654"/>
          </a:xfrm>
          <a:prstGeom prst="rect">
            <a:avLst/>
          </a:prstGeom>
        </p:spPr>
        <p:txBody>
          <a:bodyPr vert="horz" lIns="57470" tIns="28735" rIns="57470" bIns="287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2118784"/>
            <a:ext cx="1813560" cy="12170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194D-E503-4CC9-B953-3E7298044331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2118784"/>
            <a:ext cx="2461260" cy="12170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2118784"/>
            <a:ext cx="1813560" cy="121708"/>
          </a:xfrm>
          <a:prstGeom prst="rect">
            <a:avLst/>
          </a:prstGeom>
        </p:spPr>
        <p:txBody>
          <a:bodyPr vert="horz" lIns="57470" tIns="28735" rIns="57470" bIns="2873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BF23-6D6C-43DC-B53B-EE6797F16F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47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13" indent="-215513" algn="l" defTabSz="5747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6944" indent="-179594" algn="l" defTabSz="5747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8376" indent="-143675" algn="l" defTabSz="5747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26" indent="-143675" algn="l" defTabSz="574700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3076" indent="-143675" algn="l" defTabSz="57470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0426" indent="-143675" algn="l" defTabSz="5747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67776" indent="-143675" algn="l" defTabSz="5747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5127" indent="-143675" algn="l" defTabSz="5747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2477" indent="-143675" algn="l" defTabSz="57470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defTabSz="5747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3886200" y="0"/>
          <a:ext cx="3886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429000" y="0"/>
            <a:ext cx="838200" cy="814388"/>
            <a:chOff x="152590" y="213550"/>
            <a:chExt cx="3763899" cy="3763898"/>
          </a:xfrm>
        </p:grpSpPr>
        <p:sp>
          <p:nvSpPr>
            <p:cNvPr id="8" name="Oval 7"/>
            <p:cNvSpPr/>
            <p:nvPr/>
          </p:nvSpPr>
          <p:spPr>
            <a:xfrm>
              <a:off x="152590" y="213550"/>
              <a:ext cx="3763899" cy="3763898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73996" y="658195"/>
              <a:ext cx="3017680" cy="2874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0" tIns="0" rIns="0" bIns="0" spcCol="1270" anchor="ctr"/>
            <a:lstStyle/>
            <a:p>
              <a:pPr algn="ctr" defTabSz="1511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b="1" dirty="0"/>
                <a:t>Art - Heritage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sotos</dc:creator>
  <cp:lastModifiedBy>sotos</cp:lastModifiedBy>
  <cp:revision>1</cp:revision>
  <dcterms:created xsi:type="dcterms:W3CDTF">2011-09-15T16:38:38Z</dcterms:created>
  <dcterms:modified xsi:type="dcterms:W3CDTF">2011-09-15T17:19:03Z</dcterms:modified>
</cp:coreProperties>
</file>