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0" r:id="rId4"/>
    <p:sldId id="261" r:id="rId5"/>
    <p:sldId id="262" r:id="rId6"/>
    <p:sldId id="264" r:id="rId7"/>
    <p:sldId id="286" r:id="rId8"/>
    <p:sldId id="287" r:id="rId9"/>
    <p:sldId id="263" r:id="rId10"/>
    <p:sldId id="288" r:id="rId11"/>
    <p:sldId id="289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0" r:id="rId26"/>
    <p:sldId id="291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islav Demichev" initials="SD" lastIdx="1" clrIdx="0">
    <p:extLst>
      <p:ext uri="{19B8F6BF-5375-455C-9EA6-DF929625EA0E}">
        <p15:presenceInfo xmlns:p15="http://schemas.microsoft.com/office/powerpoint/2012/main" userId="2d724208a7ea7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 autoAdjust="0"/>
    <p:restoredTop sz="74016" autoAdjust="0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C87B-8C4C-4AD5-8A6A-3CDAE89B9DDA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4AE-A603-4044-BF5B-25A43A0CB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 помощью комментариев вы можете описывать что выполняет определенный кусок кода. В комментариях возможно указывать, любую информацию. При выполнении кода интерпретатор просто пропустит этот участок.</a:t>
            </a:r>
          </a:p>
          <a:p>
            <a:r>
              <a:rPr lang="ru-RU"/>
              <a:t>Многстрочные комментарии чаще используются для документирования кода. Они уже несут смысловую нагрузку в том, что их можно автоматически собирать по всему документу и формировать один файл или базу знаний для описания тех или иных функций кода.</a:t>
            </a:r>
          </a:p>
          <a:p>
            <a:r>
              <a:rPr lang="ru-RU"/>
              <a:t>Первые несколько занятий вы будете размещать в блоках многострочных комментариев текст вашей задачи. Поскольку большинство ваших первых решений будут хранится лишь в одном файле — это будет просто и практично.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8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4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7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45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6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984AE-A603-4044-BF5B-25A43A0CB8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0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6B6A-7A97-445D-9CB6-96CDEF35B7C3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7B3-EF78-4988-88F4-AF006356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F394-6927-4206-B35B-862F7DB7D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473-2AB0-4B91-84F8-5274F087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476" y="4287794"/>
            <a:ext cx="5317524" cy="970005"/>
          </a:xfrm>
        </p:spPr>
        <p:txBody>
          <a:bodyPr/>
          <a:lstStyle/>
          <a:p>
            <a:pPr algn="r"/>
            <a:r>
              <a:rPr lang="ru-RU" dirty="0"/>
              <a:t>Практика. Занятие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DAC-9C9B-4146-B50D-1D4876E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F71-EC20-48EB-8A9D-2FAEFA59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A40D-0395-4DF8-A34E-5A77283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85750"/>
            <a:ext cx="9201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4B-3316-4E3A-A317-97EE486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SSH</a:t>
            </a:r>
            <a:r>
              <a:rPr lang="ru-RU" dirty="0"/>
              <a:t>-ключа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13E74-D4F0-4EDA-A4B5-4121B830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396" b="29217"/>
          <a:stretch/>
        </p:blipFill>
        <p:spPr>
          <a:xfrm>
            <a:off x="1024090" y="1690688"/>
            <a:ext cx="10143819" cy="4682765"/>
          </a:xfrm>
        </p:spPr>
      </p:pic>
    </p:spTree>
    <p:extLst>
      <p:ext uri="{BB962C8B-B14F-4D97-AF65-F5344CB8AC3E}">
        <p14:creationId xmlns:p14="http://schemas.microsoft.com/office/powerpoint/2010/main" val="306883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02-56E5-4AD6-BA1D-0FA0CF68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1AF29-112F-45F8-B16C-019A3346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105"/>
          <a:stretch/>
        </p:blipFill>
        <p:spPr>
          <a:xfrm>
            <a:off x="948381" y="1690688"/>
            <a:ext cx="10295238" cy="4385865"/>
          </a:xfrm>
        </p:spPr>
      </p:pic>
    </p:spTree>
    <p:extLst>
      <p:ext uri="{BB962C8B-B14F-4D97-AF65-F5344CB8AC3E}">
        <p14:creationId xmlns:p14="http://schemas.microsoft.com/office/powerpoint/2010/main" val="423174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D6D5-CB0D-4879-92E5-D1AEEE92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проекта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B52D8-1068-45B0-B9AB-78B39782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544" b="39156"/>
          <a:stretch/>
        </p:blipFill>
        <p:spPr>
          <a:xfrm>
            <a:off x="560906" y="1690688"/>
            <a:ext cx="11070187" cy="4240554"/>
          </a:xfrm>
        </p:spPr>
      </p:pic>
    </p:spTree>
    <p:extLst>
      <p:ext uri="{BB962C8B-B14F-4D97-AF65-F5344CB8AC3E}">
        <p14:creationId xmlns:p14="http://schemas.microsoft.com/office/powerpoint/2010/main" val="5823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74F-0F73-42BF-AF1F-1D8B9557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коммита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98A5-2938-495A-BE04-1B28B36E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4" t="4272" r="3543" b="35633"/>
          <a:stretch/>
        </p:blipFill>
        <p:spPr>
          <a:xfrm>
            <a:off x="1249281" y="1690688"/>
            <a:ext cx="9693438" cy="4116988"/>
          </a:xfrm>
        </p:spPr>
      </p:pic>
    </p:spTree>
    <p:extLst>
      <p:ext uri="{BB962C8B-B14F-4D97-AF65-F5344CB8AC3E}">
        <p14:creationId xmlns:p14="http://schemas.microsoft.com/office/powerpoint/2010/main" val="318155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769-029E-424F-953A-7E24240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DE01F-85E6-4654-96B6-525420F3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4522"/>
          <a:stretch/>
        </p:blipFill>
        <p:spPr>
          <a:xfrm>
            <a:off x="1603289" y="1497764"/>
            <a:ext cx="8985422" cy="4891225"/>
          </a:xfrm>
        </p:spPr>
      </p:pic>
    </p:spTree>
    <p:extLst>
      <p:ext uri="{BB962C8B-B14F-4D97-AF65-F5344CB8AC3E}">
        <p14:creationId xmlns:p14="http://schemas.microsoft.com/office/powerpoint/2010/main" val="253603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2909-58AE-4AFD-B654-20E4998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Успешный коммит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77B3B-CD96-4E7A-A756-6B8E9FB7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2521"/>
          <a:stretch/>
        </p:blipFill>
        <p:spPr>
          <a:xfrm>
            <a:off x="1842702" y="1505411"/>
            <a:ext cx="7252926" cy="990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F47C-D141-4433-8015-C432CFA44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2"/>
          <a:stretch/>
        </p:blipFill>
        <p:spPr>
          <a:xfrm>
            <a:off x="1842702" y="2471350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4F2-F69C-4EBF-A1BB-3DD8E47B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в </a:t>
            </a:r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FD29-21E0-4DC4-89C9-B582BC0B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7" y="2432093"/>
            <a:ext cx="5861478" cy="29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8CBB8-5C19-43CE-AE76-24ED9519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46" y="2432093"/>
            <a:ext cx="5349111" cy="2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5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6A78-B421-4E9D-BFAF-5FC29610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интерпретатора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4792-C8D1-403B-B3D4-EC1073133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238" y="1992162"/>
            <a:ext cx="8157648" cy="3856768"/>
          </a:xfrm>
        </p:spPr>
      </p:pic>
    </p:spTree>
    <p:extLst>
      <p:ext uri="{BB962C8B-B14F-4D97-AF65-F5344CB8AC3E}">
        <p14:creationId xmlns:p14="http://schemas.microsoft.com/office/powerpoint/2010/main" val="391247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0CD0-86F0-42E5-A57E-FE11D8F9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B618-5858-4640-818A-DC8D3163A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863" y="1753565"/>
            <a:ext cx="7496274" cy="3350869"/>
          </a:xfrm>
        </p:spPr>
      </p:pic>
    </p:spTree>
    <p:extLst>
      <p:ext uri="{BB962C8B-B14F-4D97-AF65-F5344CB8AC3E}">
        <p14:creationId xmlns:p14="http://schemas.microsoft.com/office/powerpoint/2010/main" val="4034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64-0B5C-4E99-ABD3-C13BAEC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Контактная информация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E9E-6613-4438-8210-753F9372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Меня зовут Станислав Евгеньевич.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ru-RU" sz="3600" dirty="0"/>
              <a:t>Написать</a:t>
            </a:r>
            <a:r>
              <a:rPr lang="en-US" sz="3600" dirty="0"/>
              <a:t> </a:t>
            </a:r>
            <a:r>
              <a:rPr lang="ru-RU" sz="3600" dirty="0"/>
              <a:t>можно на почту: </a:t>
            </a:r>
            <a:r>
              <a:rPr lang="en-US" sz="3600" dirty="0" err="1"/>
              <a:t>stsdmchv@icloud.com</a:t>
            </a:r>
            <a:r>
              <a:rPr lang="ru-RU" sz="3600" dirty="0"/>
              <a:t> и </a:t>
            </a:r>
            <a:r>
              <a:rPr lang="ru-RU" sz="3600" dirty="0" err="1"/>
              <a:t>Вконтакте</a:t>
            </a:r>
            <a:r>
              <a:rPr lang="ru-RU" sz="3600" dirty="0"/>
              <a:t>: </a:t>
            </a:r>
            <a:r>
              <a:rPr lang="en-US" sz="3600" dirty="0" err="1"/>
              <a:t>vk.com</a:t>
            </a:r>
            <a:r>
              <a:rPr lang="en-US" sz="3600" dirty="0"/>
              <a:t>/</a:t>
            </a:r>
            <a:r>
              <a:rPr lang="en-US" sz="3600" dirty="0" err="1"/>
              <a:t>stsdmchv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76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180-BA4E-4698-AD6E-841FDCD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</a:t>
            </a:r>
            <a:r>
              <a:rPr lang="en-US" dirty="0"/>
              <a:t>UTF-8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4C1E3-46AF-4F1D-AC58-AD1B30F2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27" y="1844503"/>
            <a:ext cx="8216746" cy="31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9F6C-7822-4ACC-991B-25FB829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814C4-CC52-4924-8300-0AC1B1F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36" y="2608498"/>
            <a:ext cx="9786127" cy="1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F19-0EF2-40A0-8F37-B7E812A5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комментарии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8A91-78DB-4F18-9F26-122F9E3A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473"/>
            <a:ext cx="10492098" cy="2789516"/>
          </a:xfrm>
        </p:spPr>
      </p:pic>
    </p:spTree>
    <p:extLst>
      <p:ext uri="{BB962C8B-B14F-4D97-AF65-F5344CB8AC3E}">
        <p14:creationId xmlns:p14="http://schemas.microsoft.com/office/powerpoint/2010/main" val="319437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33C-F9F8-4853-9C5E-BEC22A8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</a:t>
            </a:r>
            <a:r>
              <a:rPr lang="en-US" dirty="0"/>
              <a:t>pass </a:t>
            </a:r>
            <a:r>
              <a:rPr lang="ru-RU" dirty="0"/>
              <a:t>и отступы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B578B9-008E-4A12-84DB-64ABD480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792" y="1999606"/>
            <a:ext cx="7660416" cy="3424241"/>
          </a:xfrm>
        </p:spPr>
      </p:pic>
    </p:spTree>
    <p:extLst>
      <p:ext uri="{BB962C8B-B14F-4D97-AF65-F5344CB8AC3E}">
        <p14:creationId xmlns:p14="http://schemas.microsoft.com/office/powerpoint/2010/main" val="83723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A0F7-A8FF-4B9D-921D-32C7149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Строки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CD0636-0333-4075-9F31-FD2896BDE0FC}"/>
              </a:ext>
            </a:extLst>
          </p:cNvPr>
          <p:cNvGrpSpPr/>
          <p:nvPr/>
        </p:nvGrpSpPr>
        <p:grpSpPr>
          <a:xfrm>
            <a:off x="965952" y="2140336"/>
            <a:ext cx="14375136" cy="2315347"/>
            <a:chOff x="879456" y="2565572"/>
            <a:chExt cx="10721412" cy="17268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FA591B-DB29-4256-9F35-FB4317BE4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618"/>
            <a:stretch/>
          </p:blipFill>
          <p:spPr>
            <a:xfrm>
              <a:off x="879456" y="2565572"/>
              <a:ext cx="5360706" cy="17268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01C2C-DC47-4F18-9272-E5C61B7F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68" r="-32750"/>
            <a:stretch/>
          </p:blipFill>
          <p:spPr>
            <a:xfrm>
              <a:off x="6240162" y="2565572"/>
              <a:ext cx="5360706" cy="1726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91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288C-53F7-4E85-8C5A-8EAD557C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7E222-5BBA-4889-BCD4-3BD0E519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7" y="1665964"/>
            <a:ext cx="5912966" cy="48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906-A85B-4F12-8E81-A95A16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334FA-420E-4265-908F-585B32B6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3079"/>
            <a:ext cx="10344233" cy="39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438-0312-4168-8F6F-39C98E9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F5B4F-8FC5-4244-B392-E6D226E4A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651" y="2098684"/>
            <a:ext cx="10156698" cy="3284043"/>
          </a:xfrm>
        </p:spPr>
      </p:pic>
    </p:spTree>
    <p:extLst>
      <p:ext uri="{BB962C8B-B14F-4D97-AF65-F5344CB8AC3E}">
        <p14:creationId xmlns:p14="http://schemas.microsoft.com/office/powerpoint/2010/main" val="372462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26E-AD56-4D22-AD0B-C115CC56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 тип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6F733-5626-4B60-9D32-CE825435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2084900"/>
            <a:ext cx="10048747" cy="26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C27-14C2-40F1-BC67-B36D78C7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B656-889C-4513-A67B-0ABBF368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0"/>
          <a:stretch/>
        </p:blipFill>
        <p:spPr>
          <a:xfrm>
            <a:off x="1142484" y="1690688"/>
            <a:ext cx="9492033" cy="4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630-EDA4-4DF6-9CC6-94BBB85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77897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2A1-8E3E-4115-9B92-C712EF7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условий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57FEF-A89D-4CCE-99ED-9B62A1D4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925" y="1962428"/>
            <a:ext cx="9880149" cy="3845247"/>
          </a:xfrm>
        </p:spPr>
      </p:pic>
    </p:spTree>
    <p:extLst>
      <p:ext uri="{BB962C8B-B14F-4D97-AF65-F5344CB8AC3E}">
        <p14:creationId xmlns:p14="http://schemas.microsoft.com/office/powerpoint/2010/main" val="204711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3D6-722B-45BD-8857-C0E411F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условие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DA444-5254-49F8-B257-707F53AD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004" y="1801898"/>
            <a:ext cx="9639992" cy="4203485"/>
          </a:xfrm>
        </p:spPr>
      </p:pic>
    </p:spTree>
    <p:extLst>
      <p:ext uri="{BB962C8B-B14F-4D97-AF65-F5344CB8AC3E}">
        <p14:creationId xmlns:p14="http://schemas.microsoft.com/office/powerpoint/2010/main" val="17651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C6AE-7033-4549-84AE-34EA7E8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814-257A-4A27-90B4-A6E47B98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1" y="2159257"/>
            <a:ext cx="10985157" cy="394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200" dirty="0"/>
              <a:t>Ссылка на репозиторий – </a:t>
            </a:r>
            <a:r>
              <a:rPr lang="en-US" sz="4200" dirty="0" err="1"/>
              <a:t>clck.ru</a:t>
            </a:r>
            <a:r>
              <a:rPr lang="en-US" sz="4200" dirty="0"/>
              <a:t>/</a:t>
            </a:r>
            <a:r>
              <a:rPr lang="en-US" sz="4200" dirty="0" err="1"/>
              <a:t>yTunT</a:t>
            </a:r>
            <a:endParaRPr lang="en-US" sz="4200" dirty="0">
              <a:effectLst/>
            </a:endParaRP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ru-RU" sz="4200" dirty="0"/>
              <a:t>Ссылка на онлайн-компилятор – </a:t>
            </a:r>
            <a:r>
              <a:rPr lang="en-US" sz="4200" dirty="0" err="1"/>
              <a:t>clck.ru</a:t>
            </a:r>
            <a:r>
              <a:rPr lang="en-US" sz="4200" dirty="0"/>
              <a:t>/</a:t>
            </a:r>
            <a:r>
              <a:rPr lang="en-US" sz="4200" dirty="0" err="1"/>
              <a:t>yTuom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0109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F6E-5229-40D7-A3D0-491E35A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9B6C8-6E59-4E11-9859-B00B7E5E5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980" b="57615"/>
          <a:stretch/>
        </p:blipFill>
        <p:spPr>
          <a:xfrm>
            <a:off x="1701105" y="1825624"/>
            <a:ext cx="9222268" cy="4257169"/>
          </a:xfrm>
        </p:spPr>
      </p:pic>
    </p:spTree>
    <p:extLst>
      <p:ext uri="{BB962C8B-B14F-4D97-AF65-F5344CB8AC3E}">
        <p14:creationId xmlns:p14="http://schemas.microsoft.com/office/powerpoint/2010/main" val="29592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662-0ABA-462B-A188-24FD2E2E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D74ED-D025-4497-B208-452DFA0FD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05" b="30636"/>
          <a:stretch/>
        </p:blipFill>
        <p:spPr>
          <a:xfrm>
            <a:off x="1769487" y="1427642"/>
            <a:ext cx="8653025" cy="42136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B124-42AE-4A4B-8F1F-5D2CC15210A8}"/>
              </a:ext>
            </a:extLst>
          </p:cNvPr>
          <p:cNvSpPr txBox="1"/>
          <p:nvPr/>
        </p:nvSpPr>
        <p:spPr>
          <a:xfrm>
            <a:off x="507996" y="5918856"/>
            <a:ext cx="5571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Visual Studio Code — clck.ru/9Yecp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D86F7-E781-43D2-9C3B-A7D150A847A9}"/>
              </a:ext>
            </a:extLst>
          </p:cNvPr>
          <p:cNvSpPr txBox="1"/>
          <p:nvPr/>
        </p:nvSpPr>
        <p:spPr>
          <a:xfrm>
            <a:off x="5952071" y="5918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Настройка </a:t>
            </a:r>
            <a:r>
              <a:rPr lang="en-US" sz="2800" dirty="0"/>
              <a:t>VSC — clck.ru/XD4zB</a:t>
            </a:r>
          </a:p>
        </p:txBody>
      </p:sp>
    </p:spTree>
    <p:extLst>
      <p:ext uri="{BB962C8B-B14F-4D97-AF65-F5344CB8AC3E}">
        <p14:creationId xmlns:p14="http://schemas.microsoft.com/office/powerpoint/2010/main" val="386868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Денис Туляков - блог о том, что мне интересно: GitHub представил  Git-хранилище для больших файлов">
            <a:extLst>
              <a:ext uri="{FF2B5EF4-FFF2-40B4-BE49-F238E27FC236}">
                <a16:creationId xmlns:a16="http://schemas.microsoft.com/office/drawing/2014/main" id="{1523C1FA-44B2-4208-BDE5-FAAC423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19250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C938955-1E35-44CA-83BC-C4BECC41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2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FFD6-2EDA-4693-95A1-3A0FB6A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61" y="234853"/>
            <a:ext cx="10515600" cy="1325563"/>
          </a:xfrm>
        </p:spPr>
        <p:txBody>
          <a:bodyPr/>
          <a:lstStyle/>
          <a:p>
            <a:r>
              <a:rPr lang="ru-RU" dirty="0"/>
              <a:t>Сохранение состояния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6E60B6-7FF5-4C9D-B9A0-C48CCECC3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521"/>
          <a:stretch/>
        </p:blipFill>
        <p:spPr>
          <a:xfrm>
            <a:off x="2467498" y="1560416"/>
            <a:ext cx="7252926" cy="990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B06E1-0B03-448D-B76F-70476D01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52"/>
          <a:stretch/>
        </p:blipFill>
        <p:spPr>
          <a:xfrm>
            <a:off x="2467498" y="2526355"/>
            <a:ext cx="7257003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0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C2F9-A770-47EB-A9E7-808C72DF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Создание репозитория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1C347-3DC1-4A59-BC12-21504C22F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0488"/>
          <a:stretch/>
        </p:blipFill>
        <p:spPr>
          <a:xfrm>
            <a:off x="259493" y="1121291"/>
            <a:ext cx="7327556" cy="42474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CA1EF-F076-4022-A291-902151249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3"/>
          <a:stretch/>
        </p:blipFill>
        <p:spPr>
          <a:xfrm>
            <a:off x="5336779" y="4176584"/>
            <a:ext cx="6595729" cy="25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35B-5574-40FD-A740-981AACC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Установка и настройка </a:t>
            </a:r>
            <a:r>
              <a:rPr lang="en-US" dirty="0"/>
              <a:t>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EE0F2-1AF5-4EF1-BCA4-F181638EB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05"/>
          <a:stretch/>
        </p:blipFill>
        <p:spPr>
          <a:xfrm>
            <a:off x="2150526" y="1325563"/>
            <a:ext cx="7890947" cy="50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261</Words>
  <Application>Microsoft Macintosh PowerPoint</Application>
  <PresentationFormat>Widescreen</PresentationFormat>
  <Paragraphs>73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Основы программирования</vt:lpstr>
      <vt:lpstr>Контактная информация</vt:lpstr>
      <vt:lpstr>Установка Python</vt:lpstr>
      <vt:lpstr>Проверка версии</vt:lpstr>
      <vt:lpstr>Visual Studio Code</vt:lpstr>
      <vt:lpstr>PowerPoint Presentation</vt:lpstr>
      <vt:lpstr>Сохранение состояния</vt:lpstr>
      <vt:lpstr>Создание репозитория</vt:lpstr>
      <vt:lpstr>Установка и настройка Git</vt:lpstr>
      <vt:lpstr>PowerPoint Presentation</vt:lpstr>
      <vt:lpstr>Добавление SSH-ключа</vt:lpstr>
      <vt:lpstr>Клонирование проекта</vt:lpstr>
      <vt:lpstr>Клонирование проекта</vt:lpstr>
      <vt:lpstr>Создание коммита</vt:lpstr>
      <vt:lpstr>Credentials</vt:lpstr>
      <vt:lpstr>Успешный коммит</vt:lpstr>
      <vt:lpstr>Программы в Python</vt:lpstr>
      <vt:lpstr>Режим интерпретатора</vt:lpstr>
      <vt:lpstr>Блок main</vt:lpstr>
      <vt:lpstr>Кодировка UTF-8</vt:lpstr>
      <vt:lpstr>Комментарии</vt:lpstr>
      <vt:lpstr>Многострочные комментарии</vt:lpstr>
      <vt:lpstr>Значение pass и отступы</vt:lpstr>
      <vt:lpstr>Типы данных. Строки</vt:lpstr>
      <vt:lpstr>Типы данных. Числа</vt:lpstr>
      <vt:lpstr>Переменные</vt:lpstr>
      <vt:lpstr>Константы</vt:lpstr>
      <vt:lpstr>Булев тип</vt:lpstr>
      <vt:lpstr>Оператор условия</vt:lpstr>
      <vt:lpstr>Несколько условий</vt:lpstr>
      <vt:lpstr>Множественное условие</vt:lpstr>
      <vt:lpstr>Практическая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Stanislav Demichev</dc:creator>
  <cp:lastModifiedBy>Microsoft Office User</cp:lastModifiedBy>
  <cp:revision>15</cp:revision>
  <dcterms:created xsi:type="dcterms:W3CDTF">2021-09-02T18:50:22Z</dcterms:created>
  <dcterms:modified xsi:type="dcterms:W3CDTF">2022-09-08T10:30:14Z</dcterms:modified>
</cp:coreProperties>
</file>