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6" r:id="rId10"/>
    <p:sldId id="287" r:id="rId11"/>
    <p:sldId id="263" r:id="rId12"/>
    <p:sldId id="288" r:id="rId13"/>
    <p:sldId id="289" r:id="rId14"/>
    <p:sldId id="266" r:id="rId15"/>
    <p:sldId id="265" r:id="rId16"/>
    <p:sldId id="267" r:id="rId17"/>
    <p:sldId id="268" r:id="rId18"/>
    <p:sldId id="269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islav Demichev" initials="SD" lastIdx="1" clrIdx="0">
    <p:extLst>
      <p:ext uri="{19B8F6BF-5375-455C-9EA6-DF929625EA0E}">
        <p15:presenceInfo xmlns:p15="http://schemas.microsoft.com/office/powerpoint/2012/main" userId="2d724208a7ea7c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 autoAdjust="0"/>
    <p:restoredTop sz="74016" autoAdjust="0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DC87B-8C4C-4AD5-8A6A-3CDAE89B9DDA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984AE-A603-4044-BF5B-25A43A0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86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9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86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6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48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4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0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2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1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6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5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3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6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6B6A-7A97-445D-9CB6-96CDEF35B7C3}" type="datetimeFigureOut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61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F394-6927-4206-B35B-862F7DB7D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5473-2AB0-4B91-84F8-5274F087D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0476" y="4287794"/>
            <a:ext cx="5317524" cy="970005"/>
          </a:xfrm>
        </p:spPr>
        <p:txBody>
          <a:bodyPr/>
          <a:lstStyle/>
          <a:p>
            <a:pPr algn="r"/>
            <a:r>
              <a:rPr lang="ru-RU" dirty="0"/>
              <a:t>Практика. Занятие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0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C2F9-A770-47EB-A9E7-808C72DF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Создание репозитория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1C347-3DC1-4A59-BC12-21504C22F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0488"/>
          <a:stretch/>
        </p:blipFill>
        <p:spPr>
          <a:xfrm>
            <a:off x="259493" y="1121291"/>
            <a:ext cx="7327556" cy="424748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81CA1EF-F076-4022-A291-902151249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73"/>
          <a:stretch/>
        </p:blipFill>
        <p:spPr>
          <a:xfrm>
            <a:off x="5336779" y="4176584"/>
            <a:ext cx="6595729" cy="251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0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A35B-5574-40FD-A740-981AACC8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Установка и настройка </a:t>
            </a:r>
            <a:r>
              <a:rPr lang="en-US" dirty="0"/>
              <a:t>Git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EE0F2-1AF5-4EF1-BCA4-F181638EB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05"/>
          <a:stretch/>
        </p:blipFill>
        <p:spPr>
          <a:xfrm>
            <a:off x="2150526" y="1325563"/>
            <a:ext cx="7890947" cy="50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4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2DAC-9C9B-4146-B50D-1D4876E3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5F71-EC20-48EB-8A9D-2FAEFA59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7A40D-0395-4DF8-A34E-5A772833F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285750"/>
            <a:ext cx="92011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E14B-3316-4E3A-A317-97EE4862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</a:t>
            </a:r>
            <a:r>
              <a:rPr lang="en-US" dirty="0"/>
              <a:t>SSH</a:t>
            </a:r>
            <a:r>
              <a:rPr lang="ru-RU" dirty="0"/>
              <a:t>-ключа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13E74-D4F0-4EDA-A4B5-4121B830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396" b="29217"/>
          <a:stretch/>
        </p:blipFill>
        <p:spPr>
          <a:xfrm>
            <a:off x="1024090" y="1690688"/>
            <a:ext cx="10143819" cy="4682765"/>
          </a:xfrm>
        </p:spPr>
      </p:pic>
    </p:spTree>
    <p:extLst>
      <p:ext uri="{BB962C8B-B14F-4D97-AF65-F5344CB8AC3E}">
        <p14:creationId xmlns:p14="http://schemas.microsoft.com/office/powerpoint/2010/main" val="306883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DB02-56E5-4AD6-BA1D-0FA0CF68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проекта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1AF29-112F-45F8-B16C-019A33469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3105"/>
          <a:stretch/>
        </p:blipFill>
        <p:spPr>
          <a:xfrm>
            <a:off x="948381" y="1690688"/>
            <a:ext cx="10295238" cy="4385865"/>
          </a:xfrm>
        </p:spPr>
      </p:pic>
    </p:spTree>
    <p:extLst>
      <p:ext uri="{BB962C8B-B14F-4D97-AF65-F5344CB8AC3E}">
        <p14:creationId xmlns:p14="http://schemas.microsoft.com/office/powerpoint/2010/main" val="423174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D6D5-CB0D-4879-92E5-D1AEEE92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проекта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451DEB-3E02-DDBE-2E13-A861691C2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7"/>
            <a:ext cx="10271760" cy="481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22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774F-0F73-42BF-AF1F-1D8B9557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коммита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D98A5-2938-495A-BE04-1B28B36E5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94" t="4272" r="3543" b="35633"/>
          <a:stretch/>
        </p:blipFill>
        <p:spPr>
          <a:xfrm>
            <a:off x="1249281" y="1690688"/>
            <a:ext cx="9693438" cy="4116988"/>
          </a:xfrm>
        </p:spPr>
      </p:pic>
    </p:spTree>
    <p:extLst>
      <p:ext uri="{BB962C8B-B14F-4D97-AF65-F5344CB8AC3E}">
        <p14:creationId xmlns:p14="http://schemas.microsoft.com/office/powerpoint/2010/main" val="318155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769-029E-424F-953A-7E242406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DE01F-85E6-4654-96B6-525420F3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4522"/>
          <a:stretch/>
        </p:blipFill>
        <p:spPr>
          <a:xfrm>
            <a:off x="1603289" y="1497764"/>
            <a:ext cx="8985422" cy="4891225"/>
          </a:xfrm>
        </p:spPr>
      </p:pic>
    </p:spTree>
    <p:extLst>
      <p:ext uri="{BB962C8B-B14F-4D97-AF65-F5344CB8AC3E}">
        <p14:creationId xmlns:p14="http://schemas.microsoft.com/office/powerpoint/2010/main" val="253603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2909-58AE-4AFD-B654-20E4998F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Успешный коммит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77B3B-CD96-4E7A-A756-6B8E9FB75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2521"/>
          <a:stretch/>
        </p:blipFill>
        <p:spPr>
          <a:xfrm>
            <a:off x="1842702" y="1505411"/>
            <a:ext cx="7252926" cy="9906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6F47C-D141-4433-8015-C432CFA44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52"/>
          <a:stretch/>
        </p:blipFill>
        <p:spPr>
          <a:xfrm>
            <a:off x="1842702" y="2471350"/>
            <a:ext cx="7257003" cy="39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8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C6AE-7033-4549-84AE-34EA7E8E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7814-257A-4A27-90B4-A6E47B983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21" y="2159257"/>
            <a:ext cx="10985157" cy="3944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200" dirty="0"/>
              <a:t>Ссылка на репозиторий </a:t>
            </a:r>
            <a:endParaRPr lang="en-US" sz="4200" dirty="0"/>
          </a:p>
          <a:p>
            <a:pPr marL="0" indent="0">
              <a:buNone/>
            </a:pPr>
            <a:r>
              <a:rPr lang="en-US" sz="4200" dirty="0"/>
              <a:t>	https://</a:t>
            </a:r>
            <a:r>
              <a:rPr lang="en-US" sz="4200" dirty="0" err="1"/>
              <a:t>github.com</a:t>
            </a:r>
            <a:r>
              <a:rPr lang="en-US" sz="4200" dirty="0"/>
              <a:t>/</a:t>
            </a:r>
            <a:r>
              <a:rPr lang="en-US" sz="4200" dirty="0" err="1"/>
              <a:t>stsdmchv</a:t>
            </a:r>
            <a:r>
              <a:rPr lang="en-US" sz="4200" dirty="0"/>
              <a:t>/OP-2022</a:t>
            </a:r>
          </a:p>
          <a:p>
            <a:pPr marL="0" indent="0">
              <a:buNone/>
            </a:pPr>
            <a:endParaRPr lang="en-US" sz="4200"/>
          </a:p>
          <a:p>
            <a:pPr marL="0" indent="0">
              <a:buNone/>
            </a:pPr>
            <a:r>
              <a:rPr lang="ru-RU" sz="4200"/>
              <a:t>Ссылка </a:t>
            </a:r>
            <a:r>
              <a:rPr lang="ru-RU" sz="4200" dirty="0"/>
              <a:t>на онлайн-компилятор – </a:t>
            </a:r>
            <a:r>
              <a:rPr lang="en-US" sz="4200" dirty="0">
                <a:effectLst/>
              </a:rPr>
              <a:t>clck.ru/</a:t>
            </a:r>
            <a:r>
              <a:rPr lang="en-US" sz="4200" dirty="0" err="1">
                <a:effectLst/>
              </a:rPr>
              <a:t>TDTdL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50109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2864-0B5C-4E99-ABD3-C13BAEC2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Контактная информация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2E9E-6613-4438-8210-753F9372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Меня зовут Станислав Евгеньевич.</a:t>
            </a:r>
          </a:p>
          <a:p>
            <a:pPr marL="0" indent="0">
              <a:buNone/>
            </a:pPr>
            <a:r>
              <a:rPr lang="ru-RU" sz="3600" dirty="0"/>
              <a:t>Найти меня можно либо на кафедре (аудитория 209), либо написать в Телеграм или Вконтакте (</a:t>
            </a:r>
            <a:r>
              <a:rPr lang="en-US" sz="3600" dirty="0"/>
              <a:t>@stsdmchv)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/>
              <a:t>Ссылка на Телеграм: </a:t>
            </a:r>
            <a:r>
              <a:rPr lang="en-US" sz="3600" dirty="0"/>
              <a:t>t.me/</a:t>
            </a:r>
            <a:r>
              <a:rPr lang="en-US" sz="3600" dirty="0" err="1"/>
              <a:t>stsdmchv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2763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1F6F-B0DA-4037-A250-7D4109D8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Дополнительные материалы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9C91-2CAB-4408-A654-43603CE5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2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Курс </a:t>
            </a:r>
            <a:r>
              <a:rPr lang="en-US" sz="4000" dirty="0"/>
              <a:t>CS50 –</a:t>
            </a:r>
            <a:r>
              <a:rPr lang="ru-RU" sz="4000" dirty="0"/>
              <a:t> </a:t>
            </a:r>
            <a:r>
              <a:rPr lang="en-US" sz="4000" dirty="0"/>
              <a:t>clck.ru/</a:t>
            </a:r>
            <a:r>
              <a:rPr lang="en-US" sz="4000" dirty="0" err="1"/>
              <a:t>JJuPq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ru-RU" sz="4000" dirty="0"/>
              <a:t>Курс на </a:t>
            </a:r>
            <a:r>
              <a:rPr lang="en-US" sz="4000" dirty="0" err="1"/>
              <a:t>Hexlet</a:t>
            </a:r>
            <a:r>
              <a:rPr lang="en-US" sz="4000" dirty="0"/>
              <a:t> – clck.ru/PsT6s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ru-RU" sz="4000" dirty="0"/>
              <a:t>Книга по </a:t>
            </a:r>
            <a:r>
              <a:rPr lang="en-US" sz="4000" dirty="0"/>
              <a:t>Python </a:t>
            </a:r>
            <a:r>
              <a:rPr lang="ru-RU" sz="4000" dirty="0"/>
              <a:t>– Укус питона (</a:t>
            </a:r>
            <a:r>
              <a:rPr lang="en-US" sz="4000" dirty="0"/>
              <a:t>A Byte of Python)</a:t>
            </a:r>
          </a:p>
        </p:txBody>
      </p:sp>
    </p:spTree>
    <p:extLst>
      <p:ext uri="{BB962C8B-B14F-4D97-AF65-F5344CB8AC3E}">
        <p14:creationId xmlns:p14="http://schemas.microsoft.com/office/powerpoint/2010/main" val="75715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E02D-40F9-4048-B5F9-03B696A3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О предмете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D01A-95F7-4F20-920C-3AA85716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 аттестации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Основы программирования – зачет</a:t>
            </a:r>
          </a:p>
          <a:p>
            <a:pPr marL="0" indent="0">
              <a:buNone/>
            </a:pPr>
            <a:r>
              <a:rPr lang="ru-RU" dirty="0"/>
              <a:t>	Алгоритмы и структуры данных – экзамен</a:t>
            </a:r>
          </a:p>
          <a:p>
            <a:pPr marL="0" indent="0">
              <a:buNone/>
            </a:pPr>
            <a:r>
              <a:rPr lang="ru-RU" dirty="0"/>
              <a:t>Для получения автомата – требуется выполнить все работы и иметь рейтинг не ниже 60%.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7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B630-EDA4-4DF6-9CC6-94BBB857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Установка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7789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AF6E-5229-40D7-A3D0-491E35A8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версии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9B6C8-6E59-4E11-9859-B00B7E5E5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1980" b="57615"/>
          <a:stretch/>
        </p:blipFill>
        <p:spPr>
          <a:xfrm>
            <a:off x="1701105" y="1825624"/>
            <a:ext cx="9222268" cy="4257169"/>
          </a:xfrm>
        </p:spPr>
      </p:pic>
    </p:spTree>
    <p:extLst>
      <p:ext uri="{BB962C8B-B14F-4D97-AF65-F5344CB8AC3E}">
        <p14:creationId xmlns:p14="http://schemas.microsoft.com/office/powerpoint/2010/main" val="295928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D662-0ABA-462B-A188-24FD2E2E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D74ED-D025-4497-B208-452DFA0FD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605" b="30636"/>
          <a:stretch/>
        </p:blipFill>
        <p:spPr>
          <a:xfrm>
            <a:off x="1769487" y="1427642"/>
            <a:ext cx="8653025" cy="421365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8B124-42AE-4A4B-8F1F-5D2CC15210A8}"/>
              </a:ext>
            </a:extLst>
          </p:cNvPr>
          <p:cNvSpPr txBox="1"/>
          <p:nvPr/>
        </p:nvSpPr>
        <p:spPr>
          <a:xfrm>
            <a:off x="507996" y="5918856"/>
            <a:ext cx="5571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Visual Studio Code — clck.ru/9Yecp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D86F7-E781-43D2-9C3B-A7D150A847A9}"/>
              </a:ext>
            </a:extLst>
          </p:cNvPr>
          <p:cNvSpPr txBox="1"/>
          <p:nvPr/>
        </p:nvSpPr>
        <p:spPr>
          <a:xfrm>
            <a:off x="5952071" y="59188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Настройка </a:t>
            </a:r>
            <a:r>
              <a:rPr lang="en-US" sz="2800" dirty="0"/>
              <a:t>VSC — clck.ru/XD4zB</a:t>
            </a:r>
          </a:p>
        </p:txBody>
      </p:sp>
    </p:spTree>
    <p:extLst>
      <p:ext uri="{BB962C8B-B14F-4D97-AF65-F5344CB8AC3E}">
        <p14:creationId xmlns:p14="http://schemas.microsoft.com/office/powerpoint/2010/main" val="386868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Денис Туляков - блог о том, что мне интересно: GitHub представил  Git-хранилище для больших файлов">
            <a:extLst>
              <a:ext uri="{FF2B5EF4-FFF2-40B4-BE49-F238E27FC236}">
                <a16:creationId xmlns:a16="http://schemas.microsoft.com/office/drawing/2014/main" id="{1523C1FA-44B2-4208-BDE5-FAAC423E9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19250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C938955-1E35-44CA-83BC-C4BECC41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2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FD6-2EDA-4693-95A1-3A0FB6AA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61" y="234853"/>
            <a:ext cx="10515600" cy="1325563"/>
          </a:xfrm>
        </p:spPr>
        <p:txBody>
          <a:bodyPr/>
          <a:lstStyle/>
          <a:p>
            <a:r>
              <a:rPr lang="ru-RU" dirty="0"/>
              <a:t>Сохранение состояния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E6E60B6-7FF5-4C9D-B9A0-C48CCECC3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521"/>
          <a:stretch/>
        </p:blipFill>
        <p:spPr>
          <a:xfrm>
            <a:off x="2467498" y="1560416"/>
            <a:ext cx="7252926" cy="990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AB06E1-0B03-448D-B76F-70476D01C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52"/>
          <a:stretch/>
        </p:blipFill>
        <p:spPr>
          <a:xfrm>
            <a:off x="2467498" y="2526355"/>
            <a:ext cx="7257003" cy="39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0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192</Words>
  <Application>Microsoft Macintosh PowerPoint</Application>
  <PresentationFormat>Widescreen</PresentationFormat>
  <Paragraphs>55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Основы программирования</vt:lpstr>
      <vt:lpstr>Контактная информация</vt:lpstr>
      <vt:lpstr>Дополнительные материалы</vt:lpstr>
      <vt:lpstr>О предмете</vt:lpstr>
      <vt:lpstr>Установка Python</vt:lpstr>
      <vt:lpstr>Проверка версии</vt:lpstr>
      <vt:lpstr>Visual Studio Code</vt:lpstr>
      <vt:lpstr>PowerPoint Presentation</vt:lpstr>
      <vt:lpstr>Сохранение состояния</vt:lpstr>
      <vt:lpstr>Создание репозитория</vt:lpstr>
      <vt:lpstr>Установка и настройка Git</vt:lpstr>
      <vt:lpstr>PowerPoint Presentation</vt:lpstr>
      <vt:lpstr>Добавление SSH-ключа</vt:lpstr>
      <vt:lpstr>Клонирование проекта</vt:lpstr>
      <vt:lpstr>Клонирование проекта</vt:lpstr>
      <vt:lpstr>Создание коммита</vt:lpstr>
      <vt:lpstr>Credentials</vt:lpstr>
      <vt:lpstr>Успешный коммит</vt:lpstr>
      <vt:lpstr>Практическая часть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Stanislav Demichev</dc:creator>
  <cp:lastModifiedBy>Microsoft Office User</cp:lastModifiedBy>
  <cp:revision>10</cp:revision>
  <dcterms:created xsi:type="dcterms:W3CDTF">2021-09-02T18:50:22Z</dcterms:created>
  <dcterms:modified xsi:type="dcterms:W3CDTF">2022-09-05T08:50:56Z</dcterms:modified>
</cp:coreProperties>
</file>