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75B8-815F-46BA-BD88-75AB79957EA5}" type="datetimeFigureOut">
              <a:rPr lang="de-CH" smtClean="0"/>
              <a:t>07.02.2018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18BF-FF7B-448F-82A1-C56F993D9B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673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75B8-815F-46BA-BD88-75AB79957EA5}" type="datetimeFigureOut">
              <a:rPr lang="de-CH" smtClean="0"/>
              <a:t>07.02.2018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18BF-FF7B-448F-82A1-C56F993D9B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317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75B8-815F-46BA-BD88-75AB79957EA5}" type="datetimeFigureOut">
              <a:rPr lang="de-CH" smtClean="0"/>
              <a:t>07.02.2018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18BF-FF7B-448F-82A1-C56F993D9B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494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75B8-815F-46BA-BD88-75AB79957EA5}" type="datetimeFigureOut">
              <a:rPr lang="de-CH" smtClean="0"/>
              <a:t>07.02.2018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18BF-FF7B-448F-82A1-C56F993D9B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822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75B8-815F-46BA-BD88-75AB79957EA5}" type="datetimeFigureOut">
              <a:rPr lang="de-CH" smtClean="0"/>
              <a:t>07.02.2018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18BF-FF7B-448F-82A1-C56F993D9B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89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75B8-815F-46BA-BD88-75AB79957EA5}" type="datetimeFigureOut">
              <a:rPr lang="de-CH" smtClean="0"/>
              <a:t>07.02.2018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18BF-FF7B-448F-82A1-C56F993D9B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457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75B8-815F-46BA-BD88-75AB79957EA5}" type="datetimeFigureOut">
              <a:rPr lang="de-CH" smtClean="0"/>
              <a:t>07.02.2018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18BF-FF7B-448F-82A1-C56F993D9B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938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75B8-815F-46BA-BD88-75AB79957EA5}" type="datetimeFigureOut">
              <a:rPr lang="de-CH" smtClean="0"/>
              <a:t>07.02.2018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18BF-FF7B-448F-82A1-C56F993D9B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935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75B8-815F-46BA-BD88-75AB79957EA5}" type="datetimeFigureOut">
              <a:rPr lang="de-CH" smtClean="0"/>
              <a:t>07.02.2018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18BF-FF7B-448F-82A1-C56F993D9B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6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75B8-815F-46BA-BD88-75AB79957EA5}" type="datetimeFigureOut">
              <a:rPr lang="de-CH" smtClean="0"/>
              <a:t>07.02.2018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18BF-FF7B-448F-82A1-C56F993D9B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809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75B8-815F-46BA-BD88-75AB79957EA5}" type="datetimeFigureOut">
              <a:rPr lang="de-CH" smtClean="0"/>
              <a:t>07.02.2018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18BF-FF7B-448F-82A1-C56F993D9B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416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275B8-815F-46BA-BD88-75AB79957EA5}" type="datetimeFigureOut">
              <a:rPr lang="de-CH" smtClean="0"/>
              <a:t>07.02.2018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118BF-FF7B-448F-82A1-C56F993D9B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766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/>
          <p:cNvGrpSpPr/>
          <p:nvPr/>
        </p:nvGrpSpPr>
        <p:grpSpPr>
          <a:xfrm>
            <a:off x="705853" y="1880937"/>
            <a:ext cx="5710992" cy="2342145"/>
            <a:chOff x="745958" y="521368"/>
            <a:chExt cx="5710992" cy="2342145"/>
          </a:xfrm>
        </p:grpSpPr>
        <p:sp>
          <p:nvSpPr>
            <p:cNvPr id="4" name="Abgerundetes Rechteck 3"/>
            <p:cNvSpPr/>
            <p:nvPr/>
          </p:nvSpPr>
          <p:spPr>
            <a:xfrm>
              <a:off x="745958" y="521368"/>
              <a:ext cx="1187116" cy="42511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bg2">
                      <a:lumMod val="50000"/>
                    </a:schemeClr>
                  </a:solidFill>
                </a:rPr>
                <a:t>Analysis</a:t>
              </a:r>
              <a:endParaRPr lang="de-CH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1876927" y="998620"/>
              <a:ext cx="1187116" cy="42511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bg2">
                      <a:lumMod val="50000"/>
                    </a:schemeClr>
                  </a:solidFill>
                </a:rPr>
                <a:t>Design</a:t>
              </a:r>
              <a:endParaRPr lang="de-CH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3007896" y="1473867"/>
              <a:ext cx="1187116" cy="42511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 smtClean="0">
                  <a:solidFill>
                    <a:schemeClr val="bg2">
                      <a:lumMod val="50000"/>
                    </a:schemeClr>
                  </a:solidFill>
                </a:rPr>
                <a:t>Build</a:t>
              </a:r>
              <a:endParaRPr lang="de-CH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5269834" y="2438397"/>
              <a:ext cx="1187116" cy="42511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 smtClean="0">
                  <a:solidFill>
                    <a:schemeClr val="bg2">
                      <a:lumMod val="50000"/>
                    </a:schemeClr>
                  </a:solidFill>
                </a:rPr>
                <a:t>Deploy</a:t>
              </a:r>
              <a:endParaRPr lang="de-CH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4138865" y="1956132"/>
              <a:ext cx="1187116" cy="42511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bg2">
                      <a:lumMod val="50000"/>
                    </a:schemeClr>
                  </a:solidFill>
                </a:rPr>
                <a:t>Test</a:t>
              </a:r>
              <a:endParaRPr lang="de-CH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6" name="Gewinkelte Verbindung 15"/>
            <p:cNvCxnSpPr>
              <a:stCxn id="4" idx="3"/>
              <a:endCxn id="5" idx="0"/>
            </p:cNvCxnSpPr>
            <p:nvPr/>
          </p:nvCxnSpPr>
          <p:spPr>
            <a:xfrm>
              <a:off x="1933074" y="733926"/>
              <a:ext cx="537411" cy="26469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winkelte Verbindung 17"/>
            <p:cNvCxnSpPr>
              <a:stCxn id="5" idx="3"/>
              <a:endCxn id="6" idx="0"/>
            </p:cNvCxnSpPr>
            <p:nvPr/>
          </p:nvCxnSpPr>
          <p:spPr>
            <a:xfrm>
              <a:off x="3064043" y="1211178"/>
              <a:ext cx="537411" cy="26268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winkelte Verbindung 19"/>
            <p:cNvCxnSpPr>
              <a:stCxn id="6" idx="3"/>
              <a:endCxn id="14" idx="0"/>
            </p:cNvCxnSpPr>
            <p:nvPr/>
          </p:nvCxnSpPr>
          <p:spPr>
            <a:xfrm>
              <a:off x="4195012" y="1686425"/>
              <a:ext cx="537411" cy="26970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winkelte Verbindung 21"/>
            <p:cNvCxnSpPr>
              <a:stCxn id="14" idx="3"/>
              <a:endCxn id="13" idx="0"/>
            </p:cNvCxnSpPr>
            <p:nvPr/>
          </p:nvCxnSpPr>
          <p:spPr>
            <a:xfrm>
              <a:off x="5325981" y="2168690"/>
              <a:ext cx="537411" cy="26970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feld 24"/>
          <p:cNvSpPr txBox="1"/>
          <p:nvPr/>
        </p:nvSpPr>
        <p:spPr>
          <a:xfrm>
            <a:off x="5486402" y="1211725"/>
            <a:ext cx="426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 err="1" smtClean="0"/>
              <a:t>Requirements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known</a:t>
            </a:r>
            <a:endParaRPr lang="de-CH" dirty="0" smtClean="0"/>
          </a:p>
          <a:p>
            <a:pPr marL="285750" indent="-285750">
              <a:buFontTx/>
              <a:buChar char="-"/>
            </a:pP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stage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finished</a:t>
            </a:r>
            <a:r>
              <a:rPr lang="de-CH" dirty="0" smtClean="0"/>
              <a:t> </a:t>
            </a:r>
            <a:r>
              <a:rPr lang="de-CH" dirty="0" err="1" smtClean="0"/>
              <a:t>before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next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begins</a:t>
            </a:r>
            <a:endParaRPr lang="de-CH" dirty="0" smtClean="0"/>
          </a:p>
          <a:p>
            <a:pPr marL="285750" indent="-285750">
              <a:buFontTx/>
              <a:buChar char="-"/>
            </a:pPr>
            <a:r>
              <a:rPr lang="de-CH" dirty="0" smtClean="0"/>
              <a:t>Needs extensive </a:t>
            </a:r>
            <a:r>
              <a:rPr lang="de-CH" dirty="0" err="1" smtClean="0"/>
              <a:t>documentati</a:t>
            </a:r>
            <a:r>
              <a:rPr lang="de-CH" dirty="0" err="1" smtClean="0"/>
              <a:t>o</a:t>
            </a:r>
            <a:r>
              <a:rPr lang="de-CH" dirty="0" err="1" smtClean="0"/>
              <a:t>n</a:t>
            </a:r>
            <a:r>
              <a:rPr lang="de-CH" dirty="0" smtClean="0"/>
              <a:t> -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primary</a:t>
            </a:r>
            <a:r>
              <a:rPr lang="de-CH" dirty="0" smtClean="0"/>
              <a:t> </a:t>
            </a:r>
            <a:r>
              <a:rPr lang="de-CH" dirty="0" err="1" smtClean="0"/>
              <a:t>communication</a:t>
            </a:r>
            <a:r>
              <a:rPr lang="de-CH" dirty="0" smtClean="0"/>
              <a:t> medium</a:t>
            </a:r>
            <a:endParaRPr lang="de-CH" dirty="0"/>
          </a:p>
        </p:txBody>
      </p:sp>
      <p:sp>
        <p:nvSpPr>
          <p:cNvPr id="26" name="Textfeld 25"/>
          <p:cNvSpPr txBox="1"/>
          <p:nvPr/>
        </p:nvSpPr>
        <p:spPr>
          <a:xfrm>
            <a:off x="364956" y="185300"/>
            <a:ext cx="5386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 err="1" smtClean="0"/>
              <a:t>Waterfall</a:t>
            </a:r>
            <a:r>
              <a:rPr lang="de-CH" sz="3600" dirty="0" smtClean="0"/>
              <a:t> Approach</a:t>
            </a:r>
            <a:endParaRPr lang="de-CH" sz="3600" dirty="0"/>
          </a:p>
        </p:txBody>
      </p:sp>
      <p:sp>
        <p:nvSpPr>
          <p:cNvPr id="27" name="Textfeld 26"/>
          <p:cNvSpPr txBox="1"/>
          <p:nvPr/>
        </p:nvSpPr>
        <p:spPr>
          <a:xfrm>
            <a:off x="-4010" y="5476379"/>
            <a:ext cx="12196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Perfect</a:t>
            </a:r>
            <a:r>
              <a:rPr lang="de-CH" dirty="0" smtClean="0"/>
              <a:t> </a:t>
            </a:r>
            <a:r>
              <a:rPr lang="de-CH" dirty="0" err="1" smtClean="0"/>
              <a:t>approach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requirements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fully</a:t>
            </a:r>
            <a:r>
              <a:rPr lang="de-CH" dirty="0" smtClean="0"/>
              <a:t> </a:t>
            </a:r>
            <a:r>
              <a:rPr lang="de-CH" dirty="0" err="1" smtClean="0"/>
              <a:t>understood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not </a:t>
            </a:r>
            <a:r>
              <a:rPr lang="de-CH" dirty="0" err="1" smtClean="0"/>
              <a:t>complex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0450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Steiger</dc:creator>
  <cp:lastModifiedBy>Stefan Steiger</cp:lastModifiedBy>
  <cp:revision>3</cp:revision>
  <dcterms:created xsi:type="dcterms:W3CDTF">2018-02-07T16:15:54Z</dcterms:created>
  <dcterms:modified xsi:type="dcterms:W3CDTF">2018-02-07T16:28:09Z</dcterms:modified>
</cp:coreProperties>
</file>