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6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66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0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59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304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952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11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64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86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186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469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00A1-D755-4BE3-BCD8-B1631284C41D}" type="datetimeFigureOut">
              <a:rPr lang="de-CH" smtClean="0"/>
              <a:t>21.08.2014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481D-D5E0-4992-BFB9-6E2B83AB2B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125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910453" y="400329"/>
            <a:ext cx="2542559" cy="2273427"/>
            <a:chOff x="910453" y="400329"/>
            <a:chExt cx="2542559" cy="2273427"/>
          </a:xfrm>
        </p:grpSpPr>
        <p:sp>
          <p:nvSpPr>
            <p:cNvPr id="4" name="Abgerundetes Rechteck 3"/>
            <p:cNvSpPr/>
            <p:nvPr/>
          </p:nvSpPr>
          <p:spPr>
            <a:xfrm>
              <a:off x="1933078" y="794086"/>
              <a:ext cx="457200" cy="45720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A</a:t>
              </a:r>
              <a:endParaRPr lang="de-CH" dirty="0"/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 flipV="1">
              <a:off x="2161678" y="1251286"/>
              <a:ext cx="0" cy="5935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Abgerundetes Rechteck 6"/>
            <p:cNvSpPr/>
            <p:nvPr/>
          </p:nvSpPr>
          <p:spPr>
            <a:xfrm>
              <a:off x="1933078" y="1844844"/>
              <a:ext cx="457200" cy="45720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C</a:t>
              </a:r>
              <a:endParaRPr lang="de-CH" dirty="0"/>
            </a:p>
          </p:txBody>
        </p:sp>
        <p:cxnSp>
          <p:nvCxnSpPr>
            <p:cNvPr id="13" name="Gerade Verbindung mit Pfeil 12"/>
            <p:cNvCxnSpPr/>
            <p:nvPr/>
          </p:nvCxnSpPr>
          <p:spPr>
            <a:xfrm flipH="1" flipV="1">
              <a:off x="2390278" y="1022686"/>
              <a:ext cx="766018" cy="8221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1187115" y="1022686"/>
              <a:ext cx="705854" cy="8221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Abgerundetes Rechteck 7"/>
            <p:cNvSpPr/>
            <p:nvPr/>
          </p:nvSpPr>
          <p:spPr>
            <a:xfrm>
              <a:off x="2927696" y="1844844"/>
              <a:ext cx="457200" cy="45720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D</a:t>
              </a:r>
              <a:endParaRPr lang="de-CH" dirty="0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978569" y="1844844"/>
              <a:ext cx="457200" cy="45720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B</a:t>
              </a:r>
              <a:endParaRPr lang="de-CH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901643" y="400329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0.25</a:t>
              </a:r>
              <a:endParaRPr lang="de-CH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1864962" y="229767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0.25</a:t>
              </a:r>
              <a:endParaRPr lang="de-CH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59580" y="230442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0.25</a:t>
              </a:r>
              <a:endParaRPr lang="de-CH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10453" y="230442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0.25</a:t>
              </a:r>
              <a:endParaRPr lang="de-CH" dirty="0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4108331" y="769661"/>
            <a:ext cx="2008817" cy="2662990"/>
            <a:chOff x="4108331" y="769661"/>
            <a:chExt cx="2008817" cy="2662990"/>
          </a:xfrm>
        </p:grpSpPr>
        <p:sp>
          <p:nvSpPr>
            <p:cNvPr id="22" name="Abgerundetes Rechteck 21"/>
            <p:cNvSpPr/>
            <p:nvPr/>
          </p:nvSpPr>
          <p:spPr>
            <a:xfrm>
              <a:off x="4170589" y="769661"/>
              <a:ext cx="457200" cy="45720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A</a:t>
              </a:r>
              <a:endParaRPr lang="de-CH" dirty="0"/>
            </a:p>
          </p:txBody>
        </p:sp>
        <p:cxnSp>
          <p:nvCxnSpPr>
            <p:cNvPr id="29" name="Gerade Verbindung mit Pfeil 28"/>
            <p:cNvCxnSpPr>
              <a:stCxn id="23" idx="1"/>
              <a:endCxn id="22" idx="3"/>
            </p:cNvCxnSpPr>
            <p:nvPr/>
          </p:nvCxnSpPr>
          <p:spPr>
            <a:xfrm flipH="1" flipV="1">
              <a:off x="4627789" y="998261"/>
              <a:ext cx="1032159" cy="838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Abgerundetes Rechteck 22"/>
            <p:cNvSpPr/>
            <p:nvPr/>
          </p:nvSpPr>
          <p:spPr>
            <a:xfrm>
              <a:off x="5659948" y="778044"/>
              <a:ext cx="457200" cy="45720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B</a:t>
              </a:r>
              <a:endParaRPr lang="de-CH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4108331" y="2975451"/>
              <a:ext cx="457200" cy="45720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E</a:t>
              </a:r>
              <a:endParaRPr lang="de-CH" dirty="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5659948" y="2975451"/>
              <a:ext cx="457200" cy="45720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F</a:t>
              </a:r>
              <a:endParaRPr lang="de-CH" dirty="0"/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 flipH="1">
              <a:off x="4560001" y="2743935"/>
              <a:ext cx="499326" cy="508425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>
              <a:off x="5041699" y="2756425"/>
              <a:ext cx="618249" cy="46877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V="1">
              <a:off x="5282856" y="1251286"/>
              <a:ext cx="605692" cy="52702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 flipV="1">
              <a:off x="5282389" y="1251286"/>
              <a:ext cx="606159" cy="123780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Abgerundetes Rechteck 24"/>
            <p:cNvSpPr/>
            <p:nvPr/>
          </p:nvSpPr>
          <p:spPr>
            <a:xfrm>
              <a:off x="4813099" y="2286735"/>
              <a:ext cx="457200" cy="45720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D</a:t>
              </a:r>
              <a:endParaRPr lang="de-CH" dirty="0"/>
            </a:p>
          </p:txBody>
        </p:sp>
        <p:cxnSp>
          <p:nvCxnSpPr>
            <p:cNvPr id="31" name="Gerade Verbindung mit Pfeil 30"/>
            <p:cNvCxnSpPr>
              <a:stCxn id="24" idx="2"/>
            </p:cNvCxnSpPr>
            <p:nvPr/>
          </p:nvCxnSpPr>
          <p:spPr>
            <a:xfrm flipH="1">
              <a:off x="5041699" y="1961151"/>
              <a:ext cx="12090" cy="32558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4825189" y="1503951"/>
              <a:ext cx="457200" cy="45720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C</a:t>
              </a:r>
              <a:endParaRPr lang="de-CH" dirty="0"/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>
              <a:off x="4399189" y="1251286"/>
              <a:ext cx="421464" cy="52702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4355899" y="1226861"/>
              <a:ext cx="7554" cy="1747132"/>
            </a:xfrm>
            <a:prstGeom prst="straightConnector1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2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Steiger</dc:creator>
  <cp:lastModifiedBy>Stefan Steiger</cp:lastModifiedBy>
  <cp:revision>2</cp:revision>
  <dcterms:created xsi:type="dcterms:W3CDTF">2014-08-21T13:01:19Z</dcterms:created>
  <dcterms:modified xsi:type="dcterms:W3CDTF">2014-08-21T13:06:43Z</dcterms:modified>
</cp:coreProperties>
</file>