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86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1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85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683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4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29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3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2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2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4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B94-6B72-4A7E-835E-ADA2B6F12418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6E19-9262-4E3F-AA08-B74BA76D4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ieren 72"/>
          <p:cNvGrpSpPr/>
          <p:nvPr/>
        </p:nvGrpSpPr>
        <p:grpSpPr>
          <a:xfrm>
            <a:off x="2526633" y="232610"/>
            <a:ext cx="8454181" cy="3805986"/>
            <a:chOff x="2526633" y="232610"/>
            <a:chExt cx="8454181" cy="3805986"/>
          </a:xfrm>
        </p:grpSpPr>
        <p:sp>
          <p:nvSpPr>
            <p:cNvPr id="5" name="Rechteck 4"/>
            <p:cNvSpPr/>
            <p:nvPr/>
          </p:nvSpPr>
          <p:spPr>
            <a:xfrm>
              <a:off x="4948990" y="232610"/>
              <a:ext cx="713874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All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858000" y="1427747"/>
              <a:ext cx="1588168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Customer A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2526633" y="1427746"/>
              <a:ext cx="1588168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Customer B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331236" y="3605461"/>
              <a:ext cx="762000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</a:t>
              </a:r>
              <a:r>
                <a:rPr lang="de-CH" dirty="0" smtClean="0"/>
                <a:t>1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799215" y="2310061"/>
              <a:ext cx="1002632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Admin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8438142" y="2310062"/>
              <a:ext cx="1002632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Normal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293762" y="3605461"/>
              <a:ext cx="762000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</a:t>
              </a:r>
              <a:r>
                <a:rPr lang="de-CH" dirty="0" smtClean="0"/>
                <a:t>2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9256288" y="3613480"/>
              <a:ext cx="762000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</a:t>
              </a:r>
              <a:r>
                <a:rPr lang="de-CH" dirty="0" smtClean="0"/>
                <a:t>3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0218814" y="3613480"/>
              <a:ext cx="762000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</a:t>
              </a:r>
              <a:r>
                <a:rPr lang="de-CH" dirty="0" smtClean="0"/>
                <a:t>4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331236" y="2957761"/>
              <a:ext cx="1050758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1&amp;2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9472851" y="2957761"/>
              <a:ext cx="1050758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Site </a:t>
              </a:r>
              <a:r>
                <a:rPr lang="de-CH" dirty="0" smtClean="0"/>
                <a:t>1&amp;3</a:t>
              </a:r>
            </a:p>
          </p:txBody>
        </p:sp>
        <p:cxnSp>
          <p:nvCxnSpPr>
            <p:cNvPr id="18" name="Gewinkelte Verbindung 17"/>
            <p:cNvCxnSpPr>
              <a:stCxn id="5" idx="2"/>
              <a:endCxn id="7" idx="0"/>
            </p:cNvCxnSpPr>
            <p:nvPr/>
          </p:nvCxnSpPr>
          <p:spPr>
            <a:xfrm rot="16200000" flipH="1">
              <a:off x="6093995" y="-130343"/>
              <a:ext cx="770021" cy="234615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5" idx="2"/>
              <a:endCxn id="8" idx="0"/>
            </p:cNvCxnSpPr>
            <p:nvPr/>
          </p:nvCxnSpPr>
          <p:spPr>
            <a:xfrm rot="5400000">
              <a:off x="3928312" y="50131"/>
              <a:ext cx="770020" cy="198521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 Verbindung 21"/>
            <p:cNvCxnSpPr>
              <a:stCxn id="7" idx="2"/>
              <a:endCxn id="11" idx="0"/>
            </p:cNvCxnSpPr>
            <p:nvPr/>
          </p:nvCxnSpPr>
          <p:spPr>
            <a:xfrm rot="16200000" flipH="1">
              <a:off x="8067172" y="1437775"/>
              <a:ext cx="457199" cy="128737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 Verbindung 23"/>
            <p:cNvCxnSpPr>
              <a:stCxn id="7" idx="2"/>
              <a:endCxn id="10" idx="0"/>
            </p:cNvCxnSpPr>
            <p:nvPr/>
          </p:nvCxnSpPr>
          <p:spPr>
            <a:xfrm rot="5400000">
              <a:off x="6747709" y="1405686"/>
              <a:ext cx="457198" cy="135155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stCxn id="11" idx="2"/>
              <a:endCxn id="16" idx="0"/>
            </p:cNvCxnSpPr>
            <p:nvPr/>
          </p:nvCxnSpPr>
          <p:spPr>
            <a:xfrm rot="16200000" flipH="1">
              <a:off x="9357553" y="2317083"/>
              <a:ext cx="222583" cy="10587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11" idx="2"/>
              <a:endCxn id="15" idx="0"/>
            </p:cNvCxnSpPr>
            <p:nvPr/>
          </p:nvCxnSpPr>
          <p:spPr>
            <a:xfrm rot="5400000">
              <a:off x="8286746" y="2305048"/>
              <a:ext cx="222583" cy="10828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winkelte Verbindung 30"/>
            <p:cNvCxnSpPr>
              <a:stCxn id="11" idx="2"/>
              <a:endCxn id="9" idx="0"/>
            </p:cNvCxnSpPr>
            <p:nvPr/>
          </p:nvCxnSpPr>
          <p:spPr>
            <a:xfrm rot="5400000">
              <a:off x="7890706" y="2556708"/>
              <a:ext cx="870283" cy="1227222"/>
            </a:xfrm>
            <a:prstGeom prst="bentConnector3">
              <a:avLst>
                <a:gd name="adj1" fmla="val 859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 Verbindung 33"/>
            <p:cNvCxnSpPr>
              <a:stCxn id="11" idx="2"/>
              <a:endCxn id="12" idx="0"/>
            </p:cNvCxnSpPr>
            <p:nvPr/>
          </p:nvCxnSpPr>
          <p:spPr>
            <a:xfrm rot="5400000">
              <a:off x="8371969" y="3037971"/>
              <a:ext cx="870283" cy="264696"/>
            </a:xfrm>
            <a:prstGeom prst="bentConnector3">
              <a:avLst>
                <a:gd name="adj1" fmla="val 8593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winkelte Verbindung 36"/>
            <p:cNvCxnSpPr/>
            <p:nvPr/>
          </p:nvCxnSpPr>
          <p:spPr>
            <a:xfrm rot="16200000" flipH="1">
              <a:off x="8849221" y="2825414"/>
              <a:ext cx="878302" cy="697830"/>
            </a:xfrm>
            <a:prstGeom prst="bentConnector3">
              <a:avLst>
                <a:gd name="adj1" fmla="val 852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 Verbindung 39"/>
            <p:cNvCxnSpPr>
              <a:stCxn id="11" idx="2"/>
              <a:endCxn id="14" idx="0"/>
            </p:cNvCxnSpPr>
            <p:nvPr/>
          </p:nvCxnSpPr>
          <p:spPr>
            <a:xfrm rot="16200000" flipH="1">
              <a:off x="9330485" y="2344151"/>
              <a:ext cx="878302" cy="1660356"/>
            </a:xfrm>
            <a:prstGeom prst="bentConnector3">
              <a:avLst>
                <a:gd name="adj1" fmla="val 851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winkelte Verbindung 49"/>
            <p:cNvCxnSpPr>
              <a:stCxn id="15" idx="2"/>
              <a:endCxn id="12" idx="0"/>
            </p:cNvCxnSpPr>
            <p:nvPr/>
          </p:nvCxnSpPr>
          <p:spPr>
            <a:xfrm rot="16200000" flipH="1">
              <a:off x="8154396" y="3085095"/>
              <a:ext cx="222584" cy="818147"/>
            </a:xfrm>
            <a:prstGeom prst="bentConnector3">
              <a:avLst>
                <a:gd name="adj1" fmla="val 62839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Gewinkelte Verbindung 50"/>
            <p:cNvCxnSpPr>
              <a:stCxn id="15" idx="2"/>
              <a:endCxn id="9" idx="0"/>
            </p:cNvCxnSpPr>
            <p:nvPr/>
          </p:nvCxnSpPr>
          <p:spPr>
            <a:xfrm rot="5400000">
              <a:off x="7673134" y="3421980"/>
              <a:ext cx="222584" cy="144379"/>
            </a:xfrm>
            <a:prstGeom prst="bentConnector3">
              <a:avLst>
                <a:gd name="adj1" fmla="val 62838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Gewinkelte Verbindung 51"/>
            <p:cNvCxnSpPr>
              <a:stCxn id="16" idx="2"/>
              <a:endCxn id="9" idx="0"/>
            </p:cNvCxnSpPr>
            <p:nvPr/>
          </p:nvCxnSpPr>
          <p:spPr>
            <a:xfrm rot="5400000">
              <a:off x="8743941" y="2351172"/>
              <a:ext cx="222584" cy="2285994"/>
            </a:xfrm>
            <a:prstGeom prst="bentConnector3">
              <a:avLst>
                <a:gd name="adj1" fmla="val 28604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Gewinkelte Verbindung 52"/>
            <p:cNvCxnSpPr>
              <a:stCxn id="16" idx="2"/>
              <a:endCxn id="13" idx="0"/>
            </p:cNvCxnSpPr>
            <p:nvPr/>
          </p:nvCxnSpPr>
          <p:spPr>
            <a:xfrm rot="5400000">
              <a:off x="9702458" y="3317707"/>
              <a:ext cx="230603" cy="360942"/>
            </a:xfrm>
            <a:prstGeom prst="bentConnector3">
              <a:avLst>
                <a:gd name="adj1" fmla="val 64457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696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Steiger</dc:creator>
  <cp:lastModifiedBy>Stefan Steiger</cp:lastModifiedBy>
  <cp:revision>3</cp:revision>
  <dcterms:created xsi:type="dcterms:W3CDTF">2016-12-13T12:40:30Z</dcterms:created>
  <dcterms:modified xsi:type="dcterms:W3CDTF">2016-12-13T13:19:18Z</dcterms:modified>
</cp:coreProperties>
</file>