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8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86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6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06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8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7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15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2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75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2045-DA1F-467B-A9DA-98105CF65F67}" type="datetimeFigureOut">
              <a:rPr lang="de-CH" smtClean="0"/>
              <a:t>09.09.2015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920A-D8BD-4BE7-A231-1833BAB849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32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158483" y="2085730"/>
            <a:ext cx="4058393" cy="405839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4223730" y="56535"/>
            <a:ext cx="4058393" cy="4058393"/>
          </a:xfrm>
          <a:prstGeom prst="ellipse">
            <a:avLst/>
          </a:prstGeom>
          <a:solidFill>
            <a:schemeClr val="accent4">
              <a:alpha val="4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2181467" y="56535"/>
            <a:ext cx="4058393" cy="4058393"/>
          </a:xfrm>
          <a:prstGeom prst="ellipse">
            <a:avLst/>
          </a:prstGeom>
          <a:solidFill>
            <a:srgbClr val="C00000">
              <a:alpha val="4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1036978" y="2797275"/>
            <a:ext cx="2854071" cy="2854071"/>
          </a:xfrm>
          <a:prstGeom prst="ellipse">
            <a:avLst/>
          </a:prstGeom>
          <a:solidFill>
            <a:schemeClr val="bg2">
              <a:alpha val="43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6420787" y="1389131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CHEAP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700926" y="1400418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11452" y="4421639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684611" y="3855575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01749" y="3268541"/>
            <a:ext cx="111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IN 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TO BE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LATE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652599" y="2652327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IMPOSSIBLE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UTOPIA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64488" y="3156469"/>
            <a:ext cx="111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GET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YOU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FOR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095460" y="4175024"/>
            <a:ext cx="83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AGAIN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464013" y="3028294"/>
            <a:ext cx="80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TRASH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96246" y="3417912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AWAY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572744" y="1037565"/>
            <a:ext cx="135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DIPPED IN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UGLY SAUCE 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HASTE AND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CARELESSNESS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leichschenkliges Dreieck 18"/>
          <p:cNvSpPr/>
          <p:nvPr/>
        </p:nvSpPr>
        <p:spPr>
          <a:xfrm>
            <a:off x="8698251" y="3417912"/>
            <a:ext cx="2389182" cy="205964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feld 19"/>
          <p:cNvSpPr txBox="1"/>
          <p:nvPr/>
        </p:nvSpPr>
        <p:spPr>
          <a:xfrm>
            <a:off x="9333600" y="2900666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br>
              <a:rPr lang="de-CH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de-CH" sz="1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922670" y="5529799"/>
            <a:ext cx="111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/ EASY</a:t>
            </a:r>
            <a:endParaRPr lang="de-CH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0857208" y="5414492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CHEAP /</a:t>
            </a:r>
          </a:p>
          <a:p>
            <a:pPr algn="ctr"/>
            <a:r>
              <a:rPr lang="de-CH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AFFORDABLE</a:t>
            </a:r>
            <a:endParaRPr lang="de-CH" sz="1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482475" y="6017342"/>
            <a:ext cx="5119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REALITY</a:t>
            </a:r>
            <a:r>
              <a:rPr lang="de-CH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YOU CAN ONLY HAVE </a:t>
            </a:r>
            <a:r>
              <a:rPr lang="de-CH" sz="2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de-CH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OF </a:t>
            </a:r>
            <a:r>
              <a:rPr lang="de-CH" sz="2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de-CH" sz="2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4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883110" y="347827"/>
            <a:ext cx="4058393" cy="405839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2759260" y="2393497"/>
            <a:ext cx="4058393" cy="4058393"/>
          </a:xfrm>
          <a:prstGeom prst="ellipse">
            <a:avLst/>
          </a:prstGeom>
          <a:solidFill>
            <a:schemeClr val="accent4">
              <a:alpha val="4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289131" y="2377024"/>
            <a:ext cx="4058393" cy="4058393"/>
          </a:xfrm>
          <a:prstGeom prst="ellipse">
            <a:avLst/>
          </a:prstGeom>
          <a:solidFill>
            <a:srgbClr val="C00000">
              <a:alpha val="4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7420401" y="4243602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CHEAP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434706" y="4243602"/>
            <a:ext cx="19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095451" y="1098028"/>
            <a:ext cx="1633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  <a:endParaRPr lang="de-C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530499" y="4760667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THE BEST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610677" y="3461666"/>
            <a:ext cx="92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THEY’RE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DREAMING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03275" y="3000001"/>
            <a:ext cx="84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</a:t>
            </a:r>
          </a:p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</a:t>
            </a: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78750" y="3000001"/>
            <a:ext cx="98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b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EXPENSIVE</a:t>
            </a:r>
            <a:endParaRPr lang="de-CH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5912305" y="136358"/>
            <a:ext cx="0" cy="656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1498553" y="4406220"/>
            <a:ext cx="91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6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leichschenkliges Dreieck 18"/>
          <p:cNvSpPr/>
          <p:nvPr/>
        </p:nvSpPr>
        <p:spPr>
          <a:xfrm>
            <a:off x="4440882" y="2070893"/>
            <a:ext cx="2389182" cy="205964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feld 19"/>
          <p:cNvSpPr txBox="1"/>
          <p:nvPr/>
        </p:nvSpPr>
        <p:spPr>
          <a:xfrm>
            <a:off x="5076231" y="1553647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br>
              <a:rPr lang="de-CH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de-CH" sz="1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665301" y="4182780"/>
            <a:ext cx="111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/ EASY</a:t>
            </a:r>
            <a:endParaRPr lang="de-CH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599839" y="4067473"/>
            <a:ext cx="111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CHEAP /</a:t>
            </a:r>
          </a:p>
          <a:p>
            <a:pPr algn="ctr"/>
            <a:r>
              <a:rPr lang="de-CH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AFFORDABLE</a:t>
            </a:r>
            <a:endParaRPr lang="de-CH" sz="1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25106" y="4670323"/>
            <a:ext cx="5119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REALITY</a:t>
            </a:r>
            <a:r>
              <a:rPr lang="de-CH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YOU CAN ONLY HAVE </a:t>
            </a:r>
            <a:r>
              <a:rPr lang="de-CH" sz="2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de-CH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OF </a:t>
            </a:r>
            <a:r>
              <a:rPr lang="de-CH" sz="25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de-CH" sz="2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50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482" y="501315"/>
            <a:ext cx="6418847" cy="517973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286169" y="2398295"/>
            <a:ext cx="2807368" cy="2807368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179349" y="1003918"/>
            <a:ext cx="2807368" cy="2807368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r Verbinder 18"/>
          <p:cNvCxnSpPr/>
          <p:nvPr/>
        </p:nvCxnSpPr>
        <p:spPr>
          <a:xfrm>
            <a:off x="8583033" y="501315"/>
            <a:ext cx="0" cy="546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732715" y="3819307"/>
            <a:ext cx="5986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7689853" y="501315"/>
            <a:ext cx="0" cy="546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9476212" y="501315"/>
            <a:ext cx="0" cy="546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5743073" y="2392846"/>
            <a:ext cx="5975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8069432" y="2400867"/>
            <a:ext cx="2807368" cy="2807368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202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Steiger</dc:creator>
  <cp:lastModifiedBy>Stefan Steiger</cp:lastModifiedBy>
  <cp:revision>9</cp:revision>
  <dcterms:created xsi:type="dcterms:W3CDTF">2015-09-09T10:49:26Z</dcterms:created>
  <dcterms:modified xsi:type="dcterms:W3CDTF">2015-09-09T11:17:30Z</dcterms:modified>
</cp:coreProperties>
</file>