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2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0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08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1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402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4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1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1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61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10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45F1-CEE2-499F-90E2-87F07F0D8491}" type="datetimeFigureOut">
              <a:rPr lang="de-CH" smtClean="0"/>
              <a:t>09.10.2017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B861-C489-4893-8D24-C0907D74BE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40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1870716" y="277114"/>
            <a:ext cx="5809316" cy="5514086"/>
            <a:chOff x="1870716" y="277114"/>
            <a:chExt cx="5809316" cy="5514086"/>
          </a:xfrm>
        </p:grpSpPr>
        <p:sp>
          <p:nvSpPr>
            <p:cNvPr id="10" name="Pfeil nach unten 9"/>
            <p:cNvSpPr/>
            <p:nvPr/>
          </p:nvSpPr>
          <p:spPr>
            <a:xfrm rot="19938274">
              <a:off x="2114164" y="1353747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feil nach unten 10"/>
            <p:cNvSpPr/>
            <p:nvPr/>
          </p:nvSpPr>
          <p:spPr>
            <a:xfrm rot="1737487">
              <a:off x="3175560" y="1351078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Pfeil nach unten 11"/>
            <p:cNvSpPr/>
            <p:nvPr/>
          </p:nvSpPr>
          <p:spPr>
            <a:xfrm rot="19357315">
              <a:off x="5506542" y="1360479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feil nach unten 12"/>
            <p:cNvSpPr/>
            <p:nvPr/>
          </p:nvSpPr>
          <p:spPr>
            <a:xfrm rot="2470791">
              <a:off x="6499378" y="1342250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feil nach unten 14"/>
            <p:cNvSpPr/>
            <p:nvPr/>
          </p:nvSpPr>
          <p:spPr>
            <a:xfrm>
              <a:off x="1870716" y="277114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Pfeil nach unten 16"/>
            <p:cNvSpPr/>
            <p:nvPr/>
          </p:nvSpPr>
          <p:spPr>
            <a:xfrm>
              <a:off x="3571180" y="277114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Pfeil nach unten 17"/>
            <p:cNvSpPr/>
            <p:nvPr/>
          </p:nvSpPr>
          <p:spPr>
            <a:xfrm>
              <a:off x="5114588" y="277114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feil nach unten 19"/>
            <p:cNvSpPr/>
            <p:nvPr/>
          </p:nvSpPr>
          <p:spPr>
            <a:xfrm>
              <a:off x="6829800" y="277114"/>
              <a:ext cx="850232" cy="1066800"/>
            </a:xfrm>
            <a:prstGeom prst="downArrow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Pfeil nach unten 21"/>
            <p:cNvSpPr/>
            <p:nvPr/>
          </p:nvSpPr>
          <p:spPr>
            <a:xfrm rot="2589809">
              <a:off x="5256118" y="2405059"/>
              <a:ext cx="850232" cy="2028838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Pfeil nach unten 22"/>
            <p:cNvSpPr/>
            <p:nvPr/>
          </p:nvSpPr>
          <p:spPr>
            <a:xfrm rot="19311442">
              <a:off x="3232524" y="2443059"/>
              <a:ext cx="850232" cy="1950546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Pfeil nach unten 23"/>
            <p:cNvSpPr/>
            <p:nvPr/>
          </p:nvSpPr>
          <p:spPr>
            <a:xfrm>
              <a:off x="4199300" y="4425950"/>
              <a:ext cx="850232" cy="13652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1806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Steiger</dc:creator>
  <cp:lastModifiedBy>Stefan Steiger</cp:lastModifiedBy>
  <cp:revision>2</cp:revision>
  <dcterms:created xsi:type="dcterms:W3CDTF">2017-10-09T14:54:30Z</dcterms:created>
  <dcterms:modified xsi:type="dcterms:W3CDTF">2017-10-09T15:04:23Z</dcterms:modified>
</cp:coreProperties>
</file>