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DF1"/>
    <a:srgbClr val="83F1F1"/>
    <a:srgbClr val="83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1B4BB-881B-429F-B5DC-5127E141E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42FAD-5C77-4345-B940-6D14E1F96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922EB-2312-46C1-8D91-27663C68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E57-CD9B-492A-8C1A-396ED9FE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AE67C-3302-41DE-96CC-4F19565F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A0137-7927-4814-BDC2-3C8243C5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62BBD1-8F47-4F1D-A36D-9B2F49B7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43475-DA1A-408F-A3EF-4C25B106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4D60B-9D8B-4DA1-86BC-D96564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8FA99-4CB5-4191-B0A4-01153C5A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2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8008D8-81E7-481B-BC0B-76E712892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BB1045-10EA-45C8-843E-5EFAD0D0B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80A031-D3B8-4D9A-BC28-75F831FC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24684-83D5-479F-9F1F-4D53484A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64D45-7B9B-43AA-AC41-20E05DB4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75A78-2EAA-4B93-8106-D8028C65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30322-411B-4562-B942-A8853DCE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7B70-6064-4FC4-B311-157FFFCF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CBB6D-5BE2-4B2A-8F5B-76FFEE23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05993-420D-4B99-B6D7-5D0038A9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7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DEC0B-50C5-40EC-864C-02DC59D8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3B98A1-118E-4BCD-93DF-D239F75A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EBE8D-B3C6-4F87-9BEF-DECD01E9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8668D-66BD-4CBB-AB08-863AD228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17D46-F958-42E3-91E5-FD53B6A4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38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21C3-3F8E-4E82-83DF-5C4B4A4E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D824E-B4A9-4DE5-8BE7-3F87D97C2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615D5-B877-4411-A209-7E18DA89C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B5274F-BBA8-44F4-8DDD-6279C132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683F57-AF86-42F9-B7E6-C6C7E120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D8A601-F636-4585-8E55-45DE5DFB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31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F85BF-E164-4660-9AD6-E53A26E2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7C4A6-D04E-46F4-AB9D-323EFF5D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DDEB3C-7B91-49AF-A18B-A700E86BA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E21EC9-3B84-47E2-8316-0C2EAB703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57E4E1-156D-47CA-BCEC-FE9A58E2C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84227D-6666-479C-9784-98F1B193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00493D-6CD9-4CE7-8AFD-874F401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2EC177-7ED5-4F50-AB85-41B8C86E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B6C63-BFFD-451F-9B6F-503EB0D9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AD852D-D5ED-43B7-A02B-7C0B93EC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4F767B-F02D-4EDC-8CD2-E4744B12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04EFDC-972D-4A06-A6E2-E1F9C2FD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0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868A3F-21EE-4D16-9C19-7DDF446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A6CCFD-D236-49E4-B7B3-60A09AB9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14D468-6640-441B-94DB-628E654A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66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BD403-B331-43EE-AF1F-FF8D3B80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395B7-4EA6-45E9-97F8-B542E242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B5B378-0CBD-4248-9217-103831D1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8264E-FE41-4825-9C61-DD2F67B1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50AAA-8B69-4C9A-A47D-3473658E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440D0-AF4D-4ABE-AD5D-08D42DE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5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09A2E-275E-4BFC-973D-F27D1B2B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D2A540-4EC5-4EAB-9075-8B3F3B1BB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40B157-06F8-4287-A581-FD3D48F80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724728-A869-41A6-B1C1-600ABCB2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886552-0459-4F18-BBD8-04472F3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57489C-F126-4EE6-A8C2-C148BF0D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6B280A-62D3-4848-893E-BCB6B6C7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09921-28B7-458B-A8F5-206B18CCC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32D26-2DCF-47DF-94DF-6EE196BDF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85CB-A3F4-42B7-8770-D32CEB5FFC4C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F5DEAE-003A-4A34-BC66-4EAC823DA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8224-868B-47B2-83B0-62C8E92BE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6EBA-1344-4F89-AD9E-599C08217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3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82F9644-4AF1-479F-85BA-81939D3B2354}"/>
              </a:ext>
            </a:extLst>
          </p:cNvPr>
          <p:cNvGrpSpPr/>
          <p:nvPr/>
        </p:nvGrpSpPr>
        <p:grpSpPr>
          <a:xfrm>
            <a:off x="0" y="284306"/>
            <a:ext cx="4791482" cy="4571153"/>
            <a:chOff x="2364421" y="748986"/>
            <a:chExt cx="4791482" cy="4571153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B0299A10-99B0-4174-B96A-66C09C86EE7C}"/>
                </a:ext>
              </a:extLst>
            </p:cNvPr>
            <p:cNvSpPr/>
            <p:nvPr/>
          </p:nvSpPr>
          <p:spPr>
            <a:xfrm rot="1800000">
              <a:off x="2366011" y="748986"/>
              <a:ext cx="3342682" cy="2902457"/>
            </a:xfrm>
            <a:prstGeom prst="hexagon">
              <a:avLst>
                <a:gd name="adj" fmla="val 28845"/>
                <a:gd name="vf" fmla="val 115470"/>
              </a:avLst>
            </a:prstGeom>
            <a:solidFill>
              <a:srgbClr val="83F1C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echseck 11">
              <a:extLst>
                <a:ext uri="{FF2B5EF4-FFF2-40B4-BE49-F238E27FC236}">
                  <a16:creationId xmlns:a16="http://schemas.microsoft.com/office/drawing/2014/main" id="{4A0B6755-73E5-4085-9799-69F1A620F4C1}"/>
                </a:ext>
              </a:extLst>
            </p:cNvPr>
            <p:cNvSpPr/>
            <p:nvPr/>
          </p:nvSpPr>
          <p:spPr>
            <a:xfrm rot="1800000">
              <a:off x="3807903" y="1584600"/>
              <a:ext cx="3348000" cy="2908800"/>
            </a:xfrm>
            <a:prstGeom prst="hexagon">
              <a:avLst>
                <a:gd name="adj" fmla="val 28825"/>
                <a:gd name="vf" fmla="val 115470"/>
              </a:avLst>
            </a:prstGeom>
            <a:solidFill>
              <a:srgbClr val="83DDF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Sechseck 13">
              <a:extLst>
                <a:ext uri="{FF2B5EF4-FFF2-40B4-BE49-F238E27FC236}">
                  <a16:creationId xmlns:a16="http://schemas.microsoft.com/office/drawing/2014/main" id="{EC9768C1-935F-4F85-9BA5-3A8D4BD92547}"/>
                </a:ext>
              </a:extLst>
            </p:cNvPr>
            <p:cNvSpPr/>
            <p:nvPr/>
          </p:nvSpPr>
          <p:spPr>
            <a:xfrm rot="1800000">
              <a:off x="2364421" y="2417682"/>
              <a:ext cx="3342682" cy="2902457"/>
            </a:xfrm>
            <a:prstGeom prst="hexagon">
              <a:avLst>
                <a:gd name="adj" fmla="val 28825"/>
                <a:gd name="vf" fmla="val 115470"/>
              </a:avLst>
            </a:prstGeom>
            <a:solidFill>
              <a:srgbClr val="83F1F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65916D1-1F03-4EF3-BFC2-9C0B3E1DC18B}"/>
              </a:ext>
            </a:extLst>
          </p:cNvPr>
          <p:cNvGrpSpPr/>
          <p:nvPr/>
        </p:nvGrpSpPr>
        <p:grpSpPr>
          <a:xfrm>
            <a:off x="7177017" y="309020"/>
            <a:ext cx="4815028" cy="4571153"/>
            <a:chOff x="5980056" y="411056"/>
            <a:chExt cx="4815028" cy="4571153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BC60C78-D3BC-416B-B72E-BDFCF1EE8D08}"/>
                </a:ext>
              </a:extLst>
            </p:cNvPr>
            <p:cNvGrpSpPr/>
            <p:nvPr/>
          </p:nvGrpSpPr>
          <p:grpSpPr>
            <a:xfrm>
              <a:off x="5980056" y="411056"/>
              <a:ext cx="4815028" cy="4571153"/>
              <a:chOff x="2364421" y="748986"/>
              <a:chExt cx="4815028" cy="4571153"/>
            </a:xfrm>
          </p:grpSpPr>
          <p:sp>
            <p:nvSpPr>
              <p:cNvPr id="17" name="Sechseck 16">
                <a:extLst>
                  <a:ext uri="{FF2B5EF4-FFF2-40B4-BE49-F238E27FC236}">
                    <a16:creationId xmlns:a16="http://schemas.microsoft.com/office/drawing/2014/main" id="{1E62E082-6D66-4A7B-BC3A-F652C7BBF3E4}"/>
                  </a:ext>
                </a:extLst>
              </p:cNvPr>
              <p:cNvSpPr/>
              <p:nvPr/>
            </p:nvSpPr>
            <p:spPr>
              <a:xfrm rot="1800000">
                <a:off x="2366011" y="748986"/>
                <a:ext cx="3342682" cy="2902457"/>
              </a:xfrm>
              <a:prstGeom prst="hexagon">
                <a:avLst>
                  <a:gd name="adj" fmla="val 28845"/>
                  <a:gd name="vf" fmla="val 115470"/>
                </a:avLst>
              </a:prstGeom>
              <a:solidFill>
                <a:srgbClr val="83F1C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Sechseck 17">
                <a:extLst>
                  <a:ext uri="{FF2B5EF4-FFF2-40B4-BE49-F238E27FC236}">
                    <a16:creationId xmlns:a16="http://schemas.microsoft.com/office/drawing/2014/main" id="{E7B0E8E6-76DD-4976-8265-0D7BCA23668A}"/>
                  </a:ext>
                </a:extLst>
              </p:cNvPr>
              <p:cNvSpPr/>
              <p:nvPr/>
            </p:nvSpPr>
            <p:spPr>
              <a:xfrm rot="1800000">
                <a:off x="3831449" y="1635618"/>
                <a:ext cx="3348000" cy="2908800"/>
              </a:xfrm>
              <a:prstGeom prst="hexagon">
                <a:avLst>
                  <a:gd name="adj" fmla="val 28825"/>
                  <a:gd name="vf" fmla="val 115470"/>
                </a:avLst>
              </a:prstGeom>
              <a:solidFill>
                <a:srgbClr val="83DDF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Sechseck 18">
                <a:extLst>
                  <a:ext uri="{FF2B5EF4-FFF2-40B4-BE49-F238E27FC236}">
                    <a16:creationId xmlns:a16="http://schemas.microsoft.com/office/drawing/2014/main" id="{8E15CB61-6D25-48E8-A36D-FD2C78305295}"/>
                  </a:ext>
                </a:extLst>
              </p:cNvPr>
              <p:cNvSpPr/>
              <p:nvPr/>
            </p:nvSpPr>
            <p:spPr>
              <a:xfrm rot="1800000">
                <a:off x="2364421" y="2417682"/>
                <a:ext cx="3342682" cy="2902457"/>
              </a:xfrm>
              <a:prstGeom prst="hexagon">
                <a:avLst>
                  <a:gd name="adj" fmla="val 28825"/>
                  <a:gd name="vf" fmla="val 115470"/>
                </a:avLst>
              </a:prstGeom>
              <a:solidFill>
                <a:srgbClr val="83F1F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5335062-3F5E-48E1-838C-37FC745C5EAB}"/>
                </a:ext>
              </a:extLst>
            </p:cNvPr>
            <p:cNvSpPr txBox="1"/>
            <p:nvPr/>
          </p:nvSpPr>
          <p:spPr>
            <a:xfrm>
              <a:off x="6383483" y="1837570"/>
              <a:ext cx="409060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600" dirty="0" err="1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plevents</a:t>
              </a:r>
              <a:endParaRPr lang="de-DE" sz="6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41D3E46-74BB-40C2-BC63-6757972A2DDA}"/>
              </a:ext>
            </a:extLst>
          </p:cNvPr>
          <p:cNvGrpSpPr/>
          <p:nvPr/>
        </p:nvGrpSpPr>
        <p:grpSpPr>
          <a:xfrm>
            <a:off x="4669229" y="4456422"/>
            <a:ext cx="813094" cy="774888"/>
            <a:chOff x="5980056" y="411056"/>
            <a:chExt cx="4796531" cy="457115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C239C82-4B66-42F1-A17F-A8B960A4AD31}"/>
                </a:ext>
              </a:extLst>
            </p:cNvPr>
            <p:cNvGrpSpPr/>
            <p:nvPr/>
          </p:nvGrpSpPr>
          <p:grpSpPr>
            <a:xfrm>
              <a:off x="5980056" y="411056"/>
              <a:ext cx="4791482" cy="4571153"/>
              <a:chOff x="2364421" y="748986"/>
              <a:chExt cx="4791482" cy="4571153"/>
            </a:xfrm>
          </p:grpSpPr>
          <p:sp>
            <p:nvSpPr>
              <p:cNvPr id="24" name="Sechseck 23">
                <a:extLst>
                  <a:ext uri="{FF2B5EF4-FFF2-40B4-BE49-F238E27FC236}">
                    <a16:creationId xmlns:a16="http://schemas.microsoft.com/office/drawing/2014/main" id="{8A3946A2-F093-4B2B-B999-C838ECB12385}"/>
                  </a:ext>
                </a:extLst>
              </p:cNvPr>
              <p:cNvSpPr/>
              <p:nvPr/>
            </p:nvSpPr>
            <p:spPr>
              <a:xfrm rot="1800000">
                <a:off x="2366011" y="748986"/>
                <a:ext cx="3342682" cy="2902457"/>
              </a:xfrm>
              <a:prstGeom prst="hexagon">
                <a:avLst>
                  <a:gd name="adj" fmla="val 28845"/>
                  <a:gd name="vf" fmla="val 115470"/>
                </a:avLst>
              </a:prstGeom>
              <a:solidFill>
                <a:srgbClr val="83F1C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Sechseck 24">
                <a:extLst>
                  <a:ext uri="{FF2B5EF4-FFF2-40B4-BE49-F238E27FC236}">
                    <a16:creationId xmlns:a16="http://schemas.microsoft.com/office/drawing/2014/main" id="{FE8D777B-BCC2-4323-B75F-E373E95B4FC1}"/>
                  </a:ext>
                </a:extLst>
              </p:cNvPr>
              <p:cNvSpPr/>
              <p:nvPr/>
            </p:nvSpPr>
            <p:spPr>
              <a:xfrm rot="1800000">
                <a:off x="3807903" y="1584600"/>
                <a:ext cx="3348000" cy="2908800"/>
              </a:xfrm>
              <a:prstGeom prst="hexagon">
                <a:avLst>
                  <a:gd name="adj" fmla="val 28825"/>
                  <a:gd name="vf" fmla="val 115470"/>
                </a:avLst>
              </a:prstGeom>
              <a:solidFill>
                <a:srgbClr val="83DDF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Sechseck 25">
                <a:extLst>
                  <a:ext uri="{FF2B5EF4-FFF2-40B4-BE49-F238E27FC236}">
                    <a16:creationId xmlns:a16="http://schemas.microsoft.com/office/drawing/2014/main" id="{7F0EEA00-404E-4891-889C-EC1E18FC02CD}"/>
                  </a:ext>
                </a:extLst>
              </p:cNvPr>
              <p:cNvSpPr/>
              <p:nvPr/>
            </p:nvSpPr>
            <p:spPr>
              <a:xfrm rot="1800000">
                <a:off x="2364421" y="2417682"/>
                <a:ext cx="3342682" cy="2902457"/>
              </a:xfrm>
              <a:prstGeom prst="hexagon">
                <a:avLst>
                  <a:gd name="adj" fmla="val 28825"/>
                  <a:gd name="vf" fmla="val 115470"/>
                </a:avLst>
              </a:prstGeom>
              <a:solidFill>
                <a:srgbClr val="83F1F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F4591BF-EEBF-4C2C-B6DB-FBE9EFC5F7E1}"/>
                </a:ext>
              </a:extLst>
            </p:cNvPr>
            <p:cNvSpPr txBox="1"/>
            <p:nvPr/>
          </p:nvSpPr>
          <p:spPr>
            <a:xfrm>
              <a:off x="5989807" y="1577128"/>
              <a:ext cx="4786780" cy="149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plevents</a:t>
              </a:r>
              <a:endParaRPr lang="de-DE" sz="105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65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Strobel</dc:creator>
  <cp:lastModifiedBy>Stefan Strobel</cp:lastModifiedBy>
  <cp:revision>5</cp:revision>
  <dcterms:created xsi:type="dcterms:W3CDTF">2020-10-20T10:00:54Z</dcterms:created>
  <dcterms:modified xsi:type="dcterms:W3CDTF">2020-10-20T11:50:01Z</dcterms:modified>
</cp:coreProperties>
</file>