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0" r:id="rId4"/>
    <p:sldId id="258" r:id="rId5"/>
    <p:sldId id="266" r:id="rId6"/>
    <p:sldId id="267" r:id="rId7"/>
    <p:sldId id="268" r:id="rId8"/>
    <p:sldId id="301" r:id="rId9"/>
    <p:sldId id="269" r:id="rId10"/>
    <p:sldId id="270" r:id="rId11"/>
    <p:sldId id="286" r:id="rId12"/>
    <p:sldId id="296" r:id="rId13"/>
    <p:sldId id="297" r:id="rId14"/>
    <p:sldId id="261" r:id="rId15"/>
    <p:sldId id="288" r:id="rId16"/>
    <p:sldId id="259" r:id="rId17"/>
    <p:sldId id="287" r:id="rId18"/>
    <p:sldId id="262" r:id="rId19"/>
    <p:sldId id="291" r:id="rId20"/>
    <p:sldId id="309" r:id="rId21"/>
    <p:sldId id="263" r:id="rId22"/>
    <p:sldId id="292" r:id="rId23"/>
    <p:sldId id="280" r:id="rId24"/>
    <p:sldId id="273" r:id="rId25"/>
    <p:sldId id="289" r:id="rId26"/>
    <p:sldId id="272" r:id="rId27"/>
    <p:sldId id="290" r:id="rId28"/>
    <p:sldId id="281" r:id="rId29"/>
    <p:sldId id="264" r:id="rId30"/>
    <p:sldId id="293" r:id="rId31"/>
    <p:sldId id="271" r:id="rId32"/>
    <p:sldId id="300" r:id="rId33"/>
    <p:sldId id="299" r:id="rId34"/>
    <p:sldId id="307" r:id="rId35"/>
    <p:sldId id="274" r:id="rId36"/>
    <p:sldId id="282" r:id="rId37"/>
    <p:sldId id="308" r:id="rId38"/>
    <p:sldId id="304" r:id="rId39"/>
    <p:sldId id="306" r:id="rId40"/>
    <p:sldId id="305" r:id="rId41"/>
    <p:sldId id="275" r:id="rId42"/>
    <p:sldId id="295" r:id="rId43"/>
    <p:sldId id="276" r:id="rId44"/>
    <p:sldId id="277" r:id="rId45"/>
    <p:sldId id="278" r:id="rId46"/>
    <p:sldId id="294" r:id="rId47"/>
    <p:sldId id="279" r:id="rId48"/>
    <p:sldId id="283" r:id="rId49"/>
    <p:sldId id="284" r:id="rId50"/>
    <p:sldId id="302" r:id="rId51"/>
    <p:sldId id="303" r:id="rId52"/>
    <p:sldId id="285" r:id="rId53"/>
    <p:sldId id="298" r:id="rId5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stsukrov/Documents/benchmark/ompflags/OMPFLAG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stsukrov/Documents/benchmark/ompflagsintel%20broken/OMPFLAG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stsukrov/Documents/benchmark/ompflagsintel/OMPFLAG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gomp_only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4.3456433583587701</c:v>
                </c:pt>
                <c:pt idx="1">
                  <c:v>8.08271846187729</c:v>
                </c:pt>
                <c:pt idx="2">
                  <c:v>8.2434439886524196</c:v>
                </c:pt>
                <c:pt idx="3">
                  <c:v>42.178554227310002</c:v>
                </c:pt>
                <c:pt idx="4">
                  <c:v>11.776791605735699</c:v>
                </c:pt>
                <c:pt idx="5">
                  <c:v>3.9167574849768201</c:v>
                </c:pt>
              </c:numLit>
            </c:plus>
            <c:minus>
              <c:numLit>
                <c:formatCode>General</c:formatCode>
                <c:ptCount val="6"/>
                <c:pt idx="0">
                  <c:v>4.3456433583587701</c:v>
                </c:pt>
                <c:pt idx="1">
                  <c:v>8.08271846187729</c:v>
                </c:pt>
                <c:pt idx="2">
                  <c:v>8.2434439886524196</c:v>
                </c:pt>
                <c:pt idx="3">
                  <c:v>42.178554227310002</c:v>
                </c:pt>
                <c:pt idx="4">
                  <c:v>11.776791605735699</c:v>
                </c:pt>
                <c:pt idx="5">
                  <c:v>3.9167574849768201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gomp_only!$B$2:$B$7</c:f>
              <c:numCache>
                <c:formatCode>General</c:formatCode>
                <c:ptCount val="6"/>
                <c:pt idx="0">
                  <c:v>357.2275558</c:v>
                </c:pt>
                <c:pt idx="1">
                  <c:v>1269.8734976000001</c:v>
                </c:pt>
                <c:pt idx="2">
                  <c:v>1596.0594756</c:v>
                </c:pt>
                <c:pt idx="3">
                  <c:v>1618.2182998000001</c:v>
                </c:pt>
                <c:pt idx="4">
                  <c:v>1849.5654162000001</c:v>
                </c:pt>
                <c:pt idx="5">
                  <c:v>1909.4596629999901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99-2741-894A-13FF6B92AA9C}"/>
            </c:ext>
          </c:extLst>
        </c:ser>
        <c:ser>
          <c:idx val="1"/>
          <c:order val="1"/>
          <c:tx>
            <c:v>places_sockets_bind_spread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1.4334663701297701</c:v>
                </c:pt>
                <c:pt idx="1">
                  <c:v>164.86579913325201</c:v>
                </c:pt>
                <c:pt idx="2">
                  <c:v>139.35373245623299</c:v>
                </c:pt>
                <c:pt idx="3">
                  <c:v>62.430122985377999</c:v>
                </c:pt>
                <c:pt idx="4">
                  <c:v>16.506626110325701</c:v>
                </c:pt>
                <c:pt idx="5">
                  <c:v>16.328787552703702</c:v>
                </c:pt>
              </c:numLit>
            </c:plus>
            <c:minus>
              <c:numLit>
                <c:formatCode>General</c:formatCode>
                <c:ptCount val="6"/>
                <c:pt idx="0">
                  <c:v>1.4334663701297701</c:v>
                </c:pt>
                <c:pt idx="1">
                  <c:v>164.86579913325201</c:v>
                </c:pt>
                <c:pt idx="2">
                  <c:v>139.35373245623299</c:v>
                </c:pt>
                <c:pt idx="3">
                  <c:v>62.430122985377999</c:v>
                </c:pt>
                <c:pt idx="4">
                  <c:v>16.506626110325701</c:v>
                </c:pt>
                <c:pt idx="5">
                  <c:v>16.328787552703702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places_sockets_bind_spread!$B$2:$B$7</c:f>
              <c:numCache>
                <c:formatCode>General</c:formatCode>
                <c:ptCount val="6"/>
                <c:pt idx="0">
                  <c:v>213.7467566</c:v>
                </c:pt>
                <c:pt idx="1">
                  <c:v>1005.3261732</c:v>
                </c:pt>
                <c:pt idx="2">
                  <c:v>1425.8808455999999</c:v>
                </c:pt>
                <c:pt idx="3">
                  <c:v>1638.6022932000001</c:v>
                </c:pt>
                <c:pt idx="4">
                  <c:v>1823.49656</c:v>
                </c:pt>
                <c:pt idx="5">
                  <c:v>1892.1217541999999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99-2741-894A-13FF6B92AA9C}"/>
            </c:ext>
          </c:extLst>
        </c:ser>
        <c:ser>
          <c:idx val="2"/>
          <c:order val="2"/>
          <c:tx>
            <c:v>places_sockets_bind_close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3.23813986406822</c:v>
                </c:pt>
                <c:pt idx="1">
                  <c:v>119.868238306969</c:v>
                </c:pt>
                <c:pt idx="2">
                  <c:v>185.241082321818</c:v>
                </c:pt>
                <c:pt idx="3">
                  <c:v>40.748636801621501</c:v>
                </c:pt>
                <c:pt idx="4">
                  <c:v>62.532710305625102</c:v>
                </c:pt>
                <c:pt idx="5">
                  <c:v>17.870214415775902</c:v>
                </c:pt>
              </c:numLit>
            </c:plus>
            <c:minus>
              <c:numLit>
                <c:formatCode>General</c:formatCode>
                <c:ptCount val="6"/>
                <c:pt idx="0">
                  <c:v>3.23813986406822</c:v>
                </c:pt>
                <c:pt idx="1">
                  <c:v>119.868238306969</c:v>
                </c:pt>
                <c:pt idx="2">
                  <c:v>185.241082321818</c:v>
                </c:pt>
                <c:pt idx="3">
                  <c:v>40.748636801621501</c:v>
                </c:pt>
                <c:pt idx="4">
                  <c:v>62.532710305625102</c:v>
                </c:pt>
                <c:pt idx="5">
                  <c:v>17.870214415775902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places_sockets_bind_close!$B$2:$B$7</c:f>
              <c:numCache>
                <c:formatCode>General</c:formatCode>
                <c:ptCount val="6"/>
                <c:pt idx="0">
                  <c:v>214.5617632</c:v>
                </c:pt>
                <c:pt idx="1">
                  <c:v>1001.3153318</c:v>
                </c:pt>
                <c:pt idx="2">
                  <c:v>1394.9358225999999</c:v>
                </c:pt>
                <c:pt idx="3">
                  <c:v>1596.9721595999999</c:v>
                </c:pt>
                <c:pt idx="4">
                  <c:v>1762.4126882</c:v>
                </c:pt>
                <c:pt idx="5">
                  <c:v>1892.7282428000001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99-2741-894A-13FF6B92AA9C}"/>
            </c:ext>
          </c:extLst>
        </c:ser>
        <c:ser>
          <c:idx val="3"/>
          <c:order val="3"/>
          <c:tx>
            <c:v>places_sockets_bind_false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6.4996200908187696</c:v>
                </c:pt>
                <c:pt idx="1">
                  <c:v>9.18548337897953</c:v>
                </c:pt>
                <c:pt idx="2">
                  <c:v>51.939855318481001</c:v>
                </c:pt>
                <c:pt idx="3">
                  <c:v>8.2000646490450908</c:v>
                </c:pt>
                <c:pt idx="4">
                  <c:v>46.519221764934898</c:v>
                </c:pt>
                <c:pt idx="5">
                  <c:v>120.124266148644</c:v>
                </c:pt>
              </c:numLit>
            </c:plus>
            <c:minus>
              <c:numLit>
                <c:formatCode>General</c:formatCode>
                <c:ptCount val="6"/>
                <c:pt idx="0">
                  <c:v>6.4996200908187696</c:v>
                </c:pt>
                <c:pt idx="1">
                  <c:v>9.18548337897953</c:v>
                </c:pt>
                <c:pt idx="2">
                  <c:v>51.939855318481001</c:v>
                </c:pt>
                <c:pt idx="3">
                  <c:v>8.2000646490450908</c:v>
                </c:pt>
                <c:pt idx="4">
                  <c:v>46.519221764934898</c:v>
                </c:pt>
                <c:pt idx="5">
                  <c:v>120.124266148644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places_sockets_bind_false!$B$2:$B$7</c:f>
              <c:numCache>
                <c:formatCode>General</c:formatCode>
                <c:ptCount val="6"/>
                <c:pt idx="0">
                  <c:v>283.056772999999</c:v>
                </c:pt>
                <c:pt idx="1">
                  <c:v>865.3797558</c:v>
                </c:pt>
                <c:pt idx="2">
                  <c:v>901.32530340000005</c:v>
                </c:pt>
                <c:pt idx="3">
                  <c:v>1089.6821067999999</c:v>
                </c:pt>
                <c:pt idx="4">
                  <c:v>1109.458997</c:v>
                </c:pt>
                <c:pt idx="5">
                  <c:v>1358.3543500000001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99-2741-894A-13FF6B92AA9C}"/>
            </c:ext>
          </c:extLst>
        </c:ser>
        <c:ser>
          <c:idx val="4"/>
          <c:order val="4"/>
          <c:tx>
            <c:v>places_sockets_bind_true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21.772272878170899</c:v>
                </c:pt>
                <c:pt idx="1">
                  <c:v>37.620523625045998</c:v>
                </c:pt>
                <c:pt idx="2">
                  <c:v>9.5357659058582893</c:v>
                </c:pt>
                <c:pt idx="3">
                  <c:v>36.640319238611802</c:v>
                </c:pt>
                <c:pt idx="4">
                  <c:v>35.359779167565698</c:v>
                </c:pt>
                <c:pt idx="5">
                  <c:v>15.5217330816456</c:v>
                </c:pt>
              </c:numLit>
            </c:plus>
            <c:minus>
              <c:numLit>
                <c:formatCode>General</c:formatCode>
                <c:ptCount val="6"/>
                <c:pt idx="0">
                  <c:v>21.772272878170899</c:v>
                </c:pt>
                <c:pt idx="1">
                  <c:v>37.620523625045998</c:v>
                </c:pt>
                <c:pt idx="2">
                  <c:v>9.5357659058582893</c:v>
                </c:pt>
                <c:pt idx="3">
                  <c:v>36.640319238611802</c:v>
                </c:pt>
                <c:pt idx="4">
                  <c:v>35.359779167565698</c:v>
                </c:pt>
                <c:pt idx="5">
                  <c:v>15.5217330816456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places_sockets_bind_true!$B$2:$B$7</c:f>
              <c:numCache>
                <c:formatCode>General</c:formatCode>
                <c:ptCount val="6"/>
                <c:pt idx="0">
                  <c:v>338.77735319999999</c:v>
                </c:pt>
                <c:pt idx="1">
                  <c:v>1247.9089071999999</c:v>
                </c:pt>
                <c:pt idx="2">
                  <c:v>1600.9816983999999</c:v>
                </c:pt>
                <c:pt idx="3">
                  <c:v>1747.4115649999901</c:v>
                </c:pt>
                <c:pt idx="4">
                  <c:v>1820.4762326</c:v>
                </c:pt>
                <c:pt idx="5">
                  <c:v>1908.9239181999999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99-2741-894A-13FF6B92AA9C}"/>
            </c:ext>
          </c:extLst>
        </c:ser>
        <c:ser>
          <c:idx val="5"/>
          <c:order val="5"/>
          <c:tx>
            <c:v>places_cores_bind_spread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2.3640619434776702</c:v>
                </c:pt>
                <c:pt idx="1">
                  <c:v>5.7486105289297997</c:v>
                </c:pt>
                <c:pt idx="2">
                  <c:v>8.1390470945457203</c:v>
                </c:pt>
                <c:pt idx="3">
                  <c:v>49.8015375413841</c:v>
                </c:pt>
                <c:pt idx="4">
                  <c:v>21.566282495979699</c:v>
                </c:pt>
                <c:pt idx="5">
                  <c:v>8.7246726366687302</c:v>
                </c:pt>
              </c:numLit>
            </c:plus>
            <c:minus>
              <c:numLit>
                <c:formatCode>General</c:formatCode>
                <c:ptCount val="6"/>
                <c:pt idx="0">
                  <c:v>2.3640619434776702</c:v>
                </c:pt>
                <c:pt idx="1">
                  <c:v>5.7486105289297997</c:v>
                </c:pt>
                <c:pt idx="2">
                  <c:v>8.1390470945457203</c:v>
                </c:pt>
                <c:pt idx="3">
                  <c:v>49.8015375413841</c:v>
                </c:pt>
                <c:pt idx="4">
                  <c:v>21.566282495979699</c:v>
                </c:pt>
                <c:pt idx="5">
                  <c:v>8.7246726366687302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places_cores_bind_spread!$B$2:$B$7</c:f>
              <c:numCache>
                <c:formatCode>General</c:formatCode>
                <c:ptCount val="6"/>
                <c:pt idx="0">
                  <c:v>240.18323559999999</c:v>
                </c:pt>
                <c:pt idx="1">
                  <c:v>1143.8860549999999</c:v>
                </c:pt>
                <c:pt idx="2">
                  <c:v>1479.7450864</c:v>
                </c:pt>
                <c:pt idx="3">
                  <c:v>1603.0455602</c:v>
                </c:pt>
                <c:pt idx="4">
                  <c:v>1826.3272133999999</c:v>
                </c:pt>
                <c:pt idx="5">
                  <c:v>1898.941988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E99-2741-894A-13FF6B92AA9C}"/>
            </c:ext>
          </c:extLst>
        </c:ser>
        <c:ser>
          <c:idx val="6"/>
          <c:order val="6"/>
          <c:tx>
            <c:v>places_cores_bind_close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2.1117393639183399</c:v>
                </c:pt>
                <c:pt idx="1">
                  <c:v>8.1706571586082006</c:v>
                </c:pt>
                <c:pt idx="2">
                  <c:v>13.5496133094382</c:v>
                </c:pt>
                <c:pt idx="3">
                  <c:v>41.067606826212298</c:v>
                </c:pt>
                <c:pt idx="4">
                  <c:v>25.1456584227268</c:v>
                </c:pt>
                <c:pt idx="5">
                  <c:v>11.187113973095</c:v>
                </c:pt>
              </c:numLit>
            </c:plus>
            <c:minus>
              <c:numLit>
                <c:formatCode>General</c:formatCode>
                <c:ptCount val="6"/>
                <c:pt idx="0">
                  <c:v>2.1117393639183399</c:v>
                </c:pt>
                <c:pt idx="1">
                  <c:v>8.1706571586082006</c:v>
                </c:pt>
                <c:pt idx="2">
                  <c:v>13.5496133094382</c:v>
                </c:pt>
                <c:pt idx="3">
                  <c:v>41.067606826212298</c:v>
                </c:pt>
                <c:pt idx="4">
                  <c:v>25.1456584227268</c:v>
                </c:pt>
                <c:pt idx="5">
                  <c:v>11.187113973095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places_cores_bind_close!$B$2:$B$7</c:f>
              <c:numCache>
                <c:formatCode>General</c:formatCode>
                <c:ptCount val="6"/>
                <c:pt idx="0">
                  <c:v>362.4582284</c:v>
                </c:pt>
                <c:pt idx="1">
                  <c:v>1272.9093611999999</c:v>
                </c:pt>
                <c:pt idx="2">
                  <c:v>1607.4646657999999</c:v>
                </c:pt>
                <c:pt idx="3">
                  <c:v>1598.1744686</c:v>
                </c:pt>
                <c:pt idx="4">
                  <c:v>1826.6040458</c:v>
                </c:pt>
                <c:pt idx="5">
                  <c:v>1922.2983535999999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99-2741-894A-13FF6B92AA9C}"/>
            </c:ext>
          </c:extLst>
        </c:ser>
        <c:ser>
          <c:idx val="7"/>
          <c:order val="7"/>
          <c:tx>
            <c:v>places_cores_bind_false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33.5652910723906</c:v>
                </c:pt>
                <c:pt idx="1">
                  <c:v>12.294051054956499</c:v>
                </c:pt>
                <c:pt idx="2">
                  <c:v>69.585457592874803</c:v>
                </c:pt>
                <c:pt idx="3">
                  <c:v>31.732610894839901</c:v>
                </c:pt>
                <c:pt idx="4">
                  <c:v>83.177915349523303</c:v>
                </c:pt>
                <c:pt idx="5">
                  <c:v>187.22606070295299</c:v>
                </c:pt>
              </c:numLit>
            </c:plus>
            <c:minus>
              <c:numLit>
                <c:formatCode>General</c:formatCode>
                <c:ptCount val="6"/>
                <c:pt idx="0">
                  <c:v>33.5652910723906</c:v>
                </c:pt>
                <c:pt idx="1">
                  <c:v>12.294051054956499</c:v>
                </c:pt>
                <c:pt idx="2">
                  <c:v>69.585457592874803</c:v>
                </c:pt>
                <c:pt idx="3">
                  <c:v>31.732610894839901</c:v>
                </c:pt>
                <c:pt idx="4">
                  <c:v>83.177915349523303</c:v>
                </c:pt>
                <c:pt idx="5">
                  <c:v>187.22606070295299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places_cores_bind_false!$B$2:$B$7</c:f>
              <c:numCache>
                <c:formatCode>General</c:formatCode>
                <c:ptCount val="6"/>
                <c:pt idx="0">
                  <c:v>270.42499620000001</c:v>
                </c:pt>
                <c:pt idx="1">
                  <c:v>853.07793360000005</c:v>
                </c:pt>
                <c:pt idx="2">
                  <c:v>918.96088839999902</c:v>
                </c:pt>
                <c:pt idx="3">
                  <c:v>1077.7074692000001</c:v>
                </c:pt>
                <c:pt idx="4">
                  <c:v>1151.8473722000001</c:v>
                </c:pt>
                <c:pt idx="5">
                  <c:v>1296.8696909999901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99-2741-894A-13FF6B92AA9C}"/>
            </c:ext>
          </c:extLst>
        </c:ser>
        <c:ser>
          <c:idx val="8"/>
          <c:order val="8"/>
          <c:tx>
            <c:v>places_cores_bind_true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7.35230220705124</c:v>
                </c:pt>
                <c:pt idx="1">
                  <c:v>11.969475177484201</c:v>
                </c:pt>
                <c:pt idx="2">
                  <c:v>8.3334514021074995</c:v>
                </c:pt>
                <c:pt idx="3">
                  <c:v>59.060362966589899</c:v>
                </c:pt>
                <c:pt idx="4">
                  <c:v>19.574934568552699</c:v>
                </c:pt>
                <c:pt idx="5">
                  <c:v>20.460755391499902</c:v>
                </c:pt>
              </c:numLit>
            </c:plus>
            <c:minus>
              <c:numLit>
                <c:formatCode>General</c:formatCode>
                <c:ptCount val="6"/>
                <c:pt idx="0">
                  <c:v>7.35230220705124</c:v>
                </c:pt>
                <c:pt idx="1">
                  <c:v>11.969475177484201</c:v>
                </c:pt>
                <c:pt idx="2">
                  <c:v>8.3334514021074995</c:v>
                </c:pt>
                <c:pt idx="3">
                  <c:v>59.060362966589899</c:v>
                </c:pt>
                <c:pt idx="4">
                  <c:v>19.574934568552699</c:v>
                </c:pt>
                <c:pt idx="5">
                  <c:v>20.460755391499902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places_cores_bind_true!$B$2:$B$7</c:f>
              <c:numCache>
                <c:formatCode>General</c:formatCode>
                <c:ptCount val="6"/>
                <c:pt idx="0">
                  <c:v>356.19449179999998</c:v>
                </c:pt>
                <c:pt idx="1">
                  <c:v>1281.1285498</c:v>
                </c:pt>
                <c:pt idx="2">
                  <c:v>1609.1949027999999</c:v>
                </c:pt>
                <c:pt idx="3">
                  <c:v>1601.3018345999999</c:v>
                </c:pt>
                <c:pt idx="4">
                  <c:v>1844.8399297999999</c:v>
                </c:pt>
                <c:pt idx="5">
                  <c:v>1902.479415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E99-2741-894A-13FF6B92AA9C}"/>
            </c:ext>
          </c:extLst>
        </c:ser>
        <c:ser>
          <c:idx val="9"/>
          <c:order val="9"/>
          <c:tx>
            <c:v>places_threads_bind_spread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3.2397107411770301</c:v>
                </c:pt>
                <c:pt idx="1">
                  <c:v>8.3897796945719705</c:v>
                </c:pt>
                <c:pt idx="2">
                  <c:v>8.8745285033937495</c:v>
                </c:pt>
                <c:pt idx="3">
                  <c:v>31.7425277623217</c:v>
                </c:pt>
                <c:pt idx="4">
                  <c:v>15.434718628864101</c:v>
                </c:pt>
                <c:pt idx="5">
                  <c:v>22.1298708318994</c:v>
                </c:pt>
              </c:numLit>
            </c:plus>
            <c:minus>
              <c:numLit>
                <c:formatCode>General</c:formatCode>
                <c:ptCount val="6"/>
                <c:pt idx="0">
                  <c:v>3.2397107411770301</c:v>
                </c:pt>
                <c:pt idx="1">
                  <c:v>8.3897796945719705</c:v>
                </c:pt>
                <c:pt idx="2">
                  <c:v>8.8745285033937495</c:v>
                </c:pt>
                <c:pt idx="3">
                  <c:v>31.7425277623217</c:v>
                </c:pt>
                <c:pt idx="4">
                  <c:v>15.434718628864101</c:v>
                </c:pt>
                <c:pt idx="5">
                  <c:v>22.1298708318994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places_threads_bind_spread!$B$2:$B$7</c:f>
              <c:numCache>
                <c:formatCode>General</c:formatCode>
                <c:ptCount val="6"/>
                <c:pt idx="0">
                  <c:v>236.35230960000001</c:v>
                </c:pt>
                <c:pt idx="1">
                  <c:v>1143.8175838</c:v>
                </c:pt>
                <c:pt idx="2">
                  <c:v>1477.9624168</c:v>
                </c:pt>
                <c:pt idx="3">
                  <c:v>1626.8901920000001</c:v>
                </c:pt>
                <c:pt idx="4">
                  <c:v>1831.1393914</c:v>
                </c:pt>
                <c:pt idx="5">
                  <c:v>1885.9091223999999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99-2741-894A-13FF6B92AA9C}"/>
            </c:ext>
          </c:extLst>
        </c:ser>
        <c:ser>
          <c:idx val="10"/>
          <c:order val="10"/>
          <c:tx>
            <c:v>places_threads_bind_close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2.9388066596116098</c:v>
                </c:pt>
                <c:pt idx="1">
                  <c:v>2.3532420127365401</c:v>
                </c:pt>
                <c:pt idx="2">
                  <c:v>5.3944480666264196</c:v>
                </c:pt>
                <c:pt idx="3">
                  <c:v>4.6352048051055696</c:v>
                </c:pt>
                <c:pt idx="4">
                  <c:v>2.5322365598308698</c:v>
                </c:pt>
                <c:pt idx="5">
                  <c:v>1.0675315357695701</c:v>
                </c:pt>
              </c:numLit>
            </c:plus>
            <c:minus>
              <c:numLit>
                <c:formatCode>General</c:formatCode>
                <c:ptCount val="6"/>
                <c:pt idx="0">
                  <c:v>2.9388066596116098</c:v>
                </c:pt>
                <c:pt idx="1">
                  <c:v>2.3532420127365401</c:v>
                </c:pt>
                <c:pt idx="2">
                  <c:v>5.3944480666264196</c:v>
                </c:pt>
                <c:pt idx="3">
                  <c:v>4.6352048051055696</c:v>
                </c:pt>
                <c:pt idx="4">
                  <c:v>2.5322365598308698</c:v>
                </c:pt>
                <c:pt idx="5">
                  <c:v>1.0675315357695701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places_threads_bind_close!$B$2:$B$7</c:f>
              <c:numCache>
                <c:formatCode>General</c:formatCode>
                <c:ptCount val="6"/>
                <c:pt idx="0">
                  <c:v>241.76811000000001</c:v>
                </c:pt>
                <c:pt idx="1">
                  <c:v>758.31292159999998</c:v>
                </c:pt>
                <c:pt idx="2">
                  <c:v>887.60134219999998</c:v>
                </c:pt>
                <c:pt idx="3">
                  <c:v>995.90172440000003</c:v>
                </c:pt>
                <c:pt idx="4">
                  <c:v>1052.7527666000001</c:v>
                </c:pt>
                <c:pt idx="5">
                  <c:v>1100.6920908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99-2741-894A-13FF6B92AA9C}"/>
            </c:ext>
          </c:extLst>
        </c:ser>
        <c:ser>
          <c:idx val="11"/>
          <c:order val="11"/>
          <c:tx>
            <c:v>places_threads_bind_false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24.3636763539157</c:v>
                </c:pt>
                <c:pt idx="1">
                  <c:v>7.47634319423286</c:v>
                </c:pt>
                <c:pt idx="2">
                  <c:v>37.910688806000501</c:v>
                </c:pt>
                <c:pt idx="3">
                  <c:v>24.9188889148813</c:v>
                </c:pt>
                <c:pt idx="4">
                  <c:v>242.67574365417099</c:v>
                </c:pt>
                <c:pt idx="5">
                  <c:v>90.784453228931696</c:v>
                </c:pt>
              </c:numLit>
            </c:plus>
            <c:minus>
              <c:numLit>
                <c:formatCode>General</c:formatCode>
                <c:ptCount val="6"/>
                <c:pt idx="0">
                  <c:v>24.3636763539157</c:v>
                </c:pt>
                <c:pt idx="1">
                  <c:v>7.47634319423286</c:v>
                </c:pt>
                <c:pt idx="2">
                  <c:v>37.910688806000501</c:v>
                </c:pt>
                <c:pt idx="3">
                  <c:v>24.9188889148813</c:v>
                </c:pt>
                <c:pt idx="4">
                  <c:v>242.67574365417099</c:v>
                </c:pt>
                <c:pt idx="5">
                  <c:v>90.784453228931696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places_threads_bind_false!$B$2:$B$7</c:f>
              <c:numCache>
                <c:formatCode>General</c:formatCode>
                <c:ptCount val="6"/>
                <c:pt idx="0">
                  <c:v>269.34170060000002</c:v>
                </c:pt>
                <c:pt idx="1">
                  <c:v>856.23018579999996</c:v>
                </c:pt>
                <c:pt idx="2">
                  <c:v>870.6889678</c:v>
                </c:pt>
                <c:pt idx="3">
                  <c:v>1080.567812</c:v>
                </c:pt>
                <c:pt idx="4">
                  <c:v>1264.2691606000001</c:v>
                </c:pt>
                <c:pt idx="5">
                  <c:v>1298.3191926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99-2741-894A-13FF6B92AA9C}"/>
            </c:ext>
          </c:extLst>
        </c:ser>
        <c:ser>
          <c:idx val="12"/>
          <c:order val="12"/>
          <c:tx>
            <c:v>places_threads_bind_true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3.4049680356399401</c:v>
                </c:pt>
                <c:pt idx="1">
                  <c:v>3.7979206139584698</c:v>
                </c:pt>
                <c:pt idx="2">
                  <c:v>5.3274194067690699</c:v>
                </c:pt>
                <c:pt idx="3">
                  <c:v>5.2807786640586096</c:v>
                </c:pt>
                <c:pt idx="4">
                  <c:v>3.5578694008934999</c:v>
                </c:pt>
                <c:pt idx="5">
                  <c:v>2.41768821298797</c:v>
                </c:pt>
              </c:numLit>
            </c:plus>
            <c:minus>
              <c:numLit>
                <c:formatCode>General</c:formatCode>
                <c:ptCount val="6"/>
                <c:pt idx="0">
                  <c:v>3.4049680356399401</c:v>
                </c:pt>
                <c:pt idx="1">
                  <c:v>3.7979206139584698</c:v>
                </c:pt>
                <c:pt idx="2">
                  <c:v>5.3274194067690699</c:v>
                </c:pt>
                <c:pt idx="3">
                  <c:v>5.2807786640586096</c:v>
                </c:pt>
                <c:pt idx="4">
                  <c:v>3.5578694008934999</c:v>
                </c:pt>
                <c:pt idx="5">
                  <c:v>2.41768821298797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places_threads_bind_true!$B$2:$B$7</c:f>
              <c:numCache>
                <c:formatCode>General</c:formatCode>
                <c:ptCount val="6"/>
                <c:pt idx="0">
                  <c:v>243.18641679999999</c:v>
                </c:pt>
                <c:pt idx="1">
                  <c:v>755.8319606</c:v>
                </c:pt>
                <c:pt idx="2">
                  <c:v>884.15054180000004</c:v>
                </c:pt>
                <c:pt idx="3">
                  <c:v>995.83839839999996</c:v>
                </c:pt>
                <c:pt idx="4">
                  <c:v>1054.3360642</c:v>
                </c:pt>
                <c:pt idx="5">
                  <c:v>1104.2341323999999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E99-2741-894A-13FF6B92A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94743599"/>
        <c:axId val="694745279"/>
      </c:barChart>
      <c:catAx>
        <c:axId val="69474359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Batch size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94745279"/>
        <c:crosses val="autoZero"/>
        <c:auto val="1"/>
        <c:lblAlgn val="ctr"/>
        <c:lblOffset val="100"/>
        <c:noMultiLvlLbl val="0"/>
      </c:catAx>
      <c:valAx>
        <c:axId val="694745279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4743599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kmp_only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5.3202362513160901</c:v>
                </c:pt>
                <c:pt idx="1">
                  <c:v>7.6601941849675601</c:v>
                </c:pt>
                <c:pt idx="2">
                  <c:v>15.722521519938599</c:v>
                </c:pt>
                <c:pt idx="3">
                  <c:v>42.827204812206801</c:v>
                </c:pt>
                <c:pt idx="4">
                  <c:v>37.781930576592003</c:v>
                </c:pt>
                <c:pt idx="5">
                  <c:v>22.100666494833</c:v>
                </c:pt>
              </c:numLit>
            </c:plus>
            <c:minus>
              <c:numLit>
                <c:formatCode>General</c:formatCode>
                <c:ptCount val="6"/>
                <c:pt idx="0">
                  <c:v>5.3202362513160901</c:v>
                </c:pt>
                <c:pt idx="1">
                  <c:v>7.6601941849675601</c:v>
                </c:pt>
                <c:pt idx="2">
                  <c:v>15.722521519938599</c:v>
                </c:pt>
                <c:pt idx="3">
                  <c:v>42.827204812206801</c:v>
                </c:pt>
                <c:pt idx="4">
                  <c:v>37.781930576592003</c:v>
                </c:pt>
                <c:pt idx="5">
                  <c:v>22.100666494833</c:v>
                </c:pt>
              </c:numLit>
            </c:minus>
          </c:errBars>
          <c:cat>
            <c:numRef>
              <c:f>places_cores_bind_close!$A$2:$A$7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kmp_only!$B$2:$B$7</c:f>
              <c:numCache>
                <c:formatCode>General</c:formatCode>
                <c:ptCount val="6"/>
                <c:pt idx="0">
                  <c:v>377.837874</c:v>
                </c:pt>
                <c:pt idx="1">
                  <c:v>1303.8795603999999</c:v>
                </c:pt>
                <c:pt idx="2">
                  <c:v>1650.6117724000001</c:v>
                </c:pt>
                <c:pt idx="3">
                  <c:v>1589.7141386000001</c:v>
                </c:pt>
                <c:pt idx="4">
                  <c:v>1864.2156858000001</c:v>
                </c:pt>
                <c:pt idx="5">
                  <c:v>1954.4824063999999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FA-4245-9048-75F4B2AEDE3D}"/>
            </c:ext>
          </c:extLst>
        </c:ser>
        <c:ser>
          <c:idx val="1"/>
          <c:order val="1"/>
          <c:tx>
            <c:v>defaults_only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13.016422380662799</c:v>
                </c:pt>
                <c:pt idx="1">
                  <c:v>11.302924187218901</c:v>
                </c:pt>
                <c:pt idx="2">
                  <c:v>13.362215108859701</c:v>
                </c:pt>
                <c:pt idx="3">
                  <c:v>85.574477615675903</c:v>
                </c:pt>
                <c:pt idx="4">
                  <c:v>233.12031031159799</c:v>
                </c:pt>
                <c:pt idx="5">
                  <c:v>248.33722481507601</c:v>
                </c:pt>
              </c:numLit>
            </c:plus>
            <c:minus>
              <c:numLit>
                <c:formatCode>General</c:formatCode>
                <c:ptCount val="6"/>
                <c:pt idx="0">
                  <c:v>13.016422380662799</c:v>
                </c:pt>
                <c:pt idx="1">
                  <c:v>11.302924187218901</c:v>
                </c:pt>
                <c:pt idx="2">
                  <c:v>13.362215108859701</c:v>
                </c:pt>
                <c:pt idx="3">
                  <c:v>85.574477615675903</c:v>
                </c:pt>
                <c:pt idx="4">
                  <c:v>233.12031031159799</c:v>
                </c:pt>
                <c:pt idx="5">
                  <c:v>248.33722481507601</c:v>
                </c:pt>
              </c:numLit>
            </c:minus>
          </c:errBars>
          <c:cat>
            <c:numRef>
              <c:f>places_cores_bind_close!$A$2:$A$7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defaults_only!$B$2:$B$7</c:f>
              <c:numCache>
                <c:formatCode>General</c:formatCode>
                <c:ptCount val="6"/>
                <c:pt idx="0">
                  <c:v>279.75594159999901</c:v>
                </c:pt>
                <c:pt idx="1">
                  <c:v>852.43023740000001</c:v>
                </c:pt>
                <c:pt idx="2">
                  <c:v>867.28709779999997</c:v>
                </c:pt>
                <c:pt idx="3">
                  <c:v>1085.1279907999999</c:v>
                </c:pt>
                <c:pt idx="4">
                  <c:v>1320.7399104000001</c:v>
                </c:pt>
                <c:pt idx="5">
                  <c:v>1545.1006232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FA-4245-9048-75F4B2AEDE3D}"/>
            </c:ext>
          </c:extLst>
        </c:ser>
        <c:ser>
          <c:idx val="2"/>
          <c:order val="2"/>
          <c:tx>
            <c:v>places_cores_bind_close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3.39930487790381</c:v>
                </c:pt>
                <c:pt idx="1">
                  <c:v>0.49941102523897102</c:v>
                </c:pt>
                <c:pt idx="2">
                  <c:v>1.66043401911336</c:v>
                </c:pt>
                <c:pt idx="3">
                  <c:v>1.0833734167686699</c:v>
                </c:pt>
                <c:pt idx="4">
                  <c:v>1.735419348063</c:v>
                </c:pt>
                <c:pt idx="5">
                  <c:v>0.68996656088741004</c:v>
                </c:pt>
              </c:numLit>
            </c:plus>
            <c:minus>
              <c:numLit>
                <c:formatCode>General</c:formatCode>
                <c:ptCount val="6"/>
                <c:pt idx="0">
                  <c:v>3.39930487790381</c:v>
                </c:pt>
                <c:pt idx="1">
                  <c:v>0.49941102523897102</c:v>
                </c:pt>
                <c:pt idx="2">
                  <c:v>1.66043401911336</c:v>
                </c:pt>
                <c:pt idx="3">
                  <c:v>1.0833734167686699</c:v>
                </c:pt>
                <c:pt idx="4">
                  <c:v>1.735419348063</c:v>
                </c:pt>
                <c:pt idx="5">
                  <c:v>0.68996656088741004</c:v>
                </c:pt>
              </c:numLit>
            </c:minus>
          </c:errBars>
          <c:cat>
            <c:numRef>
              <c:f>places_cores_bind_close!$A$2:$A$7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places_cores_bind_close!$B$2:$B$7</c:f>
              <c:numCache>
                <c:formatCode>General</c:formatCode>
                <c:ptCount val="6"/>
                <c:pt idx="0">
                  <c:v>17.5596344</c:v>
                </c:pt>
                <c:pt idx="1">
                  <c:v>38.6775874</c:v>
                </c:pt>
                <c:pt idx="2">
                  <c:v>49.600331199999999</c:v>
                </c:pt>
                <c:pt idx="3">
                  <c:v>58.378563399999997</c:v>
                </c:pt>
                <c:pt idx="4">
                  <c:v>63.914678600000002</c:v>
                </c:pt>
                <c:pt idx="5">
                  <c:v>70.128213000000002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FA-4245-9048-75F4B2AED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1484128"/>
        <c:axId val="1367070624"/>
      </c:barChart>
      <c:catAx>
        <c:axId val="1391484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Batch size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67070624"/>
        <c:crosses val="autoZero"/>
        <c:auto val="1"/>
        <c:lblAlgn val="ctr"/>
        <c:lblOffset val="100"/>
        <c:noMultiLvlLbl val="0"/>
      </c:catAx>
      <c:valAx>
        <c:axId val="1367070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1484128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kmp_only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1.7597517678812</c:v>
                </c:pt>
                <c:pt idx="1">
                  <c:v>6.5014191397422003</c:v>
                </c:pt>
                <c:pt idx="2">
                  <c:v>6.9987314726557202</c:v>
                </c:pt>
                <c:pt idx="3">
                  <c:v>46.14972094454</c:v>
                </c:pt>
                <c:pt idx="4">
                  <c:v>35.848243474140702</c:v>
                </c:pt>
                <c:pt idx="5">
                  <c:v>10.242485916536101</c:v>
                </c:pt>
              </c:numLit>
            </c:plus>
            <c:minus>
              <c:numLit>
                <c:formatCode>General</c:formatCode>
                <c:ptCount val="6"/>
                <c:pt idx="0">
                  <c:v>1.7597517678812</c:v>
                </c:pt>
                <c:pt idx="1">
                  <c:v>6.5014191397422003</c:v>
                </c:pt>
                <c:pt idx="2">
                  <c:v>6.9987314726557202</c:v>
                </c:pt>
                <c:pt idx="3">
                  <c:v>46.14972094454</c:v>
                </c:pt>
                <c:pt idx="4">
                  <c:v>35.848243474140702</c:v>
                </c:pt>
                <c:pt idx="5">
                  <c:v>10.242485916536101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kmp_only!$B$2:$B$7</c:f>
              <c:numCache>
                <c:formatCode>General</c:formatCode>
                <c:ptCount val="6"/>
                <c:pt idx="0">
                  <c:v>382.0600786</c:v>
                </c:pt>
                <c:pt idx="1">
                  <c:v>1316.7773156000001</c:v>
                </c:pt>
                <c:pt idx="2">
                  <c:v>1662.0132134</c:v>
                </c:pt>
                <c:pt idx="3">
                  <c:v>1650.2970472</c:v>
                </c:pt>
                <c:pt idx="4">
                  <c:v>1898.4525592</c:v>
                </c:pt>
                <c:pt idx="5">
                  <c:v>1983.1802935999999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1C-B045-8300-0D0AE41E69F6}"/>
            </c:ext>
          </c:extLst>
        </c:ser>
        <c:ser>
          <c:idx val="1"/>
          <c:order val="1"/>
          <c:tx>
            <c:v>defaults_only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29.462036946385599</c:v>
                </c:pt>
                <c:pt idx="1">
                  <c:v>10.1440377412702</c:v>
                </c:pt>
                <c:pt idx="2">
                  <c:v>262.35513364284401</c:v>
                </c:pt>
                <c:pt idx="3">
                  <c:v>299.47121316283199</c:v>
                </c:pt>
                <c:pt idx="4">
                  <c:v>297.83300947342002</c:v>
                </c:pt>
                <c:pt idx="5">
                  <c:v>358.72999722015999</c:v>
                </c:pt>
              </c:numLit>
            </c:plus>
            <c:minus>
              <c:numLit>
                <c:formatCode>General</c:formatCode>
                <c:ptCount val="6"/>
                <c:pt idx="0">
                  <c:v>29.462036946385599</c:v>
                </c:pt>
                <c:pt idx="1">
                  <c:v>10.1440377412702</c:v>
                </c:pt>
                <c:pt idx="2">
                  <c:v>262.35513364284401</c:v>
                </c:pt>
                <c:pt idx="3">
                  <c:v>299.47121316283199</c:v>
                </c:pt>
                <c:pt idx="4">
                  <c:v>297.83300947342002</c:v>
                </c:pt>
                <c:pt idx="5">
                  <c:v>358.72999722015999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defaults_only!$B$2:$B$7</c:f>
              <c:numCache>
                <c:formatCode>General</c:formatCode>
                <c:ptCount val="6"/>
                <c:pt idx="0">
                  <c:v>274.16670099999999</c:v>
                </c:pt>
                <c:pt idx="1">
                  <c:v>853.76053860000002</c:v>
                </c:pt>
                <c:pt idx="2">
                  <c:v>981.89570219999996</c:v>
                </c:pt>
                <c:pt idx="3">
                  <c:v>1235.3638572</c:v>
                </c:pt>
                <c:pt idx="4">
                  <c:v>1364.7981632000001</c:v>
                </c:pt>
                <c:pt idx="5">
                  <c:v>1538.8067692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1C-B045-8300-0D0AE41E69F6}"/>
            </c:ext>
          </c:extLst>
        </c:ser>
        <c:ser>
          <c:idx val="2"/>
          <c:order val="2"/>
          <c:tx>
            <c:v>places_sockets_bind_spread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8.2280329936828291</c:v>
                </c:pt>
                <c:pt idx="1">
                  <c:v>85.0486793789091</c:v>
                </c:pt>
                <c:pt idx="2">
                  <c:v>4.9578840305346104</c:v>
                </c:pt>
                <c:pt idx="3">
                  <c:v>16.1627361664261</c:v>
                </c:pt>
                <c:pt idx="4">
                  <c:v>25.283796246267201</c:v>
                </c:pt>
                <c:pt idx="5">
                  <c:v>12.8120975430913</c:v>
                </c:pt>
              </c:numLit>
            </c:plus>
            <c:minus>
              <c:numLit>
                <c:formatCode>General</c:formatCode>
                <c:ptCount val="6"/>
                <c:pt idx="0">
                  <c:v>8.2280329936828291</c:v>
                </c:pt>
                <c:pt idx="1">
                  <c:v>85.0486793789091</c:v>
                </c:pt>
                <c:pt idx="2">
                  <c:v>4.9578840305346104</c:v>
                </c:pt>
                <c:pt idx="3">
                  <c:v>16.1627361664261</c:v>
                </c:pt>
                <c:pt idx="4">
                  <c:v>25.283796246267201</c:v>
                </c:pt>
                <c:pt idx="5">
                  <c:v>12.8120975430913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places_sockets_bind_spread!$B$2:$B$7</c:f>
              <c:numCache>
                <c:formatCode>General</c:formatCode>
                <c:ptCount val="6"/>
                <c:pt idx="0">
                  <c:v>328.03229520000002</c:v>
                </c:pt>
                <c:pt idx="1">
                  <c:v>1257.9666542</c:v>
                </c:pt>
                <c:pt idx="2">
                  <c:v>1633.9722882000001</c:v>
                </c:pt>
                <c:pt idx="3">
                  <c:v>1810.2414282</c:v>
                </c:pt>
                <c:pt idx="4">
                  <c:v>1881.7027175999999</c:v>
                </c:pt>
                <c:pt idx="5">
                  <c:v>1978.6509182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1C-B045-8300-0D0AE41E69F6}"/>
            </c:ext>
          </c:extLst>
        </c:ser>
        <c:ser>
          <c:idx val="3"/>
          <c:order val="3"/>
          <c:tx>
            <c:v>places_sockets_bind_close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6.8714390715044704</c:v>
                </c:pt>
                <c:pt idx="1">
                  <c:v>156.49213601815899</c:v>
                </c:pt>
                <c:pt idx="2">
                  <c:v>5.45735542747786</c:v>
                </c:pt>
                <c:pt idx="3">
                  <c:v>26.757660179952101</c:v>
                </c:pt>
                <c:pt idx="4">
                  <c:v>20.270444644841099</c:v>
                </c:pt>
                <c:pt idx="5">
                  <c:v>4.07418131035773</c:v>
                </c:pt>
              </c:numLit>
            </c:plus>
            <c:minus>
              <c:numLit>
                <c:formatCode>General</c:formatCode>
                <c:ptCount val="6"/>
                <c:pt idx="0">
                  <c:v>6.8714390715044704</c:v>
                </c:pt>
                <c:pt idx="1">
                  <c:v>156.49213601815899</c:v>
                </c:pt>
                <c:pt idx="2">
                  <c:v>5.45735542747786</c:v>
                </c:pt>
                <c:pt idx="3">
                  <c:v>26.757660179952101</c:v>
                </c:pt>
                <c:pt idx="4">
                  <c:v>20.270444644841099</c:v>
                </c:pt>
                <c:pt idx="5">
                  <c:v>4.07418131035773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places_sockets_bind_close!$B$2:$B$7</c:f>
              <c:numCache>
                <c:formatCode>General</c:formatCode>
                <c:ptCount val="6"/>
                <c:pt idx="0">
                  <c:v>328.78016659999997</c:v>
                </c:pt>
                <c:pt idx="1">
                  <c:v>1134.5869266</c:v>
                </c:pt>
                <c:pt idx="2">
                  <c:v>1632.8508291999999</c:v>
                </c:pt>
                <c:pt idx="3">
                  <c:v>1812.5483084</c:v>
                </c:pt>
                <c:pt idx="4">
                  <c:v>1863.9217341999999</c:v>
                </c:pt>
                <c:pt idx="5">
                  <c:v>1978.2592405999901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1C-B045-8300-0D0AE41E69F6}"/>
            </c:ext>
          </c:extLst>
        </c:ser>
        <c:ser>
          <c:idx val="4"/>
          <c:order val="4"/>
          <c:tx>
            <c:v>places_sockets_bind_false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3.9596309408059498</c:v>
                </c:pt>
                <c:pt idx="1">
                  <c:v>3.09223933424374</c:v>
                </c:pt>
                <c:pt idx="2">
                  <c:v>17.954014796226499</c:v>
                </c:pt>
                <c:pt idx="3">
                  <c:v>25.243199671861898</c:v>
                </c:pt>
                <c:pt idx="4">
                  <c:v>33.199460176865301</c:v>
                </c:pt>
                <c:pt idx="5">
                  <c:v>18.391729792348698</c:v>
                </c:pt>
              </c:numLit>
            </c:plus>
            <c:minus>
              <c:numLit>
                <c:formatCode>General</c:formatCode>
                <c:ptCount val="6"/>
                <c:pt idx="0">
                  <c:v>3.9596309408059498</c:v>
                </c:pt>
                <c:pt idx="1">
                  <c:v>3.09223933424374</c:v>
                </c:pt>
                <c:pt idx="2">
                  <c:v>17.954014796226499</c:v>
                </c:pt>
                <c:pt idx="3">
                  <c:v>25.243199671861898</c:v>
                </c:pt>
                <c:pt idx="4">
                  <c:v>33.199460176865301</c:v>
                </c:pt>
                <c:pt idx="5">
                  <c:v>18.391729792348698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places_sockets_bind_false!$B$2:$B$7</c:f>
              <c:numCache>
                <c:formatCode>General</c:formatCode>
                <c:ptCount val="6"/>
                <c:pt idx="0">
                  <c:v>291.82118919999999</c:v>
                </c:pt>
                <c:pt idx="1">
                  <c:v>1220.9197554</c:v>
                </c:pt>
                <c:pt idx="2">
                  <c:v>1552.1790326</c:v>
                </c:pt>
                <c:pt idx="3">
                  <c:v>1736.9988447999999</c:v>
                </c:pt>
                <c:pt idx="4">
                  <c:v>1823.7965726</c:v>
                </c:pt>
                <c:pt idx="5">
                  <c:v>2010.5032798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1C-B045-8300-0D0AE41E69F6}"/>
            </c:ext>
          </c:extLst>
        </c:ser>
        <c:ser>
          <c:idx val="5"/>
          <c:order val="5"/>
          <c:tx>
            <c:v>places_sockets_bind_true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3.0724348541670499</c:v>
                </c:pt>
                <c:pt idx="1">
                  <c:v>100.56987369546999</c:v>
                </c:pt>
                <c:pt idx="2">
                  <c:v>8.6513819480618395</c:v>
                </c:pt>
                <c:pt idx="3">
                  <c:v>5.0003528463830298</c:v>
                </c:pt>
                <c:pt idx="4">
                  <c:v>8.1115008713460703</c:v>
                </c:pt>
                <c:pt idx="5">
                  <c:v>6.6120397681506704</c:v>
                </c:pt>
              </c:numLit>
            </c:plus>
            <c:minus>
              <c:numLit>
                <c:formatCode>General</c:formatCode>
                <c:ptCount val="6"/>
                <c:pt idx="0">
                  <c:v>3.0724348541670499</c:v>
                </c:pt>
                <c:pt idx="1">
                  <c:v>100.56987369546999</c:v>
                </c:pt>
                <c:pt idx="2">
                  <c:v>8.6513819480618395</c:v>
                </c:pt>
                <c:pt idx="3">
                  <c:v>5.0003528463830298</c:v>
                </c:pt>
                <c:pt idx="4">
                  <c:v>8.1115008713460703</c:v>
                </c:pt>
                <c:pt idx="5">
                  <c:v>6.6120397681506704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places_sockets_bind_true!$B$2:$B$7</c:f>
              <c:numCache>
                <c:formatCode>General</c:formatCode>
                <c:ptCount val="6"/>
                <c:pt idx="0">
                  <c:v>331.25879420000001</c:v>
                </c:pt>
                <c:pt idx="1">
                  <c:v>1211.3045219999999</c:v>
                </c:pt>
                <c:pt idx="2">
                  <c:v>1632.3513114</c:v>
                </c:pt>
                <c:pt idx="3">
                  <c:v>1817.7345848</c:v>
                </c:pt>
                <c:pt idx="4">
                  <c:v>1860.8374463999901</c:v>
                </c:pt>
                <c:pt idx="5">
                  <c:v>1980.3513428000001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1C-B045-8300-0D0AE41E69F6}"/>
            </c:ext>
          </c:extLst>
        </c:ser>
        <c:ser>
          <c:idx val="6"/>
          <c:order val="6"/>
          <c:tx>
            <c:v>places_cores_bind_spread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3.00656583351374</c:v>
                </c:pt>
                <c:pt idx="1">
                  <c:v>8.8715550492639608</c:v>
                </c:pt>
                <c:pt idx="2">
                  <c:v>17.012225971310301</c:v>
                </c:pt>
                <c:pt idx="3">
                  <c:v>67.855833031282501</c:v>
                </c:pt>
                <c:pt idx="4">
                  <c:v>19.479098462668901</c:v>
                </c:pt>
                <c:pt idx="5">
                  <c:v>8.3856949523684605</c:v>
                </c:pt>
              </c:numLit>
            </c:plus>
            <c:minus>
              <c:numLit>
                <c:formatCode>General</c:formatCode>
                <c:ptCount val="6"/>
                <c:pt idx="0">
                  <c:v>3.00656583351374</c:v>
                </c:pt>
                <c:pt idx="1">
                  <c:v>8.8715550492639608</c:v>
                </c:pt>
                <c:pt idx="2">
                  <c:v>17.012225971310301</c:v>
                </c:pt>
                <c:pt idx="3">
                  <c:v>67.855833031282501</c:v>
                </c:pt>
                <c:pt idx="4">
                  <c:v>19.479098462668901</c:v>
                </c:pt>
                <c:pt idx="5">
                  <c:v>8.3856949523684605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places_cores_bind_spread!$B$2:$B$7</c:f>
              <c:numCache>
                <c:formatCode>General</c:formatCode>
                <c:ptCount val="6"/>
                <c:pt idx="0">
                  <c:v>381.47861339999997</c:v>
                </c:pt>
                <c:pt idx="1">
                  <c:v>1309.156434</c:v>
                </c:pt>
                <c:pt idx="2">
                  <c:v>1654.9652897999999</c:v>
                </c:pt>
                <c:pt idx="3">
                  <c:v>1671.6775061999999</c:v>
                </c:pt>
                <c:pt idx="4">
                  <c:v>1899.0557037999999</c:v>
                </c:pt>
                <c:pt idx="5">
                  <c:v>1970.8786551999999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1C-B045-8300-0D0AE41E69F6}"/>
            </c:ext>
          </c:extLst>
        </c:ser>
        <c:ser>
          <c:idx val="7"/>
          <c:order val="7"/>
          <c:tx>
            <c:v>places_cores_bind_close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1.1186806656722601</c:v>
                </c:pt>
                <c:pt idx="1">
                  <c:v>8.1131187688632806</c:v>
                </c:pt>
                <c:pt idx="2">
                  <c:v>6.6338119648538196</c:v>
                </c:pt>
                <c:pt idx="3">
                  <c:v>32.412282970132999</c:v>
                </c:pt>
                <c:pt idx="4">
                  <c:v>17.804995833342598</c:v>
                </c:pt>
                <c:pt idx="5">
                  <c:v>15.6022535739269</c:v>
                </c:pt>
              </c:numLit>
            </c:plus>
            <c:minus>
              <c:numLit>
                <c:formatCode>General</c:formatCode>
                <c:ptCount val="6"/>
                <c:pt idx="0">
                  <c:v>1.1186806656722601</c:v>
                </c:pt>
                <c:pt idx="1">
                  <c:v>8.1131187688632806</c:v>
                </c:pt>
                <c:pt idx="2">
                  <c:v>6.6338119648538196</c:v>
                </c:pt>
                <c:pt idx="3">
                  <c:v>32.412282970132999</c:v>
                </c:pt>
                <c:pt idx="4">
                  <c:v>17.804995833342598</c:v>
                </c:pt>
                <c:pt idx="5">
                  <c:v>15.6022535739269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places_cores_bind_close!$B$2:$B$7</c:f>
              <c:numCache>
                <c:formatCode>General</c:formatCode>
                <c:ptCount val="6"/>
                <c:pt idx="0">
                  <c:v>380.75812819999999</c:v>
                </c:pt>
                <c:pt idx="1">
                  <c:v>1304.0506802</c:v>
                </c:pt>
                <c:pt idx="2">
                  <c:v>1652.6526226000001</c:v>
                </c:pt>
                <c:pt idx="3">
                  <c:v>1634.4468118</c:v>
                </c:pt>
                <c:pt idx="4">
                  <c:v>1877.0902152000001</c:v>
                </c:pt>
                <c:pt idx="5">
                  <c:v>1962.1241714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51C-B045-8300-0D0AE41E69F6}"/>
            </c:ext>
          </c:extLst>
        </c:ser>
        <c:ser>
          <c:idx val="8"/>
          <c:order val="8"/>
          <c:tx>
            <c:v>places_cores_bind_false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8.7674359600880898</c:v>
                </c:pt>
                <c:pt idx="1">
                  <c:v>12.0017776871917</c:v>
                </c:pt>
                <c:pt idx="2">
                  <c:v>8.4726392562751496</c:v>
                </c:pt>
                <c:pt idx="3">
                  <c:v>41.536734623824401</c:v>
                </c:pt>
                <c:pt idx="4">
                  <c:v>11.229288117090899</c:v>
                </c:pt>
                <c:pt idx="5">
                  <c:v>2.4292098686633699</c:v>
                </c:pt>
              </c:numLit>
            </c:plus>
            <c:minus>
              <c:numLit>
                <c:formatCode>General</c:formatCode>
                <c:ptCount val="6"/>
                <c:pt idx="0">
                  <c:v>8.7674359600880898</c:v>
                </c:pt>
                <c:pt idx="1">
                  <c:v>12.0017776871917</c:v>
                </c:pt>
                <c:pt idx="2">
                  <c:v>8.4726392562751496</c:v>
                </c:pt>
                <c:pt idx="3">
                  <c:v>41.536734623824401</c:v>
                </c:pt>
                <c:pt idx="4">
                  <c:v>11.229288117090899</c:v>
                </c:pt>
                <c:pt idx="5">
                  <c:v>2.4292098686633699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places_cores_bind_false!$B$2:$B$7</c:f>
              <c:numCache>
                <c:formatCode>General</c:formatCode>
                <c:ptCount val="6"/>
                <c:pt idx="0">
                  <c:v>375.63508480000002</c:v>
                </c:pt>
                <c:pt idx="1">
                  <c:v>1301.9897461999999</c:v>
                </c:pt>
                <c:pt idx="2">
                  <c:v>1653.7238026</c:v>
                </c:pt>
                <c:pt idx="3">
                  <c:v>1634.0253975999999</c:v>
                </c:pt>
                <c:pt idx="4">
                  <c:v>1891.9393359999999</c:v>
                </c:pt>
                <c:pt idx="5">
                  <c:v>1961.3369970000001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1C-B045-8300-0D0AE41E69F6}"/>
            </c:ext>
          </c:extLst>
        </c:ser>
        <c:ser>
          <c:idx val="9"/>
          <c:order val="9"/>
          <c:tx>
            <c:v>places_cores_bind_true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1.10007792841101</c:v>
                </c:pt>
                <c:pt idx="1">
                  <c:v>4.8134441420330898</c:v>
                </c:pt>
                <c:pt idx="2">
                  <c:v>8.4390583616097192</c:v>
                </c:pt>
                <c:pt idx="3">
                  <c:v>88.834355869543103</c:v>
                </c:pt>
                <c:pt idx="4">
                  <c:v>25.283295034237799</c:v>
                </c:pt>
                <c:pt idx="5">
                  <c:v>8.7092070470389995</c:v>
                </c:pt>
              </c:numLit>
            </c:plus>
            <c:minus>
              <c:numLit>
                <c:formatCode>General</c:formatCode>
                <c:ptCount val="6"/>
                <c:pt idx="0">
                  <c:v>1.10007792841101</c:v>
                </c:pt>
                <c:pt idx="1">
                  <c:v>4.8134441420330898</c:v>
                </c:pt>
                <c:pt idx="2">
                  <c:v>8.4390583616097192</c:v>
                </c:pt>
                <c:pt idx="3">
                  <c:v>88.834355869543103</c:v>
                </c:pt>
                <c:pt idx="4">
                  <c:v>25.283295034237799</c:v>
                </c:pt>
                <c:pt idx="5">
                  <c:v>8.7092070470389995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places_cores_bind_true!$B$2:$B$7</c:f>
              <c:numCache>
                <c:formatCode>General</c:formatCode>
                <c:ptCount val="6"/>
                <c:pt idx="0">
                  <c:v>382.52342060000001</c:v>
                </c:pt>
                <c:pt idx="1">
                  <c:v>1310.1020016</c:v>
                </c:pt>
                <c:pt idx="2">
                  <c:v>1656.1333946</c:v>
                </c:pt>
                <c:pt idx="3">
                  <c:v>1672.6984015999999</c:v>
                </c:pt>
                <c:pt idx="4">
                  <c:v>1884.0854758</c:v>
                </c:pt>
                <c:pt idx="5">
                  <c:v>1976.1478890000001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51C-B045-8300-0D0AE41E69F6}"/>
            </c:ext>
          </c:extLst>
        </c:ser>
        <c:ser>
          <c:idx val="10"/>
          <c:order val="10"/>
          <c:tx>
            <c:v>places_threads_bind_spread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4.5473811641026298</c:v>
                </c:pt>
                <c:pt idx="1">
                  <c:v>9.7765312233532597</c:v>
                </c:pt>
                <c:pt idx="2">
                  <c:v>8.3999628375135291</c:v>
                </c:pt>
                <c:pt idx="3">
                  <c:v>53.264526438965099</c:v>
                </c:pt>
                <c:pt idx="4">
                  <c:v>17.193088867782201</c:v>
                </c:pt>
                <c:pt idx="5">
                  <c:v>6.2116989683562496</c:v>
                </c:pt>
              </c:numLit>
            </c:plus>
            <c:minus>
              <c:numLit>
                <c:formatCode>General</c:formatCode>
                <c:ptCount val="6"/>
                <c:pt idx="0">
                  <c:v>4.5473811641026298</c:v>
                </c:pt>
                <c:pt idx="1">
                  <c:v>9.7765312233532597</c:v>
                </c:pt>
                <c:pt idx="2">
                  <c:v>8.3999628375135291</c:v>
                </c:pt>
                <c:pt idx="3">
                  <c:v>53.264526438965099</c:v>
                </c:pt>
                <c:pt idx="4">
                  <c:v>17.193088867782201</c:v>
                </c:pt>
                <c:pt idx="5">
                  <c:v>6.2116989683562496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places_threads_bind_spread!$B$2:$B$7</c:f>
              <c:numCache>
                <c:formatCode>General</c:formatCode>
                <c:ptCount val="6"/>
                <c:pt idx="0">
                  <c:v>371.35931360000001</c:v>
                </c:pt>
                <c:pt idx="1">
                  <c:v>1293.5766630000001</c:v>
                </c:pt>
                <c:pt idx="2">
                  <c:v>1638.854049</c:v>
                </c:pt>
                <c:pt idx="3">
                  <c:v>1562.2350632</c:v>
                </c:pt>
                <c:pt idx="4">
                  <c:v>1891.5573184</c:v>
                </c:pt>
                <c:pt idx="5">
                  <c:v>1992.1459946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1C-B045-8300-0D0AE41E69F6}"/>
            </c:ext>
          </c:extLst>
        </c:ser>
        <c:ser>
          <c:idx val="11"/>
          <c:order val="11"/>
          <c:tx>
            <c:v>places_threads_bind_close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2.8232956409494601</c:v>
                </c:pt>
                <c:pt idx="1">
                  <c:v>4.7561690580730298</c:v>
                </c:pt>
                <c:pt idx="2">
                  <c:v>4.1778638576571501</c:v>
                </c:pt>
                <c:pt idx="3">
                  <c:v>4.9017652605385704</c:v>
                </c:pt>
                <c:pt idx="4">
                  <c:v>1.5255703017426101</c:v>
                </c:pt>
                <c:pt idx="5">
                  <c:v>2.60569717470158</c:v>
                </c:pt>
              </c:numLit>
            </c:plus>
            <c:minus>
              <c:numLit>
                <c:formatCode>General</c:formatCode>
                <c:ptCount val="6"/>
                <c:pt idx="0">
                  <c:v>2.8232956409494601</c:v>
                </c:pt>
                <c:pt idx="1">
                  <c:v>4.7561690580730298</c:v>
                </c:pt>
                <c:pt idx="2">
                  <c:v>4.1778638576571501</c:v>
                </c:pt>
                <c:pt idx="3">
                  <c:v>4.9017652605385704</c:v>
                </c:pt>
                <c:pt idx="4">
                  <c:v>1.5255703017426101</c:v>
                </c:pt>
                <c:pt idx="5">
                  <c:v>2.60569717470158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places_threads_bind_close!$B$2:$B$7</c:f>
              <c:numCache>
                <c:formatCode>General</c:formatCode>
                <c:ptCount val="6"/>
                <c:pt idx="0">
                  <c:v>261.56996659999999</c:v>
                </c:pt>
                <c:pt idx="1">
                  <c:v>781.92666959999997</c:v>
                </c:pt>
                <c:pt idx="2">
                  <c:v>906.36977879999995</c:v>
                </c:pt>
                <c:pt idx="3">
                  <c:v>1027.0592343999999</c:v>
                </c:pt>
                <c:pt idx="4">
                  <c:v>1090.2233940000001</c:v>
                </c:pt>
                <c:pt idx="5">
                  <c:v>1129.1211989999999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51C-B045-8300-0D0AE41E69F6}"/>
            </c:ext>
          </c:extLst>
        </c:ser>
        <c:ser>
          <c:idx val="12"/>
          <c:order val="12"/>
          <c:tx>
            <c:v>places_threads_bind_false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1.0721902151072999</c:v>
                </c:pt>
                <c:pt idx="1">
                  <c:v>2.5101753833129901</c:v>
                </c:pt>
                <c:pt idx="2">
                  <c:v>1.2865684541326201</c:v>
                </c:pt>
                <c:pt idx="3">
                  <c:v>3.1908184555074501</c:v>
                </c:pt>
                <c:pt idx="4">
                  <c:v>1.9338202003813501</c:v>
                </c:pt>
                <c:pt idx="5">
                  <c:v>1.2231236039608899</c:v>
                </c:pt>
              </c:numLit>
            </c:plus>
            <c:minus>
              <c:numLit>
                <c:formatCode>General</c:formatCode>
                <c:ptCount val="6"/>
                <c:pt idx="0">
                  <c:v>1.0721902151072999</c:v>
                </c:pt>
                <c:pt idx="1">
                  <c:v>2.5101753833129901</c:v>
                </c:pt>
                <c:pt idx="2">
                  <c:v>1.2865684541326201</c:v>
                </c:pt>
                <c:pt idx="3">
                  <c:v>3.1908184555074501</c:v>
                </c:pt>
                <c:pt idx="4">
                  <c:v>1.9338202003813501</c:v>
                </c:pt>
                <c:pt idx="5">
                  <c:v>1.2231236039608899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places_threads_bind_false!$B$2:$B$7</c:f>
              <c:numCache>
                <c:formatCode>General</c:formatCode>
                <c:ptCount val="6"/>
                <c:pt idx="0">
                  <c:v>261.22399439999998</c:v>
                </c:pt>
                <c:pt idx="1">
                  <c:v>789.00812340000004</c:v>
                </c:pt>
                <c:pt idx="2">
                  <c:v>904.25627799999995</c:v>
                </c:pt>
                <c:pt idx="3">
                  <c:v>1028.5958488000001</c:v>
                </c:pt>
                <c:pt idx="4">
                  <c:v>1092.743453</c:v>
                </c:pt>
                <c:pt idx="5">
                  <c:v>1127.5827264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51C-B045-8300-0D0AE41E69F6}"/>
            </c:ext>
          </c:extLst>
        </c:ser>
        <c:ser>
          <c:idx val="13"/>
          <c:order val="13"/>
          <c:tx>
            <c:v>places_threads_bind_true</c:v>
          </c:tx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3.1683606590470901</c:v>
                </c:pt>
                <c:pt idx="1">
                  <c:v>7.8461642179185596</c:v>
                </c:pt>
                <c:pt idx="2">
                  <c:v>4.2690201559973602</c:v>
                </c:pt>
                <c:pt idx="3">
                  <c:v>32.731011004082703</c:v>
                </c:pt>
                <c:pt idx="4">
                  <c:v>24.338966451883302</c:v>
                </c:pt>
                <c:pt idx="5">
                  <c:v>11.630422831998199</c:v>
                </c:pt>
              </c:numLit>
            </c:plus>
            <c:minus>
              <c:numLit>
                <c:formatCode>General</c:formatCode>
                <c:ptCount val="6"/>
                <c:pt idx="0">
                  <c:v>3.1683606590470901</c:v>
                </c:pt>
                <c:pt idx="1">
                  <c:v>7.8461642179185596</c:v>
                </c:pt>
                <c:pt idx="2">
                  <c:v>4.2690201559973602</c:v>
                </c:pt>
                <c:pt idx="3">
                  <c:v>32.731011004082703</c:v>
                </c:pt>
                <c:pt idx="4">
                  <c:v>24.338966451883302</c:v>
                </c:pt>
                <c:pt idx="5">
                  <c:v>11.630422831998199</c:v>
                </c:pt>
              </c:numLit>
            </c:minus>
          </c:errBars>
          <c:cat>
            <c:numRef>
              <c:f>places_threads_bind_true!$A$2:$A$7</c:f>
              <c:numCache>
                <c:formatCode>General</c:formatCode>
                <c:ptCount val="6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64</c:v>
                </c:pt>
                <c:pt idx="4">
                  <c:v>128</c:v>
                </c:pt>
                <c:pt idx="5">
                  <c:v>256</c:v>
                </c:pt>
              </c:numCache>
            </c:numRef>
          </c:cat>
          <c:val>
            <c:numRef>
              <c:f>places_threads_bind_true!$B$2:$B$7</c:f>
              <c:numCache>
                <c:formatCode>General</c:formatCode>
                <c:ptCount val="6"/>
                <c:pt idx="0">
                  <c:v>366.04886019999998</c:v>
                </c:pt>
                <c:pt idx="1">
                  <c:v>1298.7346054</c:v>
                </c:pt>
                <c:pt idx="2">
                  <c:v>1636.7979086</c:v>
                </c:pt>
                <c:pt idx="3">
                  <c:v>1585.1421359999999</c:v>
                </c:pt>
                <c:pt idx="4">
                  <c:v>1876.3318992</c:v>
                </c:pt>
                <c:pt idx="5">
                  <c:v>1987.9183828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51C-B045-8300-0D0AE41E69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5192527"/>
        <c:axId val="1145271567"/>
      </c:barChart>
      <c:catAx>
        <c:axId val="11451925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Batch size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145271567"/>
        <c:crosses val="autoZero"/>
        <c:auto val="1"/>
        <c:lblAlgn val="ctr"/>
        <c:lblOffset val="100"/>
        <c:noMultiLvlLbl val="0"/>
      </c:catAx>
      <c:valAx>
        <c:axId val="1145271567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45192527"/>
        <c:crosses val="autoZero"/>
        <c:crossBetween val="between"/>
      </c:valAx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94FBE-0FFB-5548-8D09-E05F48B97867}" type="doc">
      <dgm:prSet loTypeId="urn:microsoft.com/office/officeart/2005/8/layout/hChevron3" loCatId="" qsTypeId="urn:microsoft.com/office/officeart/2005/8/quickstyle/simple1" qsCatId="simple" csTypeId="urn:microsoft.com/office/officeart/2005/8/colors/colorful3" csCatId="colorful" phldr="1"/>
      <dgm:spPr/>
    </dgm:pt>
    <dgm:pt modelId="{DE0925E0-3D2A-3549-B773-DA59B6474A90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Front end</a:t>
          </a:r>
        </a:p>
      </dgm:t>
    </dgm:pt>
    <dgm:pt modelId="{B80858D3-E4AC-AB45-B13A-91E8E093AA59}" type="parTrans" cxnId="{4E5E7FBE-170A-A041-AF26-555474AE51BF}">
      <dgm:prSet/>
      <dgm:spPr/>
      <dgm:t>
        <a:bodyPr/>
        <a:lstStyle/>
        <a:p>
          <a:endParaRPr lang="en-US"/>
        </a:p>
      </dgm:t>
    </dgm:pt>
    <dgm:pt modelId="{5D67BC95-B588-D442-9AA6-A6A09011E7D4}" type="sibTrans" cxnId="{4E5E7FBE-170A-A041-AF26-555474AE51BF}">
      <dgm:prSet/>
      <dgm:spPr/>
      <dgm:t>
        <a:bodyPr/>
        <a:lstStyle/>
        <a:p>
          <a:endParaRPr lang="en-US"/>
        </a:p>
      </dgm:t>
    </dgm:pt>
    <dgm:pt modelId="{7DFA80A6-96E5-934C-9ED5-14A4CC608E1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Middle end</a:t>
          </a:r>
        </a:p>
      </dgm:t>
    </dgm:pt>
    <dgm:pt modelId="{CB8947FE-3822-564C-BC79-B89C531E1E64}" type="parTrans" cxnId="{C101E38E-C748-A943-8F71-7EB9E11927C7}">
      <dgm:prSet/>
      <dgm:spPr/>
      <dgm:t>
        <a:bodyPr/>
        <a:lstStyle/>
        <a:p>
          <a:endParaRPr lang="en-US"/>
        </a:p>
      </dgm:t>
    </dgm:pt>
    <dgm:pt modelId="{E69C85A4-571D-2D42-9B8F-DBFEFEF7F026}" type="sibTrans" cxnId="{C101E38E-C748-A943-8F71-7EB9E11927C7}">
      <dgm:prSet/>
      <dgm:spPr/>
      <dgm:t>
        <a:bodyPr/>
        <a:lstStyle/>
        <a:p>
          <a:endParaRPr lang="en-US"/>
        </a:p>
      </dgm:t>
    </dgm:pt>
    <dgm:pt modelId="{A8CE67E3-DFAF-5743-8B9A-973793ADAB25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Back end</a:t>
          </a:r>
        </a:p>
      </dgm:t>
    </dgm:pt>
    <dgm:pt modelId="{40AB6066-B3E7-EB4F-AA9C-A79DF67C2D1F}" type="parTrans" cxnId="{9E827462-28FF-3D46-86B5-30ACA8205C66}">
      <dgm:prSet/>
      <dgm:spPr/>
      <dgm:t>
        <a:bodyPr/>
        <a:lstStyle/>
        <a:p>
          <a:endParaRPr lang="en-US"/>
        </a:p>
      </dgm:t>
    </dgm:pt>
    <dgm:pt modelId="{5C97D74F-2E45-584F-9AA2-7647A71E24E1}" type="sibTrans" cxnId="{9E827462-28FF-3D46-86B5-30ACA8205C66}">
      <dgm:prSet/>
      <dgm:spPr/>
      <dgm:t>
        <a:bodyPr/>
        <a:lstStyle/>
        <a:p>
          <a:endParaRPr lang="en-US"/>
        </a:p>
      </dgm:t>
    </dgm:pt>
    <dgm:pt modelId="{E1A4E78B-4EA3-EC4F-9E5A-3D155B4303F6}" type="pres">
      <dgm:prSet presAssocID="{D0C94FBE-0FFB-5548-8D09-E05F48B97867}" presName="Name0" presStyleCnt="0">
        <dgm:presLayoutVars>
          <dgm:dir/>
          <dgm:resizeHandles val="exact"/>
        </dgm:presLayoutVars>
      </dgm:prSet>
      <dgm:spPr/>
    </dgm:pt>
    <dgm:pt modelId="{5077FFC7-EEDF-5E42-B896-769D328B8CB0}" type="pres">
      <dgm:prSet presAssocID="{DE0925E0-3D2A-3549-B773-DA59B6474A90}" presName="parTxOnly" presStyleLbl="node1" presStyleIdx="0" presStyleCnt="3">
        <dgm:presLayoutVars>
          <dgm:bulletEnabled val="1"/>
        </dgm:presLayoutVars>
      </dgm:prSet>
      <dgm:spPr/>
    </dgm:pt>
    <dgm:pt modelId="{5457F110-4EE8-5E4E-A6C5-BFDCB73CFBA3}" type="pres">
      <dgm:prSet presAssocID="{5D67BC95-B588-D442-9AA6-A6A09011E7D4}" presName="parSpace" presStyleCnt="0"/>
      <dgm:spPr/>
    </dgm:pt>
    <dgm:pt modelId="{E860A87E-0729-414F-AF1D-E21A2062F01D}" type="pres">
      <dgm:prSet presAssocID="{7DFA80A6-96E5-934C-9ED5-14A4CC608E1E}" presName="parTxOnly" presStyleLbl="node1" presStyleIdx="1" presStyleCnt="3">
        <dgm:presLayoutVars>
          <dgm:bulletEnabled val="1"/>
        </dgm:presLayoutVars>
      </dgm:prSet>
      <dgm:spPr/>
    </dgm:pt>
    <dgm:pt modelId="{E2D19273-781D-9345-9A34-1D7032B3DE98}" type="pres">
      <dgm:prSet presAssocID="{E69C85A4-571D-2D42-9B8F-DBFEFEF7F026}" presName="parSpace" presStyleCnt="0"/>
      <dgm:spPr/>
    </dgm:pt>
    <dgm:pt modelId="{B9366099-F18E-594D-867E-2541316597E9}" type="pres">
      <dgm:prSet presAssocID="{A8CE67E3-DFAF-5743-8B9A-973793ADAB2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E827462-28FF-3D46-86B5-30ACA8205C66}" srcId="{D0C94FBE-0FFB-5548-8D09-E05F48B97867}" destId="{A8CE67E3-DFAF-5743-8B9A-973793ADAB25}" srcOrd="2" destOrd="0" parTransId="{40AB6066-B3E7-EB4F-AA9C-A79DF67C2D1F}" sibTransId="{5C97D74F-2E45-584F-9AA2-7647A71E24E1}"/>
    <dgm:cxn modelId="{5DA51E72-626D-5546-A1B2-FD1D90E531A6}" type="presOf" srcId="{A8CE67E3-DFAF-5743-8B9A-973793ADAB25}" destId="{B9366099-F18E-594D-867E-2541316597E9}" srcOrd="0" destOrd="0" presId="urn:microsoft.com/office/officeart/2005/8/layout/hChevron3"/>
    <dgm:cxn modelId="{C101E38E-C748-A943-8F71-7EB9E11927C7}" srcId="{D0C94FBE-0FFB-5548-8D09-E05F48B97867}" destId="{7DFA80A6-96E5-934C-9ED5-14A4CC608E1E}" srcOrd="1" destOrd="0" parTransId="{CB8947FE-3822-564C-BC79-B89C531E1E64}" sibTransId="{E69C85A4-571D-2D42-9B8F-DBFEFEF7F026}"/>
    <dgm:cxn modelId="{867A0CA1-E510-A74A-984A-0E9F1BECFF21}" type="presOf" srcId="{D0C94FBE-0FFB-5548-8D09-E05F48B97867}" destId="{E1A4E78B-4EA3-EC4F-9E5A-3D155B4303F6}" srcOrd="0" destOrd="0" presId="urn:microsoft.com/office/officeart/2005/8/layout/hChevron3"/>
    <dgm:cxn modelId="{4E5E7FBE-170A-A041-AF26-555474AE51BF}" srcId="{D0C94FBE-0FFB-5548-8D09-E05F48B97867}" destId="{DE0925E0-3D2A-3549-B773-DA59B6474A90}" srcOrd="0" destOrd="0" parTransId="{B80858D3-E4AC-AB45-B13A-91E8E093AA59}" sibTransId="{5D67BC95-B588-D442-9AA6-A6A09011E7D4}"/>
    <dgm:cxn modelId="{52CA8DC5-75A5-A141-8F89-8272267BDFBA}" type="presOf" srcId="{7DFA80A6-96E5-934C-9ED5-14A4CC608E1E}" destId="{E860A87E-0729-414F-AF1D-E21A2062F01D}" srcOrd="0" destOrd="0" presId="urn:microsoft.com/office/officeart/2005/8/layout/hChevron3"/>
    <dgm:cxn modelId="{D682FCFB-7E5D-EA4D-A15B-EABADA12B2CA}" type="presOf" srcId="{DE0925E0-3D2A-3549-B773-DA59B6474A90}" destId="{5077FFC7-EEDF-5E42-B896-769D328B8CB0}" srcOrd="0" destOrd="0" presId="urn:microsoft.com/office/officeart/2005/8/layout/hChevron3"/>
    <dgm:cxn modelId="{17F0CEBF-61B9-7D47-86DB-C813261B12A9}" type="presParOf" srcId="{E1A4E78B-4EA3-EC4F-9E5A-3D155B4303F6}" destId="{5077FFC7-EEDF-5E42-B896-769D328B8CB0}" srcOrd="0" destOrd="0" presId="urn:microsoft.com/office/officeart/2005/8/layout/hChevron3"/>
    <dgm:cxn modelId="{40782FA0-1067-534F-8F56-F7E68CFDA620}" type="presParOf" srcId="{E1A4E78B-4EA3-EC4F-9E5A-3D155B4303F6}" destId="{5457F110-4EE8-5E4E-A6C5-BFDCB73CFBA3}" srcOrd="1" destOrd="0" presId="urn:microsoft.com/office/officeart/2005/8/layout/hChevron3"/>
    <dgm:cxn modelId="{CCCB66C8-D463-7F48-9A3B-E063ADCE70CD}" type="presParOf" srcId="{E1A4E78B-4EA3-EC4F-9E5A-3D155B4303F6}" destId="{E860A87E-0729-414F-AF1D-E21A2062F01D}" srcOrd="2" destOrd="0" presId="urn:microsoft.com/office/officeart/2005/8/layout/hChevron3"/>
    <dgm:cxn modelId="{991C817A-A943-3242-B3E3-54FABA00DC31}" type="presParOf" srcId="{E1A4E78B-4EA3-EC4F-9E5A-3D155B4303F6}" destId="{E2D19273-781D-9345-9A34-1D7032B3DE98}" srcOrd="3" destOrd="0" presId="urn:microsoft.com/office/officeart/2005/8/layout/hChevron3"/>
    <dgm:cxn modelId="{B27E1CBC-6E10-3F47-82D9-961F056672DE}" type="presParOf" srcId="{E1A4E78B-4EA3-EC4F-9E5A-3D155B4303F6}" destId="{B9366099-F18E-594D-867E-2541316597E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390C5-DB56-F44F-9ADF-18979539C59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A8DFEE25-D6A8-8340-A291-96199D62086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Application</a:t>
          </a:r>
        </a:p>
      </dgm:t>
    </dgm:pt>
    <dgm:pt modelId="{B96B0FC8-B91F-C04D-873A-284D772A2398}" type="parTrans" cxnId="{5BD61870-1193-BA43-8B1B-D67294EBDC05}">
      <dgm:prSet/>
      <dgm:spPr/>
      <dgm:t>
        <a:bodyPr/>
        <a:lstStyle/>
        <a:p>
          <a:endParaRPr lang="en-US"/>
        </a:p>
      </dgm:t>
    </dgm:pt>
    <dgm:pt modelId="{BCD5B845-B410-6B48-B195-8E8854BFCA2E}" type="sibTrans" cxnId="{5BD61870-1193-BA43-8B1B-D67294EBDC05}">
      <dgm:prSet/>
      <dgm:spPr/>
      <dgm:t>
        <a:bodyPr/>
        <a:lstStyle/>
        <a:p>
          <a:endParaRPr lang="en-US"/>
        </a:p>
      </dgm:t>
    </dgm:pt>
    <dgm:pt modelId="{EC5D4B23-6C1E-7B4D-91B9-7C6BF867BAF9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OMP Runtime</a:t>
          </a:r>
        </a:p>
      </dgm:t>
    </dgm:pt>
    <dgm:pt modelId="{9AFC347A-18A0-6945-8D2B-92947A75564D}" type="parTrans" cxnId="{6F9E7769-C1A4-304A-BCCE-B454DF4B39E4}">
      <dgm:prSet/>
      <dgm:spPr/>
      <dgm:t>
        <a:bodyPr/>
        <a:lstStyle/>
        <a:p>
          <a:endParaRPr lang="en-US"/>
        </a:p>
      </dgm:t>
    </dgm:pt>
    <dgm:pt modelId="{86E43134-B4E3-DC47-BE91-7ADC36EBA543}" type="sibTrans" cxnId="{6F9E7769-C1A4-304A-BCCE-B454DF4B39E4}">
      <dgm:prSet/>
      <dgm:spPr/>
      <dgm:t>
        <a:bodyPr/>
        <a:lstStyle/>
        <a:p>
          <a:endParaRPr lang="en-US"/>
        </a:p>
      </dgm:t>
    </dgm:pt>
    <dgm:pt modelId="{D0CCDD66-42DF-C048-973B-CFC42F2B3856}" type="pres">
      <dgm:prSet presAssocID="{191390C5-DB56-F44F-9ADF-18979539C59C}" presName="Name0" presStyleCnt="0">
        <dgm:presLayoutVars>
          <dgm:dir/>
          <dgm:resizeHandles val="exact"/>
        </dgm:presLayoutVars>
      </dgm:prSet>
      <dgm:spPr/>
    </dgm:pt>
    <dgm:pt modelId="{236490F3-BD4A-B943-A751-DDFA5E28AB0C}" type="pres">
      <dgm:prSet presAssocID="{A8DFEE25-D6A8-8340-A291-96199D62086A}" presName="parTxOnly" presStyleLbl="node1" presStyleIdx="0" presStyleCnt="2">
        <dgm:presLayoutVars>
          <dgm:bulletEnabled val="1"/>
        </dgm:presLayoutVars>
      </dgm:prSet>
      <dgm:spPr/>
    </dgm:pt>
    <dgm:pt modelId="{6081AB3C-D929-6F44-A7DD-947140AF2908}" type="pres">
      <dgm:prSet presAssocID="{BCD5B845-B410-6B48-B195-8E8854BFCA2E}" presName="parSpace" presStyleCnt="0"/>
      <dgm:spPr/>
    </dgm:pt>
    <dgm:pt modelId="{F122A1CD-D35E-2648-9E40-C68208991FD9}" type="pres">
      <dgm:prSet presAssocID="{EC5D4B23-6C1E-7B4D-91B9-7C6BF867BAF9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89C65524-9ACB-5E4E-AB6E-DB6DBB3FB9EB}" type="presOf" srcId="{191390C5-DB56-F44F-9ADF-18979539C59C}" destId="{D0CCDD66-42DF-C048-973B-CFC42F2B3856}" srcOrd="0" destOrd="0" presId="urn:microsoft.com/office/officeart/2005/8/layout/hChevron3"/>
    <dgm:cxn modelId="{6F9E7769-C1A4-304A-BCCE-B454DF4B39E4}" srcId="{191390C5-DB56-F44F-9ADF-18979539C59C}" destId="{EC5D4B23-6C1E-7B4D-91B9-7C6BF867BAF9}" srcOrd="1" destOrd="0" parTransId="{9AFC347A-18A0-6945-8D2B-92947A75564D}" sibTransId="{86E43134-B4E3-DC47-BE91-7ADC36EBA543}"/>
    <dgm:cxn modelId="{5BD61870-1193-BA43-8B1B-D67294EBDC05}" srcId="{191390C5-DB56-F44F-9ADF-18979539C59C}" destId="{A8DFEE25-D6A8-8340-A291-96199D62086A}" srcOrd="0" destOrd="0" parTransId="{B96B0FC8-B91F-C04D-873A-284D772A2398}" sibTransId="{BCD5B845-B410-6B48-B195-8E8854BFCA2E}"/>
    <dgm:cxn modelId="{C0FD3375-A279-4F41-9E1A-B75E92D29591}" type="presOf" srcId="{A8DFEE25-D6A8-8340-A291-96199D62086A}" destId="{236490F3-BD4A-B943-A751-DDFA5E28AB0C}" srcOrd="0" destOrd="0" presId="urn:microsoft.com/office/officeart/2005/8/layout/hChevron3"/>
    <dgm:cxn modelId="{5AAA8994-A90F-8D47-BAC3-BE98030969D5}" type="presOf" srcId="{EC5D4B23-6C1E-7B4D-91B9-7C6BF867BAF9}" destId="{F122A1CD-D35E-2648-9E40-C68208991FD9}" srcOrd="0" destOrd="0" presId="urn:microsoft.com/office/officeart/2005/8/layout/hChevron3"/>
    <dgm:cxn modelId="{3F283E96-FB0B-8D48-B45B-54326ED08814}" type="presParOf" srcId="{D0CCDD66-42DF-C048-973B-CFC42F2B3856}" destId="{236490F3-BD4A-B943-A751-DDFA5E28AB0C}" srcOrd="0" destOrd="0" presId="urn:microsoft.com/office/officeart/2005/8/layout/hChevron3"/>
    <dgm:cxn modelId="{A9B55EA6-4818-A94C-A1A1-DFB822575108}" type="presParOf" srcId="{D0CCDD66-42DF-C048-973B-CFC42F2B3856}" destId="{6081AB3C-D929-6F44-A7DD-947140AF2908}" srcOrd="1" destOrd="0" presId="urn:microsoft.com/office/officeart/2005/8/layout/hChevron3"/>
    <dgm:cxn modelId="{1FE29B5D-D6B1-604A-BD39-DE5F3FE686E2}" type="presParOf" srcId="{D0CCDD66-42DF-C048-973B-CFC42F2B3856}" destId="{F122A1CD-D35E-2648-9E40-C68208991FD9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7FFC7-EEDF-5E42-B896-769D328B8CB0}">
      <dsp:nvSpPr>
        <dsp:cNvPr id="0" name=""/>
        <dsp:cNvSpPr/>
      </dsp:nvSpPr>
      <dsp:spPr>
        <a:xfrm>
          <a:off x="2277" y="1777434"/>
          <a:ext cx="1991171" cy="796468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8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 end</a:t>
          </a:r>
        </a:p>
      </dsp:txBody>
      <dsp:txXfrm>
        <a:off x="2277" y="1777434"/>
        <a:ext cx="1792054" cy="796468"/>
      </dsp:txXfrm>
    </dsp:sp>
    <dsp:sp modelId="{E860A87E-0729-414F-AF1D-E21A2062F01D}">
      <dsp:nvSpPr>
        <dsp:cNvPr id="0" name=""/>
        <dsp:cNvSpPr/>
      </dsp:nvSpPr>
      <dsp:spPr>
        <a:xfrm>
          <a:off x="1595214" y="1777434"/>
          <a:ext cx="1991171" cy="796468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Middle end</a:t>
          </a:r>
        </a:p>
      </dsp:txBody>
      <dsp:txXfrm>
        <a:off x="1993448" y="1777434"/>
        <a:ext cx="1194703" cy="796468"/>
      </dsp:txXfrm>
    </dsp:sp>
    <dsp:sp modelId="{B9366099-F18E-594D-867E-2541316597E9}">
      <dsp:nvSpPr>
        <dsp:cNvPr id="0" name=""/>
        <dsp:cNvSpPr/>
      </dsp:nvSpPr>
      <dsp:spPr>
        <a:xfrm>
          <a:off x="3188151" y="1777434"/>
          <a:ext cx="1991171" cy="796468"/>
        </a:xfrm>
        <a:prstGeom prst="chevron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61341" rIns="30671" bIns="6134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Back end</a:t>
          </a:r>
        </a:p>
      </dsp:txBody>
      <dsp:txXfrm>
        <a:off x="3586385" y="1777434"/>
        <a:ext cx="1194703" cy="796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490F3-BD4A-B943-A751-DDFA5E28AB0C}">
      <dsp:nvSpPr>
        <dsp:cNvPr id="0" name=""/>
        <dsp:cNvSpPr/>
      </dsp:nvSpPr>
      <dsp:spPr>
        <a:xfrm>
          <a:off x="4048" y="1600835"/>
          <a:ext cx="2874168" cy="1149667"/>
        </a:xfrm>
        <a:prstGeom prst="homePlate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Application</a:t>
          </a:r>
        </a:p>
      </dsp:txBody>
      <dsp:txXfrm>
        <a:off x="4048" y="1600835"/>
        <a:ext cx="2586751" cy="1149667"/>
      </dsp:txXfrm>
    </dsp:sp>
    <dsp:sp modelId="{F122A1CD-D35E-2648-9E40-C68208991FD9}">
      <dsp:nvSpPr>
        <dsp:cNvPr id="0" name=""/>
        <dsp:cNvSpPr/>
      </dsp:nvSpPr>
      <dsp:spPr>
        <a:xfrm>
          <a:off x="2303383" y="1600835"/>
          <a:ext cx="2874168" cy="1149667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OMP Runtime</a:t>
          </a:r>
        </a:p>
      </dsp:txBody>
      <dsp:txXfrm>
        <a:off x="2878217" y="1600835"/>
        <a:ext cx="1724501" cy="1149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13951-2957-5A4C-AB6A-DC9525E952C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5439-5FE1-A84B-A7B8-C3292FD939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23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85439-5FE1-A84B-A7B8-C3292FD939B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15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F968-E955-A249-BB9D-1D46AFBC6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91307-B4B9-D247-815B-FC8DCC34B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F3E8-0812-E24B-9230-DC90E318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832A-9D34-3E49-B4F0-16CCDA27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320D-1305-0547-9C20-B0221190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5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3BC7-6897-C24A-83E0-8B0A2207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2FCED-2212-DF41-995C-ED3E735EC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51-4A47-0040-845C-AF4A0A39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014B-BB83-A540-9E8E-1436444C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2EC36-EFD9-B54D-B3C0-4F90729F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17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848B2-56AF-8F46-8F52-D318B85B0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83D97-6870-7C41-9ACA-F4071ABE9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5972-0759-5748-9099-8E26A5D8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9214-AF67-FD47-B3A8-E13965FC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2315-FFAC-1C49-A298-4633A95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70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ABD9-8372-0941-9DD5-81DDDA3C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DFA3-F8C9-CE4C-A2B4-F580605B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E199-9276-5542-A8AF-92F918FB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17235-8E46-4F48-A7BA-BD0DCA77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0016-4911-8143-879A-F2550127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97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B12F-00FE-8D45-B1E7-AA660D73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EE2B1-EBF6-6D42-B2A1-0098A799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B2FFA-1BEB-AC48-A35E-74A81B19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E54AF-C8B4-2242-9A96-642867C0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29D4-C7CF-E045-9B4C-5FB69DBF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3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6375-F91E-304E-B037-3B432AA4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F705-FCB0-A242-8045-4917420A6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B149-F0FB-B944-ACCF-FA5EE6C70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F44F2-39D1-AA42-BE7E-F7D313B2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68C8-D7A4-4048-BA22-5DA4E28D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4FCFE-9FB7-D14D-894F-8540547F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6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9C2E-4447-C944-A8D9-9B3D0C97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1B6E7-E031-9E4A-9600-C2E8C6FE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A4BC4-8976-D04C-9FB8-4DE3528B4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BEC8E-2770-9B47-8399-F25C4590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00B6B-6F2A-3049-9C1D-3FF17903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0A497-2ED8-8445-B81B-A7B3C6BF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33282-FA15-0541-A28B-97AF4E64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CD689-96DC-7D4B-AF2F-3148AEFD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95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8C1E-63D2-3A44-A5FD-B516E301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23C1C-84CB-A043-83B8-29C900B5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DC257-3EB4-9C49-A1AC-461CA593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2846-A12B-4645-817F-6E09224A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66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721FA-AA37-224A-9A32-58D2D37C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D9DE6-7DFD-D64F-B243-B4DAD2AA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F96A4-2A44-9B47-A5CE-5E487AC8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72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3190-8229-7940-A652-F943B76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59CE-46CF-DF4A-9B63-B4471D9E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690F3-6F9D-FD44-A006-82C69E15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5DAB8-6B37-644C-8576-42596C7F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16A0D-9300-C24E-BA93-49F70E98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452BC-97E2-7D46-B2E6-3E6F983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20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C25C-4CF8-0749-B9CC-19DA1791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9B45A-4E19-554C-BC64-2FD7DE721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63BC7-8BB2-B749-9CD7-D08C03C8E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8EC43-66F6-0D4C-B702-3AD7B82F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B833-EAFC-5B48-99CB-9B637B86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8BDD4-D36F-9243-B73B-2AEFEFB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58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2FFDF-8DAB-1944-9678-F9C19FC5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1759D-1829-9E40-BD74-01DB7504E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0007C-C245-294A-9AE9-D025B6A9E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E620-FB5D-9540-9282-ED2AC542EC0A}" type="datetimeFigureOut">
              <a:rPr lang="de-DE" smtClean="0"/>
              <a:t>13.02.19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245A-C0C1-5D43-93D5-CD3A46AC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A623-F8B8-3E43-BED3-2AA1DCFB2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6FD0-034B-FA47-B888-49449E7929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11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FE7F-C5ED-5944-8A22-374B5ED6B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OpenMP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86DBF-9615-AA4A-865E-2C3D7C85E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NOT </a:t>
            </a:r>
            <a:r>
              <a:rPr lang="de-DE" dirty="0" err="1"/>
              <a:t>screw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parallelization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01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DEE2-3971-3A49-924E-E2306C97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DFA95E-20F5-024A-B322-307DE98A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export</a:t>
            </a:r>
            <a:r>
              <a:rPr lang="de-DE" dirty="0"/>
              <a:t> OMP_DISPLAY_ENV=</a:t>
            </a:r>
            <a:r>
              <a:rPr lang="de-DE" dirty="0" err="1"/>
              <a:t>true</a:t>
            </a:r>
            <a:r>
              <a:rPr lang="de-DE" dirty="0"/>
              <a:t>/verbose</a:t>
            </a:r>
          </a:p>
          <a:p>
            <a:r>
              <a:rPr lang="de-DE" dirty="0"/>
              <a:t>KMP_AFFINITY=verbose </a:t>
            </a:r>
            <a:r>
              <a:rPr lang="de-DE" dirty="0" err="1"/>
              <a:t>for</a:t>
            </a:r>
            <a:r>
              <a:rPr lang="de-DE" dirty="0"/>
              <a:t> Intel OMP</a:t>
            </a:r>
          </a:p>
          <a:p>
            <a:r>
              <a:rPr lang="de-DE" dirty="0" err="1"/>
              <a:t>gcc</a:t>
            </a:r>
            <a:r>
              <a:rPr lang="de-DE" dirty="0"/>
              <a:t> -</a:t>
            </a:r>
            <a:r>
              <a:rPr lang="de-DE" dirty="0" err="1"/>
              <a:t>fdump</a:t>
            </a:r>
            <a:r>
              <a:rPr lang="de-DE" dirty="0"/>
              <a:t>-</a:t>
            </a:r>
            <a:r>
              <a:rPr lang="de-DE" dirty="0" err="1"/>
              <a:t>tree</a:t>
            </a:r>
            <a:r>
              <a:rPr lang="de-DE" dirty="0"/>
              <a:t>-all …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Gimple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 err="1"/>
              <a:t>gcc</a:t>
            </a:r>
            <a:r>
              <a:rPr lang="de-DE" dirty="0"/>
              <a:t> –S</a:t>
            </a:r>
          </a:p>
          <a:p>
            <a:r>
              <a:rPr lang="de-DE" dirty="0"/>
              <a:t>Source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libgomp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21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27CD-529A-A94B-B416-3796212C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 </a:t>
            </a:r>
            <a:r>
              <a:rPr lang="de-DE" dirty="0" err="1"/>
              <a:t>Hello</a:t>
            </a:r>
            <a:r>
              <a:rPr lang="de-DE" dirty="0"/>
              <a:t>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0D57-281E-6E41-B22E-6E55D3EE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//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main._omp_fn.0 (</a:t>
            </a:r>
            <a:r>
              <a:rPr lang="de-DE" dirty="0" err="1"/>
              <a:t>void</a:t>
            </a:r>
            <a:r>
              <a:rPr lang="de-DE" dirty="0"/>
              <a:t> * .</a:t>
            </a:r>
            <a:r>
              <a:rPr lang="de-DE" dirty="0" err="1"/>
              <a:t>omp_data_i</a:t>
            </a:r>
            <a:r>
              <a:rPr lang="de-DE" dirty="0"/>
              <a:t>) {</a:t>
            </a:r>
          </a:p>
          <a:p>
            <a:pPr marL="0" indent="0">
              <a:buNone/>
            </a:pPr>
            <a:r>
              <a:rPr lang="de-DE" dirty="0" err="1"/>
              <a:t>printf</a:t>
            </a:r>
            <a:r>
              <a:rPr lang="de-DE" dirty="0"/>
              <a:t> ("</a:t>
            </a:r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!\</a:t>
            </a:r>
            <a:r>
              <a:rPr lang="de-DE" dirty="0" err="1"/>
              <a:t>n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 err="1"/>
              <a:t>main</a:t>
            </a:r>
            <a:r>
              <a:rPr lang="de-DE" dirty="0"/>
              <a:t> () {</a:t>
            </a:r>
          </a:p>
          <a:p>
            <a:pPr marL="0" indent="0">
              <a:buNone/>
            </a:pPr>
            <a:r>
              <a:rPr lang="de-DE" dirty="0"/>
              <a:t>//3 –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threads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__</a:t>
            </a:r>
            <a:r>
              <a:rPr lang="de-DE" dirty="0" err="1"/>
              <a:t>builtin_GOMP_parallel</a:t>
            </a:r>
            <a:r>
              <a:rPr lang="de-DE" dirty="0"/>
              <a:t> (main._omp_fn.0, 0B, 3, 0);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052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090F-12AD-1041-BF5A-89BEC2BE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Fork-join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939B-2311-8840-A5B8-916C1549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6278EC-A5E1-FB48-9328-C65EDB465A15}"/>
              </a:ext>
            </a:extLst>
          </p:cNvPr>
          <p:cNvCxnSpPr/>
          <p:nvPr/>
        </p:nvCxnSpPr>
        <p:spPr>
          <a:xfrm>
            <a:off x="1800225" y="3171825"/>
            <a:ext cx="8429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CDD5B8-268B-FE47-9A60-9B1D9B1406FE}"/>
              </a:ext>
            </a:extLst>
          </p:cNvPr>
          <p:cNvCxnSpPr/>
          <p:nvPr/>
        </p:nvCxnSpPr>
        <p:spPr>
          <a:xfrm>
            <a:off x="4286250" y="2843212"/>
            <a:ext cx="3500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A6CBC6-6B5B-C943-AD41-6299E9804A33}"/>
              </a:ext>
            </a:extLst>
          </p:cNvPr>
          <p:cNvCxnSpPr/>
          <p:nvPr/>
        </p:nvCxnSpPr>
        <p:spPr>
          <a:xfrm>
            <a:off x="4286250" y="3467100"/>
            <a:ext cx="3500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B3D99A-A7B7-3745-8220-9E6F55806DAE}"/>
              </a:ext>
            </a:extLst>
          </p:cNvPr>
          <p:cNvCxnSpPr/>
          <p:nvPr/>
        </p:nvCxnSpPr>
        <p:spPr>
          <a:xfrm>
            <a:off x="4286250" y="3919538"/>
            <a:ext cx="3500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E64B21-3A89-D040-932C-BB3B7EB98050}"/>
              </a:ext>
            </a:extLst>
          </p:cNvPr>
          <p:cNvCxnSpPr/>
          <p:nvPr/>
        </p:nvCxnSpPr>
        <p:spPr>
          <a:xfrm>
            <a:off x="4286250" y="2443162"/>
            <a:ext cx="3500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CCBEF-60DC-9C45-B46A-9AB39ADB8FDD}"/>
              </a:ext>
            </a:extLst>
          </p:cNvPr>
          <p:cNvCxnSpPr/>
          <p:nvPr/>
        </p:nvCxnSpPr>
        <p:spPr>
          <a:xfrm>
            <a:off x="4286250" y="4324350"/>
            <a:ext cx="3500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2EB56F-5A8C-014F-9086-B11B51BF27C7}"/>
              </a:ext>
            </a:extLst>
          </p:cNvPr>
          <p:cNvCxnSpPr/>
          <p:nvPr/>
        </p:nvCxnSpPr>
        <p:spPr>
          <a:xfrm>
            <a:off x="4286250" y="4762500"/>
            <a:ext cx="3500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BB3C5A-4222-404E-A150-BB95DBC6CDF4}"/>
              </a:ext>
            </a:extLst>
          </p:cNvPr>
          <p:cNvSpPr txBox="1"/>
          <p:nvPr/>
        </p:nvSpPr>
        <p:spPr>
          <a:xfrm>
            <a:off x="2085975" y="284321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43CF3-1165-4C4A-8705-5499C48F8032}"/>
              </a:ext>
            </a:extLst>
          </p:cNvPr>
          <p:cNvSpPr txBox="1"/>
          <p:nvPr/>
        </p:nvSpPr>
        <p:spPr>
          <a:xfrm>
            <a:off x="4286250" y="1985446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thread</a:t>
            </a:r>
            <a:r>
              <a:rPr lang="de-DE" dirty="0"/>
              <a:t>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D17B7F-E8AE-FC45-9FB2-713A9739902D}"/>
              </a:ext>
            </a:extLst>
          </p:cNvPr>
          <p:cNvSpPr txBox="1"/>
          <p:nvPr/>
        </p:nvSpPr>
        <p:spPr>
          <a:xfrm>
            <a:off x="4286250" y="2439472"/>
            <a:ext cx="9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thread</a:t>
            </a:r>
            <a:r>
              <a:rPr lang="de-DE" dirty="0"/>
              <a:t>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C3444F-E199-3948-9904-FDA2B66DD70F}"/>
              </a:ext>
            </a:extLst>
          </p:cNvPr>
          <p:cNvSpPr txBox="1"/>
          <p:nvPr/>
        </p:nvSpPr>
        <p:spPr>
          <a:xfrm>
            <a:off x="1100138" y="5586413"/>
            <a:ext cx="547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OMP_WAIT_POLICY </a:t>
            </a:r>
            <a:r>
              <a:rPr lang="de-DE" dirty="0" err="1"/>
              <a:t>controls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580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92E0-EE72-C147-826D-5B5C89C2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OMP_WAIT_POLICY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9427-BB5C-9E4A-A42C-F0E59BA0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... </a:t>
            </a:r>
            <a:r>
              <a:rPr lang="de-DE" dirty="0" err="1"/>
              <a:t>is</a:t>
            </a:r>
            <a:r>
              <a:rPr lang="de-DE" dirty="0"/>
              <a:t> a potential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FreeLibrary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dlclose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754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3A4B-3A68-4B49-86F6-C45064D2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</a:t>
            </a:r>
            <a:r>
              <a:rPr lang="de-DE" dirty="0" err="1"/>
              <a:t>sections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FC07-90E5-D040-9FEB-A4899B88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include</a:t>
            </a:r>
            <a:r>
              <a:rPr lang="de-DE" dirty="0"/>
              <a:t> &lt;</a:t>
            </a:r>
            <a:r>
              <a:rPr lang="de-DE" dirty="0" err="1"/>
              <a:t>stdio.h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</a:t>
            </a:r>
          </a:p>
          <a:p>
            <a:pPr marL="0" indent="0">
              <a:buNone/>
            </a:pPr>
            <a:r>
              <a:rPr lang="de-DE" dirty="0"/>
              <a:t>  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parallel </a:t>
            </a:r>
            <a:r>
              <a:rPr lang="de-DE" dirty="0" err="1"/>
              <a:t>sections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{</a:t>
            </a:r>
          </a:p>
          <a:p>
            <a:pPr marL="0" indent="0">
              <a:buNone/>
            </a:pPr>
            <a:r>
              <a:rPr lang="de-DE" dirty="0"/>
              <a:t>  	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section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	{</a:t>
            </a:r>
            <a:r>
              <a:rPr lang="de-DE" dirty="0" err="1"/>
              <a:t>printf</a:t>
            </a:r>
            <a:r>
              <a:rPr lang="de-DE" dirty="0"/>
              <a:t>("Section1\</a:t>
            </a:r>
            <a:r>
              <a:rPr lang="de-DE" dirty="0" err="1"/>
              <a:t>n</a:t>
            </a:r>
            <a:r>
              <a:rPr lang="de-DE" dirty="0"/>
              <a:t>");}</a:t>
            </a:r>
          </a:p>
          <a:p>
            <a:pPr marL="0" indent="0">
              <a:buNone/>
            </a:pPr>
            <a:r>
              <a:rPr lang="de-DE" dirty="0"/>
              <a:t>  	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section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	{</a:t>
            </a:r>
            <a:r>
              <a:rPr lang="de-DE" dirty="0" err="1"/>
              <a:t>printf</a:t>
            </a:r>
            <a:r>
              <a:rPr lang="de-DE" dirty="0"/>
              <a:t>("Section2\</a:t>
            </a:r>
            <a:r>
              <a:rPr lang="de-DE" dirty="0" err="1"/>
              <a:t>n</a:t>
            </a:r>
            <a:r>
              <a:rPr lang="de-DE" dirty="0"/>
              <a:t>");}</a:t>
            </a:r>
          </a:p>
          <a:p>
            <a:pPr marL="0" indent="0">
              <a:buNone/>
            </a:pPr>
            <a:r>
              <a:rPr lang="de-DE" dirty="0"/>
              <a:t>  }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233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76E8-1F70-0448-B897-7C969AC4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 </a:t>
            </a:r>
            <a:r>
              <a:rPr lang="de-DE" dirty="0" err="1"/>
              <a:t>section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D7AA-2BF9-BB41-B8D3-87CCFA7B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Fork</a:t>
            </a:r>
            <a:r>
              <a:rPr lang="de-DE" dirty="0"/>
              <a:t> multiple </a:t>
            </a:r>
            <a:r>
              <a:rPr lang="de-DE" dirty="0" err="1"/>
              <a:t>threads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</a:t>
            </a:r>
            <a:r>
              <a:rPr lang="de-DE" dirty="0" err="1"/>
              <a:t>picks</a:t>
            </a:r>
            <a:r>
              <a:rPr lang="de-DE" dirty="0"/>
              <a:t> on a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unfinished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73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B105-B4BC-DD44-AA92-ADBEFC3C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8A64-70A0-2D41-9860-71D74C29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fun</a:t>
            </a:r>
            <a:r>
              <a:rPr lang="de-DE" dirty="0"/>
              <a:t>(double *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) {</a:t>
            </a:r>
          </a:p>
          <a:p>
            <a:pPr marL="0" indent="0">
              <a:buNone/>
            </a:pPr>
            <a:r>
              <a:rPr lang="de-DE" dirty="0"/>
              <a:t>	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parallel </a:t>
            </a:r>
            <a:r>
              <a:rPr lang="de-DE" dirty="0" err="1"/>
              <a:t>for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int</a:t>
            </a:r>
            <a:r>
              <a:rPr lang="de-DE" dirty="0"/>
              <a:t> i = 0; i &lt; </a:t>
            </a:r>
            <a:r>
              <a:rPr lang="de-DE" dirty="0" err="1"/>
              <a:t>n</a:t>
            </a:r>
            <a:r>
              <a:rPr lang="de-DE" dirty="0"/>
              <a:t>; i++)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data</a:t>
            </a:r>
            <a:r>
              <a:rPr lang="de-DE" dirty="0"/>
              <a:t>[i] += </a:t>
            </a:r>
            <a:r>
              <a:rPr lang="de-DE" dirty="0" err="1"/>
              <a:t>data</a:t>
            </a:r>
            <a:r>
              <a:rPr lang="de-DE" dirty="0"/>
              <a:t>[i]*</a:t>
            </a:r>
            <a:r>
              <a:rPr lang="de-DE" dirty="0" err="1"/>
              <a:t>data</a:t>
            </a:r>
            <a:r>
              <a:rPr lang="de-DE" dirty="0"/>
              <a:t>[i];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42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FD5B-561B-0E40-8C8D-11F76498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 </a:t>
            </a:r>
            <a:r>
              <a:rPr lang="de-DE" dirty="0" err="1"/>
              <a:t>loop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B8B0-70B2-5A4B-BB18-FEBA2CAC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Look in </a:t>
            </a:r>
            <a:r>
              <a:rPr lang="de-DE" dirty="0" err="1"/>
              <a:t>the</a:t>
            </a:r>
            <a:r>
              <a:rPr lang="de-DE" dirty="0"/>
              <a:t> intermediate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Basically</a:t>
            </a:r>
            <a:r>
              <a:rPr lang="de-DE" dirty="0"/>
              <a:t> a </a:t>
            </a:r>
            <a:r>
              <a:rPr lang="de-DE" dirty="0" err="1"/>
              <a:t>pretty</a:t>
            </a:r>
            <a:r>
              <a:rPr lang="de-DE" dirty="0"/>
              <a:t> CUDA-like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thread‘s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total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threads</a:t>
            </a:r>
            <a:endParaRPr lang="de-DE" dirty="0"/>
          </a:p>
          <a:p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.</a:t>
            </a:r>
          </a:p>
          <a:p>
            <a:r>
              <a:rPr lang="de-DE" dirty="0"/>
              <a:t>Handle </a:t>
            </a:r>
            <a:r>
              <a:rPr lang="de-DE" dirty="0" err="1"/>
              <a:t>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770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09E6-1BDA-814B-A6F1-BC602F67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Atomic</a:t>
            </a:r>
            <a:r>
              <a:rPr lang="de-DE" dirty="0"/>
              <a:t> </a:t>
            </a:r>
            <a:r>
              <a:rPr lang="de-DE" dirty="0" err="1"/>
              <a:t>instruction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972A-798A-B740-85E1-6E6643EE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atomic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 += 2;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//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cmp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, </a:t>
            </a:r>
            <a:r>
              <a:rPr lang="de-DE" dirty="0" err="1"/>
              <a:t>though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76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6457-FBB2-F543-B0A3-0B7A7637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 </a:t>
            </a:r>
            <a:r>
              <a:rPr lang="de-DE" dirty="0" err="1"/>
              <a:t>atomic</a:t>
            </a:r>
            <a:r>
              <a:rPr lang="de-D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028D-0199-BB48-BFC0-C9D64AA8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Replaces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e.g. __atomic_fetch_add_4</a:t>
            </a:r>
          </a:p>
        </p:txBody>
      </p:sp>
    </p:spTree>
    <p:extLst>
      <p:ext uri="{BB962C8B-B14F-4D97-AF65-F5344CB8AC3E}">
        <p14:creationId xmlns:p14="http://schemas.microsoft.com/office/powerpoint/2010/main" val="270137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F374-044E-9C44-8204-D234AF6E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session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1897-0C39-D641-8686-0BF95DA8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OpenMP</a:t>
            </a:r>
            <a:r>
              <a:rPr lang="de-DE" dirty="0"/>
              <a:t>?</a:t>
            </a:r>
          </a:p>
          <a:p>
            <a:r>
              <a:rPr lang="de-DE" dirty="0"/>
              <a:t>Brief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. 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hood</a:t>
            </a:r>
            <a:r>
              <a:rPr lang="de-DE" dirty="0"/>
              <a:t>?</a:t>
            </a:r>
          </a:p>
          <a:p>
            <a:r>
              <a:rPr lang="de-DE" dirty="0"/>
              <a:t>Naive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!</a:t>
            </a:r>
          </a:p>
          <a:p>
            <a:r>
              <a:rPr lang="de-DE" dirty="0" err="1"/>
              <a:t>Affinity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utilization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0757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C95E-9E4F-7749-A7B3-7FC37F13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model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B3BBF4-01E8-854D-B0B6-939B5883C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97024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041755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536348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65047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Passed</a:t>
                      </a:r>
                      <a:r>
                        <a:rPr lang="de-DE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Passed</a:t>
                      </a:r>
                      <a:r>
                        <a:rPr lang="de-DE" dirty="0"/>
                        <a:t>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4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7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First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3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Last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5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Shared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79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4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8477-3D16-0949-B181-A582884D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section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34E-9E61-0945-B1CB-85EFF9CA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critical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printf</a:t>
            </a:r>
            <a:r>
              <a:rPr lang="de-DE" dirty="0"/>
              <a:t>("</a:t>
            </a:r>
            <a:r>
              <a:rPr lang="de-DE" dirty="0" err="1"/>
              <a:t>I'm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\</a:t>
            </a:r>
            <a:r>
              <a:rPr lang="de-DE" dirty="0" err="1"/>
              <a:t>n</a:t>
            </a:r>
            <a:r>
              <a:rPr lang="de-DE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44507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6341-5AFD-C347-B9C8-6DB27F3C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section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0987-13D5-FF47-A54D-79A8C14C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__</a:t>
            </a:r>
            <a:r>
              <a:rPr lang="de-DE" dirty="0" err="1"/>
              <a:t>builtin_GOMP_critical_start</a:t>
            </a:r>
            <a:r>
              <a:rPr lang="de-DE" dirty="0"/>
              <a:t> ();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printf</a:t>
            </a:r>
            <a:r>
              <a:rPr lang="de-DE" dirty="0"/>
              <a:t> ("I\'m </a:t>
            </a:r>
            <a:r>
              <a:rPr lang="de-DE" dirty="0" err="1"/>
              <a:t>critical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  __</a:t>
            </a:r>
            <a:r>
              <a:rPr lang="de-DE" dirty="0" err="1"/>
              <a:t>builtin_GOMP_critical_end</a:t>
            </a:r>
            <a:r>
              <a:rPr lang="de-DE" dirty="0"/>
              <a:t> ();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section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050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4AF9-70F5-2647-9FE8-C8AACFA6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Barrier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EABF-F338-DF4A-999B-8D745D5A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//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till</a:t>
            </a:r>
            <a:r>
              <a:rPr lang="de-DE" dirty="0"/>
              <a:t> all </a:t>
            </a:r>
            <a:r>
              <a:rPr lang="de-DE" dirty="0" err="1"/>
              <a:t>spawned</a:t>
            </a:r>
            <a:r>
              <a:rPr lang="de-DE" dirty="0"/>
              <a:t> </a:t>
            </a:r>
            <a:r>
              <a:rPr lang="de-DE" dirty="0" err="1"/>
              <a:t>threads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barrier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698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8477-3D16-0949-B181-A582884D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only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34E-9E61-0945-B1CB-85EFF9CA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single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printf</a:t>
            </a:r>
            <a:r>
              <a:rPr lang="de-DE" dirty="0"/>
              <a:t>("</a:t>
            </a:r>
            <a:r>
              <a:rPr lang="de-DE" dirty="0" err="1"/>
              <a:t>I‘m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!\</a:t>
            </a:r>
            <a:r>
              <a:rPr lang="de-DE" dirty="0" err="1"/>
              <a:t>n</a:t>
            </a:r>
            <a:r>
              <a:rPr lang="de-DE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206092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473B-97BE-F747-A64A-82320E61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 </a:t>
            </a:r>
            <a:r>
              <a:rPr lang="de-DE" dirty="0" err="1"/>
              <a:t>single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8518-3D3C-B348-97BD-A5B5B016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Check‘s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somebody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- __</a:t>
            </a:r>
            <a:r>
              <a:rPr lang="de-DE" dirty="0" err="1"/>
              <a:t>builtin_GOMP_single_start</a:t>
            </a:r>
            <a:r>
              <a:rPr lang="de-DE" dirty="0"/>
              <a:t>()</a:t>
            </a:r>
          </a:p>
          <a:p>
            <a:r>
              <a:rPr lang="de-DE" dirty="0" err="1"/>
              <a:t>If</a:t>
            </a:r>
            <a:r>
              <a:rPr lang="de-DE" dirty="0"/>
              <a:t> not –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flag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30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8477-3D16-0949-B181-A582884D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 </a:t>
            </a:r>
            <a:r>
              <a:rPr lang="de-DE" dirty="0" err="1"/>
              <a:t>only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34E-9E61-0945-B1CB-85EFF9CA9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printf</a:t>
            </a:r>
            <a:r>
              <a:rPr lang="de-DE" dirty="0"/>
              <a:t>("</a:t>
            </a:r>
            <a:r>
              <a:rPr lang="de-DE" dirty="0" err="1"/>
              <a:t>I‘m</a:t>
            </a:r>
            <a:r>
              <a:rPr lang="de-DE" dirty="0"/>
              <a:t> a </a:t>
            </a:r>
            <a:r>
              <a:rPr lang="de-DE" dirty="0" err="1"/>
              <a:t>master</a:t>
            </a:r>
            <a:r>
              <a:rPr lang="de-DE" dirty="0"/>
              <a:t>!\</a:t>
            </a:r>
            <a:r>
              <a:rPr lang="de-DE" dirty="0" err="1"/>
              <a:t>n</a:t>
            </a:r>
            <a:r>
              <a:rPr lang="de-DE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31980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A299-C635-A347-BD6D-F68F28E8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518B-1E40-AF49-9A2E-AEDCDBCE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Just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1193978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86A0-AFB0-A54A-853F-4A3EA931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301E30-43F0-654F-8C0B-C1839F011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85AA4-199D-7847-AA3C-5B64E3AD1F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barrier</a:t>
            </a:r>
            <a:endParaRPr lang="de-DE" dirty="0"/>
          </a:p>
          <a:p>
            <a:r>
              <a:rPr lang="de-DE" dirty="0" err="1"/>
              <a:t>Executes</a:t>
            </a:r>
            <a:r>
              <a:rPr lang="de-DE" dirty="0"/>
              <a:t> on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thread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13F46F-B69C-D94C-905B-A48E17234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Master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210859-5ABD-BE43-B09C-E5B8E3787F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barrier</a:t>
            </a:r>
            <a:endParaRPr lang="de-DE" dirty="0"/>
          </a:p>
          <a:p>
            <a:r>
              <a:rPr lang="de-DE" dirty="0" err="1"/>
              <a:t>Executes</a:t>
            </a:r>
            <a:r>
              <a:rPr lang="de-DE" dirty="0"/>
              <a:t> on 0-thread aka </a:t>
            </a:r>
            <a:r>
              <a:rPr lang="de-DE" dirty="0" err="1"/>
              <a:t>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591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3739-0809-5440-8F3D-1F57455E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58DC-C7E2-6A48-8DE4-1529F50A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simd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for</a:t>
            </a:r>
            <a:r>
              <a:rPr lang="de-DE" dirty="0"/>
              <a:t>(</a:t>
            </a:r>
            <a:r>
              <a:rPr lang="de-DE" dirty="0" err="1"/>
              <a:t>int</a:t>
            </a:r>
            <a:r>
              <a:rPr lang="de-DE" dirty="0"/>
              <a:t> i=0;i&lt;N;++i) {</a:t>
            </a:r>
          </a:p>
          <a:p>
            <a:pPr marL="0" indent="0">
              <a:buNone/>
            </a:pPr>
            <a:r>
              <a:rPr lang="de-DE" dirty="0"/>
              <a:t>    a[i] += b[i];</a:t>
            </a:r>
          </a:p>
          <a:p>
            <a:pPr marL="0" indent="0">
              <a:buNone/>
            </a:pPr>
            <a:r>
              <a:rPr lang="de-DE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7617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827CD-529A-A94B-B416-3796212C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0D57-281E-6E41-B22E-6E55D3EEB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include</a:t>
            </a:r>
            <a:r>
              <a:rPr lang="de-DE" dirty="0"/>
              <a:t>&lt;</a:t>
            </a:r>
            <a:r>
              <a:rPr lang="de-DE" dirty="0" err="1"/>
              <a:t>stdio.h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</a:t>
            </a:r>
          </a:p>
          <a:p>
            <a:pPr marL="0" indent="0">
              <a:buNone/>
            </a:pPr>
            <a:r>
              <a:rPr lang="de-DE" dirty="0"/>
              <a:t>	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parallel  {</a:t>
            </a:r>
          </a:p>
          <a:p>
            <a:pPr marL="0" indent="0">
              <a:buNone/>
            </a:pPr>
            <a:r>
              <a:rPr lang="de-DE" dirty="0"/>
              <a:t>	      	</a:t>
            </a:r>
            <a:r>
              <a:rPr lang="de-DE" dirty="0" err="1"/>
              <a:t>printf</a:t>
            </a:r>
            <a:r>
              <a:rPr lang="de-DE" dirty="0"/>
              <a:t>("</a:t>
            </a:r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\</a:t>
            </a:r>
            <a:r>
              <a:rPr lang="de-DE" dirty="0" err="1"/>
              <a:t>n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543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A5C1-2608-E540-AA09-6EAE85B0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Inside 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1400-290E-614A-BC2F-9A07A857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movss</a:t>
            </a:r>
            <a:r>
              <a:rPr lang="de-DE" dirty="0"/>
              <a:t>	(%rcx,%rax,4), %xmm0</a:t>
            </a:r>
          </a:p>
          <a:p>
            <a:pPr marL="0" indent="0">
              <a:buNone/>
            </a:pPr>
            <a:r>
              <a:rPr lang="de-DE" dirty="0" err="1"/>
              <a:t>addss</a:t>
            </a:r>
            <a:r>
              <a:rPr lang="de-DE" dirty="0"/>
              <a:t>	%xmm1, %xmm0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//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honest,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compiler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do </a:t>
            </a:r>
            <a:r>
              <a:rPr lang="de-DE" dirty="0" err="1"/>
              <a:t>it</a:t>
            </a:r>
            <a:r>
              <a:rPr lang="de-DE" dirty="0"/>
              <a:t> on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own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451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A432-00E2-6E41-85AD-8589BDE5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3E0E-84C2-4043-A931-6E474F3E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parallel </a:t>
            </a:r>
          </a:p>
          <a:p>
            <a:pPr marL="0" indent="0">
              <a:buNone/>
            </a:pPr>
            <a:r>
              <a:rPr lang="de-DE" dirty="0"/>
              <a:t>{ </a:t>
            </a:r>
          </a:p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de-DE" dirty="0"/>
              <a:t>{ </a:t>
            </a:r>
          </a:p>
          <a:p>
            <a:pPr marL="457200" lvl="1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de-DE" dirty="0" err="1"/>
              <a:t>printf</a:t>
            </a:r>
            <a:r>
              <a:rPr lang="de-DE" dirty="0"/>
              <a:t>("</a:t>
            </a:r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\</a:t>
            </a:r>
            <a:r>
              <a:rPr lang="de-DE" dirty="0" err="1"/>
              <a:t>n</a:t>
            </a:r>
            <a:r>
              <a:rPr lang="de-DE" dirty="0"/>
              <a:t>");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taskwait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de-DE" dirty="0" err="1"/>
              <a:t>printf</a:t>
            </a:r>
            <a:r>
              <a:rPr lang="de-DE" dirty="0"/>
              <a:t>("</a:t>
            </a:r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!\</a:t>
            </a:r>
            <a:r>
              <a:rPr lang="de-DE" dirty="0" err="1"/>
              <a:t>n</a:t>
            </a:r>
            <a:r>
              <a:rPr lang="de-DE" dirty="0"/>
              <a:t>"); </a:t>
            </a:r>
          </a:p>
          <a:p>
            <a:pPr marL="457200" lvl="1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09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460A-5F4F-2C4E-A91A-3EEF9358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False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C35B-88F4-894D-89E5-25685682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sum_a</a:t>
            </a:r>
            <a:r>
              <a:rPr lang="de-DE" dirty="0"/>
              <a:t>(</a:t>
            </a:r>
            <a:r>
              <a:rPr lang="de-DE" dirty="0" err="1"/>
              <a:t>void</a:t>
            </a:r>
            <a:r>
              <a:rPr lang="de-DE" dirty="0"/>
              <a:t>) {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int</a:t>
            </a:r>
            <a:r>
              <a:rPr lang="de-DE" dirty="0"/>
              <a:t> s = 0;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unsigned</a:t>
            </a:r>
            <a:r>
              <a:rPr lang="de-DE" dirty="0"/>
              <a:t> i = 0; i &lt; N; ++i)</a:t>
            </a:r>
          </a:p>
          <a:p>
            <a:pPr marL="0" indent="0">
              <a:buNone/>
            </a:pPr>
            <a:r>
              <a:rPr lang="de-DE" dirty="0"/>
              <a:t>        s += </a:t>
            </a:r>
            <a:r>
              <a:rPr lang="de-DE" dirty="0" err="1"/>
              <a:t>f.x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return</a:t>
            </a:r>
            <a:r>
              <a:rPr lang="de-DE" dirty="0"/>
              <a:t> s;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inc_b</a:t>
            </a:r>
            <a:r>
              <a:rPr lang="de-DE" dirty="0"/>
              <a:t>(</a:t>
            </a:r>
            <a:r>
              <a:rPr lang="de-DE" dirty="0" err="1"/>
              <a:t>void</a:t>
            </a:r>
            <a:r>
              <a:rPr lang="de-DE" dirty="0"/>
              <a:t>) {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for</a:t>
            </a:r>
            <a:r>
              <a:rPr lang="de-DE" dirty="0"/>
              <a:t> (</a:t>
            </a:r>
            <a:r>
              <a:rPr lang="de-DE" dirty="0" err="1"/>
              <a:t>unsigned</a:t>
            </a:r>
            <a:r>
              <a:rPr lang="de-DE" dirty="0"/>
              <a:t> i = 0; i &lt; N; ++i)</a:t>
            </a:r>
          </a:p>
          <a:p>
            <a:pPr marL="0" indent="0">
              <a:buNone/>
            </a:pPr>
            <a:r>
              <a:rPr lang="de-DE" dirty="0"/>
              <a:t>        ++</a:t>
            </a:r>
            <a:r>
              <a:rPr lang="de-DE" dirty="0" err="1"/>
              <a:t>f.y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/>
              <a:t>//3x </a:t>
            </a:r>
            <a:r>
              <a:rPr lang="de-DE" dirty="0" err="1"/>
              <a:t>faster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aligned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998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FD80-8E5E-2147-9D46-A8F4B2AF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False</a:t>
            </a:r>
            <a:r>
              <a:rPr lang="de-DE" dirty="0"/>
              <a:t> </a:t>
            </a:r>
            <a:r>
              <a:rPr lang="de-DE" dirty="0" err="1"/>
              <a:t>sharing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3AA5-B6E9-604A-92D3-C0E25ED1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Multiple </a:t>
            </a:r>
            <a:r>
              <a:rPr lang="de-DE" dirty="0" err="1"/>
              <a:t>processors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– MESI</a:t>
            </a:r>
          </a:p>
          <a:p>
            <a:pPr marL="0" indent="0">
              <a:buNone/>
            </a:pPr>
            <a:r>
              <a:rPr lang="de-DE" dirty="0"/>
              <a:t>Intel </a:t>
            </a:r>
            <a:r>
              <a:rPr lang="de-DE" dirty="0" err="1"/>
              <a:t>compiler</a:t>
            </a:r>
            <a:r>
              <a:rPr lang="de-DE" dirty="0"/>
              <a:t> </a:t>
            </a:r>
            <a:r>
              <a:rPr lang="de-DE" dirty="0" err="1"/>
              <a:t>claims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especially</a:t>
            </a:r>
            <a:r>
              <a:rPr lang="de-DE" dirty="0"/>
              <a:t> smart </a:t>
            </a:r>
            <a:r>
              <a:rPr lang="de-DE" dirty="0" err="1"/>
              <a:t>finding</a:t>
            </a:r>
            <a:r>
              <a:rPr lang="de-DE" dirty="0"/>
              <a:t> such </a:t>
            </a:r>
            <a:r>
              <a:rPr lang="de-DE" dirty="0" err="1"/>
              <a:t>issues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4442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D118-94C1-AD4D-9221-B23E0FBB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MP 5 – Data </a:t>
            </a:r>
            <a:r>
              <a:rPr lang="de-DE" dirty="0" err="1"/>
              <a:t>Affinity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6815-BE39-CF45-8B2F-C53FF423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task_affinity</a:t>
            </a:r>
            <a:r>
              <a:rPr lang="de-DE" dirty="0"/>
              <a:t>() {</a:t>
            </a:r>
          </a:p>
          <a:p>
            <a:pPr marL="0" indent="0">
              <a:buNone/>
            </a:pPr>
            <a:r>
              <a:rPr lang="de-DE" dirty="0"/>
              <a:t>double* B;</a:t>
            </a:r>
          </a:p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(B) </a:t>
            </a:r>
            <a:r>
              <a:rPr lang="de-DE" dirty="0" err="1"/>
              <a:t>affinity</a:t>
            </a:r>
            <a:r>
              <a:rPr lang="de-DE" dirty="0"/>
              <a:t>(A[0:N])</a:t>
            </a:r>
          </a:p>
          <a:p>
            <a:pPr marL="0" indent="0">
              <a:buNone/>
            </a:pPr>
            <a:r>
              <a:rPr lang="de-DE" dirty="0"/>
              <a:t>{</a:t>
            </a:r>
          </a:p>
          <a:p>
            <a:pPr marL="0" indent="0">
              <a:buNone/>
            </a:pPr>
            <a:r>
              <a:rPr lang="de-DE" dirty="0"/>
              <a:t>	B = </a:t>
            </a:r>
            <a:r>
              <a:rPr lang="de-DE" dirty="0" err="1"/>
              <a:t>init_B_and_important_computation</a:t>
            </a:r>
            <a:r>
              <a:rPr lang="de-DE" dirty="0"/>
              <a:t>(A);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firstprivate(B) </a:t>
            </a:r>
            <a:r>
              <a:rPr lang="de-DE" dirty="0" err="1"/>
              <a:t>affinity</a:t>
            </a:r>
            <a:r>
              <a:rPr lang="de-DE" dirty="0"/>
              <a:t>(B[0:N])</a:t>
            </a:r>
          </a:p>
          <a:p>
            <a:pPr marL="0" indent="0">
              <a:buNone/>
            </a:pPr>
            <a:r>
              <a:rPr lang="de-DE" dirty="0"/>
              <a:t>{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important_computation_too</a:t>
            </a:r>
            <a:r>
              <a:rPr lang="de-DE" dirty="0"/>
              <a:t>(B);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taskwait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098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3C5C-C63F-0644-9C50-61242374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c5.18xlarge?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93DC-B063-4641-B650-F87137B0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lscpu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CPU(s):                72</a:t>
            </a:r>
          </a:p>
          <a:p>
            <a:pPr marL="0" indent="0">
              <a:buNone/>
            </a:pPr>
            <a:r>
              <a:rPr lang="de-DE" dirty="0"/>
              <a:t>On-line CPU(s) </a:t>
            </a:r>
            <a:r>
              <a:rPr lang="de-DE" dirty="0" err="1"/>
              <a:t>list</a:t>
            </a:r>
            <a:r>
              <a:rPr lang="de-DE" dirty="0"/>
              <a:t>:   0-71</a:t>
            </a:r>
          </a:p>
          <a:p>
            <a:pPr marL="0" indent="0">
              <a:buNone/>
            </a:pPr>
            <a:r>
              <a:rPr lang="de-DE" dirty="0"/>
              <a:t>Thread(s) per </a:t>
            </a:r>
            <a:r>
              <a:rPr lang="de-DE" dirty="0" err="1"/>
              <a:t>core</a:t>
            </a:r>
            <a:r>
              <a:rPr lang="de-DE" dirty="0"/>
              <a:t>:    2</a:t>
            </a:r>
          </a:p>
          <a:p>
            <a:pPr marL="0" indent="0">
              <a:buNone/>
            </a:pPr>
            <a:r>
              <a:rPr lang="de-DE" dirty="0"/>
              <a:t>Core(s) per socket:    18</a:t>
            </a:r>
          </a:p>
          <a:p>
            <a:pPr marL="0" indent="0">
              <a:buNone/>
            </a:pPr>
            <a:r>
              <a:rPr lang="de-DE" dirty="0"/>
              <a:t>Socket(s):             2</a:t>
            </a:r>
          </a:p>
          <a:p>
            <a:pPr marL="0" indent="0">
              <a:buNone/>
            </a:pPr>
            <a:r>
              <a:rPr lang="de-DE" dirty="0"/>
              <a:t>NUMA </a:t>
            </a:r>
            <a:r>
              <a:rPr lang="de-DE" dirty="0" err="1"/>
              <a:t>node</a:t>
            </a:r>
            <a:r>
              <a:rPr lang="de-DE" dirty="0"/>
              <a:t>(s):          2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996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1296-7857-264A-8CC2-02799994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Mxnet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OpenMP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D977-42FB-B84A-A102-137C4610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implementations</a:t>
            </a:r>
            <a:endParaRPr lang="de-DE" dirty="0"/>
          </a:p>
          <a:p>
            <a:r>
              <a:rPr lang="de-DE" dirty="0" err="1"/>
              <a:t>Conflict</a:t>
            </a:r>
            <a:r>
              <a:rPr lang="de-DE" dirty="0"/>
              <a:t> on </a:t>
            </a:r>
            <a:r>
              <a:rPr lang="de-DE" dirty="0" err="1"/>
              <a:t>true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  <a:p>
            <a:r>
              <a:rPr lang="de-DE" dirty="0"/>
              <a:t>OMP_DISPLAY_ENV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multiple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initialized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default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(</a:t>
            </a:r>
            <a:r>
              <a:rPr lang="de-DE" dirty="0" err="1"/>
              <a:t>gcc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mkl_intel</a:t>
            </a:r>
            <a:r>
              <a:rPr lang="de-DE" dirty="0"/>
              <a:t>)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– OMP_PLACES/OMP_PROC_BIND </a:t>
            </a:r>
            <a:r>
              <a:rPr lang="de-DE" dirty="0" err="1"/>
              <a:t>kills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like a </a:t>
            </a:r>
            <a:r>
              <a:rPr lang="de-DE" dirty="0" err="1"/>
              <a:t>boss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42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ADCA-9F32-BA49-8A00-0289FD7C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 </a:t>
            </a:r>
            <a:r>
              <a:rPr lang="de-DE" dirty="0" err="1"/>
              <a:t>setup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F014-BD0F-564D-AC93-CE2464D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GCC5 + GOMP</a:t>
            </a:r>
          </a:p>
          <a:p>
            <a:r>
              <a:rPr lang="de-DE" dirty="0"/>
              <a:t>GCC5 + IOMP – aka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r>
              <a:rPr lang="de-DE" dirty="0"/>
              <a:t>C5.18xlarge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on</a:t>
            </a:r>
          </a:p>
          <a:p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899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4551-8836-6D4A-9C5E-3036C0B8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Relevant </a:t>
            </a:r>
            <a:r>
              <a:rPr lang="de-DE" dirty="0" err="1"/>
              <a:t>OpenMP</a:t>
            </a:r>
            <a:r>
              <a:rPr lang="de-DE" dirty="0"/>
              <a:t> </a:t>
            </a:r>
            <a:r>
              <a:rPr lang="de-DE" dirty="0" err="1"/>
              <a:t>runtimes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D577-42DA-0F45-B956-8422EF90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GOMP</a:t>
            </a:r>
          </a:p>
          <a:p>
            <a:r>
              <a:rPr lang="de-DE" dirty="0"/>
              <a:t>LLVM OMP – </a:t>
            </a:r>
            <a:r>
              <a:rPr lang="de-DE" dirty="0" err="1"/>
              <a:t>can</a:t>
            </a:r>
            <a:r>
              <a:rPr lang="de-DE" dirty="0"/>
              <a:t> fake GOMP.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IOMP</a:t>
            </a:r>
          </a:p>
          <a:p>
            <a:r>
              <a:rPr lang="de-DE" dirty="0"/>
              <a:t>Intel OMP (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LLVM OMP) – </a:t>
            </a:r>
            <a:r>
              <a:rPr lang="de-DE" dirty="0" err="1"/>
              <a:t>can</a:t>
            </a:r>
            <a:r>
              <a:rPr lang="de-DE" dirty="0"/>
              <a:t> fake GOMP</a:t>
            </a:r>
          </a:p>
          <a:p>
            <a:r>
              <a:rPr lang="de-DE" dirty="0" err="1"/>
              <a:t>Whatever</a:t>
            </a:r>
            <a:r>
              <a:rPr lang="de-DE" dirty="0"/>
              <a:t> MS </a:t>
            </a:r>
            <a:r>
              <a:rPr lang="de-DE" dirty="0" err="1"/>
              <a:t>does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1455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08F0-5D3E-314D-A55A-3E7D9A05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OpenMP</a:t>
            </a:r>
            <a:r>
              <a:rPr lang="de-DE" dirty="0"/>
              <a:t> </a:t>
            </a:r>
            <a:r>
              <a:rPr lang="de-DE" dirty="0" err="1"/>
              <a:t>runtimes</a:t>
            </a:r>
            <a:r>
              <a:rPr lang="de-DE" dirty="0"/>
              <a:t> at </a:t>
            </a:r>
            <a:r>
              <a:rPr lang="de-DE" dirty="0" err="1"/>
              <a:t>once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DA1A-8641-6548-8037-329D6F54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„Intel MKL-DNN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Intel, GNU </a:t>
            </a:r>
            <a:r>
              <a:rPr lang="de-DE" dirty="0" err="1"/>
              <a:t>or</a:t>
            </a:r>
            <a:r>
              <a:rPr lang="de-DE" dirty="0"/>
              <a:t> CLANG </a:t>
            </a:r>
            <a:r>
              <a:rPr lang="de-DE" dirty="0" err="1"/>
              <a:t>OpenMP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. </a:t>
            </a:r>
            <a:r>
              <a:rPr lang="de-DE" dirty="0" err="1"/>
              <a:t>Because</a:t>
            </a:r>
            <a:r>
              <a:rPr lang="de-DE" dirty="0"/>
              <a:t> different </a:t>
            </a:r>
            <a:r>
              <a:rPr lang="de-DE" dirty="0" err="1"/>
              <a:t>OpenMP</a:t>
            </a:r>
            <a:r>
              <a:rPr lang="de-DE" dirty="0"/>
              <a:t> </a:t>
            </a:r>
            <a:r>
              <a:rPr lang="de-DE" dirty="0" err="1"/>
              <a:t>runtimes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, </a:t>
            </a:r>
            <a:r>
              <a:rPr lang="de-DE" dirty="0" err="1"/>
              <a:t>it's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OpenMP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. </a:t>
            </a:r>
            <a:r>
              <a:rPr lang="de-DE" b="1" dirty="0" err="1"/>
              <a:t>Having</a:t>
            </a:r>
            <a:r>
              <a:rPr lang="de-DE" b="1" dirty="0"/>
              <a:t>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than</a:t>
            </a:r>
            <a:r>
              <a:rPr lang="de-DE" b="1" dirty="0"/>
              <a:t>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OpenMP</a:t>
            </a:r>
            <a:r>
              <a:rPr lang="de-DE" b="1" dirty="0"/>
              <a:t> </a:t>
            </a:r>
            <a:r>
              <a:rPr lang="de-DE" b="1" dirty="0" err="1"/>
              <a:t>runtime</a:t>
            </a:r>
            <a:r>
              <a:rPr lang="de-DE" b="1" dirty="0"/>
              <a:t> </a:t>
            </a:r>
            <a:r>
              <a:rPr lang="de-DE" b="1" dirty="0" err="1"/>
              <a:t>initialized</a:t>
            </a:r>
            <a:r>
              <a:rPr lang="de-DE" b="1" dirty="0"/>
              <a:t> </a:t>
            </a:r>
            <a:r>
              <a:rPr lang="de-DE" b="1" dirty="0" err="1"/>
              <a:t>may</a:t>
            </a:r>
            <a:r>
              <a:rPr lang="de-DE" b="1" dirty="0"/>
              <a:t> </a:t>
            </a:r>
            <a:r>
              <a:rPr lang="de-DE" b="1" dirty="0" err="1"/>
              <a:t>lead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undefined</a:t>
            </a:r>
            <a:r>
              <a:rPr lang="de-DE" b="1" dirty="0"/>
              <a:t> </a:t>
            </a:r>
            <a:r>
              <a:rPr lang="de-DE" b="1" dirty="0" err="1"/>
              <a:t>behavior</a:t>
            </a:r>
            <a:r>
              <a:rPr lang="de-DE" b="1" dirty="0"/>
              <a:t> </a:t>
            </a:r>
            <a:r>
              <a:rPr lang="de-DE" b="1" dirty="0" err="1"/>
              <a:t>including</a:t>
            </a:r>
            <a:r>
              <a:rPr lang="de-DE" b="1" dirty="0"/>
              <a:t> </a:t>
            </a:r>
            <a:r>
              <a:rPr lang="de-DE" b="1" dirty="0" err="1"/>
              <a:t>incorrect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crashes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3314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76BB-DECC-F84F-95D7-02117C06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OpemMP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49D4-C534-4B43-94EE-E5981C21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OpenMP</a:t>
            </a:r>
            <a:r>
              <a:rPr lang="de-DE" dirty="0"/>
              <a:t> 2 –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de-DE" dirty="0"/>
          </a:p>
          <a:p>
            <a:r>
              <a:rPr lang="de-DE" dirty="0" err="1"/>
              <a:t>OpenMP</a:t>
            </a:r>
            <a:r>
              <a:rPr lang="de-DE" dirty="0"/>
              <a:t> 3 –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OpenMP</a:t>
            </a:r>
            <a:r>
              <a:rPr lang="de-DE" dirty="0"/>
              <a:t> 4 – SIMD, </a:t>
            </a:r>
            <a:r>
              <a:rPr lang="de-DE" dirty="0" err="1"/>
              <a:t>accelerators</a:t>
            </a:r>
            <a:r>
              <a:rPr lang="de-DE" dirty="0"/>
              <a:t>, </a:t>
            </a:r>
            <a:r>
              <a:rPr lang="de-DE" dirty="0" err="1"/>
              <a:t>affinity</a:t>
            </a:r>
            <a:r>
              <a:rPr lang="de-DE" dirty="0"/>
              <a:t>, </a:t>
            </a:r>
            <a:r>
              <a:rPr lang="de-DE" dirty="0" err="1"/>
              <a:t>atomics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267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AD50-F353-0C43-883B-116CE8DD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linking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5F29-B7F5-644B-ABC9-F6FCBC1E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„On </a:t>
            </a:r>
            <a:r>
              <a:rPr lang="de-DE" dirty="0" err="1"/>
              <a:t>glibc-based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, </a:t>
            </a:r>
            <a:r>
              <a:rPr lang="de-DE" dirty="0" err="1"/>
              <a:t>OpenMP</a:t>
            </a:r>
            <a:r>
              <a:rPr lang="de-DE" dirty="0"/>
              <a:t> </a:t>
            </a:r>
            <a:r>
              <a:rPr lang="de-DE" dirty="0" err="1"/>
              <a:t>enabled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statically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pthreads-implementation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 -</a:t>
            </a:r>
            <a:r>
              <a:rPr lang="de-DE" dirty="0" err="1"/>
              <a:t>Wl</a:t>
            </a:r>
            <a:r>
              <a:rPr lang="de-DE" dirty="0"/>
              <a:t>,--</a:t>
            </a:r>
            <a:r>
              <a:rPr lang="de-DE" dirty="0" err="1"/>
              <a:t>whole</a:t>
            </a:r>
            <a:r>
              <a:rPr lang="de-DE" dirty="0"/>
              <a:t>-archive -</a:t>
            </a:r>
            <a:r>
              <a:rPr lang="de-DE" dirty="0" err="1"/>
              <a:t>lpthread</a:t>
            </a:r>
            <a:r>
              <a:rPr lang="de-DE" dirty="0"/>
              <a:t> -</a:t>
            </a:r>
            <a:r>
              <a:rPr lang="de-DE" dirty="0" err="1"/>
              <a:t>Wl</a:t>
            </a:r>
            <a:r>
              <a:rPr lang="de-DE" dirty="0"/>
              <a:t>,--</a:t>
            </a:r>
            <a:r>
              <a:rPr lang="de-DE" dirty="0" err="1"/>
              <a:t>no</a:t>
            </a:r>
            <a:r>
              <a:rPr lang="de-DE" dirty="0"/>
              <a:t>-</a:t>
            </a:r>
            <a:r>
              <a:rPr lang="de-DE" dirty="0" err="1"/>
              <a:t>whole</a:t>
            </a:r>
            <a:r>
              <a:rPr lang="de-DE" dirty="0"/>
              <a:t>-archive 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.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 </a:t>
            </a:r>
            <a:r>
              <a:rPr lang="de-DE" dirty="0" err="1"/>
              <a:t>gcc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thus</a:t>
            </a:r>
            <a:r>
              <a:rPr lang="de-DE" dirty="0"/>
              <a:t> not </a:t>
            </a:r>
            <a:r>
              <a:rPr lang="de-DE" dirty="0" err="1"/>
              <a:t>recommended</a:t>
            </a:r>
            <a:r>
              <a:rPr lang="de-DE" dirty="0"/>
              <a:t>.“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191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CF89-F5D3-9E4D-B303-8F411D39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c5.18xlarge?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9A4C-FF42-3541-AC4D-FDF66BAF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numactl</a:t>
            </a:r>
            <a:r>
              <a:rPr lang="de-DE" dirty="0"/>
              <a:t> –</a:t>
            </a:r>
            <a:r>
              <a:rPr lang="de-DE" dirty="0" err="1"/>
              <a:t>hardware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available</a:t>
            </a:r>
            <a:r>
              <a:rPr lang="de-DE" dirty="0"/>
              <a:t>: 2 </a:t>
            </a:r>
            <a:r>
              <a:rPr lang="de-DE" dirty="0" err="1"/>
              <a:t>nodes</a:t>
            </a:r>
            <a:r>
              <a:rPr lang="de-DE" dirty="0"/>
              <a:t> (0-1)</a:t>
            </a:r>
          </a:p>
          <a:p>
            <a:pPr marL="0" indent="0">
              <a:buNone/>
            </a:pPr>
            <a:r>
              <a:rPr lang="de-DE" dirty="0" err="1"/>
              <a:t>node</a:t>
            </a:r>
            <a:r>
              <a:rPr lang="de-DE" dirty="0"/>
              <a:t> 0 </a:t>
            </a:r>
            <a:r>
              <a:rPr lang="de-DE" dirty="0" err="1"/>
              <a:t>cpus</a:t>
            </a:r>
            <a:r>
              <a:rPr lang="de-DE" dirty="0"/>
              <a:t>: 0-17 36-53</a:t>
            </a:r>
          </a:p>
          <a:p>
            <a:pPr marL="0" indent="0">
              <a:buNone/>
            </a:pPr>
            <a:r>
              <a:rPr lang="de-DE" dirty="0" err="1"/>
              <a:t>node</a:t>
            </a:r>
            <a:r>
              <a:rPr lang="de-DE" dirty="0"/>
              <a:t> 0 </a:t>
            </a:r>
            <a:r>
              <a:rPr lang="de-DE" dirty="0" err="1"/>
              <a:t>size</a:t>
            </a:r>
            <a:r>
              <a:rPr lang="de-DE" dirty="0"/>
              <a:t>: 70349 MB</a:t>
            </a:r>
          </a:p>
          <a:p>
            <a:pPr marL="0" indent="0">
              <a:buNone/>
            </a:pPr>
            <a:r>
              <a:rPr lang="de-DE" dirty="0" err="1"/>
              <a:t>node</a:t>
            </a:r>
            <a:r>
              <a:rPr lang="de-DE" dirty="0"/>
              <a:t> 0 </a:t>
            </a:r>
            <a:r>
              <a:rPr lang="de-DE" dirty="0" err="1"/>
              <a:t>free</a:t>
            </a:r>
            <a:r>
              <a:rPr lang="de-DE" dirty="0"/>
              <a:t>: 64388 MB</a:t>
            </a:r>
          </a:p>
          <a:p>
            <a:pPr marL="0" indent="0">
              <a:buNone/>
            </a:pPr>
            <a:r>
              <a:rPr lang="de-DE" dirty="0" err="1"/>
              <a:t>node</a:t>
            </a:r>
            <a:r>
              <a:rPr lang="de-DE" dirty="0"/>
              <a:t> 1 </a:t>
            </a:r>
            <a:r>
              <a:rPr lang="de-DE" dirty="0" err="1"/>
              <a:t>cpus</a:t>
            </a:r>
            <a:r>
              <a:rPr lang="de-DE" dirty="0"/>
              <a:t>: 18-35 54-71</a:t>
            </a:r>
          </a:p>
          <a:p>
            <a:pPr marL="0" indent="0">
              <a:buNone/>
            </a:pPr>
            <a:r>
              <a:rPr lang="de-DE" dirty="0" err="1"/>
              <a:t>node</a:t>
            </a:r>
            <a:r>
              <a:rPr lang="de-DE" dirty="0"/>
              <a:t> 1 </a:t>
            </a:r>
            <a:r>
              <a:rPr lang="de-DE" dirty="0" err="1"/>
              <a:t>size</a:t>
            </a:r>
            <a:r>
              <a:rPr lang="de-DE" dirty="0"/>
              <a:t>: 70427 MB</a:t>
            </a:r>
          </a:p>
          <a:p>
            <a:pPr marL="0" indent="0">
              <a:buNone/>
            </a:pPr>
            <a:r>
              <a:rPr lang="de-DE" dirty="0" err="1"/>
              <a:t>node</a:t>
            </a:r>
            <a:r>
              <a:rPr lang="de-DE" dirty="0"/>
              <a:t> 1 </a:t>
            </a:r>
            <a:r>
              <a:rPr lang="de-DE" dirty="0" err="1"/>
              <a:t>free</a:t>
            </a:r>
            <a:r>
              <a:rPr lang="de-DE" dirty="0"/>
              <a:t>: 40161 MB</a:t>
            </a:r>
          </a:p>
          <a:p>
            <a:pPr marL="0" indent="0">
              <a:buNone/>
            </a:pP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distances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node</a:t>
            </a:r>
            <a:r>
              <a:rPr lang="de-DE" dirty="0"/>
              <a:t>   0   1 </a:t>
            </a:r>
          </a:p>
          <a:p>
            <a:pPr marL="0" indent="0">
              <a:buNone/>
            </a:pPr>
            <a:r>
              <a:rPr lang="de-DE" dirty="0"/>
              <a:t>  0:  10  21 </a:t>
            </a:r>
          </a:p>
          <a:p>
            <a:pPr marL="0" indent="0">
              <a:buNone/>
            </a:pPr>
            <a:r>
              <a:rPr lang="de-DE" dirty="0"/>
              <a:t>  1:  21  10 </a:t>
            </a:r>
          </a:p>
        </p:txBody>
      </p:sp>
    </p:spTree>
    <p:extLst>
      <p:ext uri="{BB962C8B-B14F-4D97-AF65-F5344CB8AC3E}">
        <p14:creationId xmlns:p14="http://schemas.microsoft.com/office/powerpoint/2010/main" val="3775523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B7AA-230E-184C-992F-EE7CDCA3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08AE-19D6-1945-8522-0B831D89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 </a:t>
            </a:r>
            <a:r>
              <a:rPr lang="de-DE" dirty="0" err="1"/>
              <a:t>systems</a:t>
            </a:r>
            <a:r>
              <a:rPr lang="de-DE" dirty="0"/>
              <a:t> do first-</a:t>
            </a:r>
            <a:r>
              <a:rPr lang="de-DE" dirty="0" err="1"/>
              <a:t>touch</a:t>
            </a:r>
            <a:endParaRPr lang="de-DE" dirty="0"/>
          </a:p>
          <a:p>
            <a:r>
              <a:rPr lang="de-DE" dirty="0"/>
              <a:t>Initialize </a:t>
            </a:r>
            <a:r>
              <a:rPr lang="de-DE" dirty="0" err="1"/>
              <a:t>data</a:t>
            </a:r>
            <a:r>
              <a:rPr lang="de-DE" dirty="0"/>
              <a:t> in parallel.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.</a:t>
            </a:r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numactl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allocate</a:t>
            </a:r>
            <a:r>
              <a:rPr lang="de-DE" dirty="0"/>
              <a:t> on different </a:t>
            </a:r>
            <a:r>
              <a:rPr lang="de-DE" dirty="0" err="1"/>
              <a:t>nodes</a:t>
            </a:r>
            <a:endParaRPr lang="de-DE" dirty="0"/>
          </a:p>
          <a:p>
            <a:r>
              <a:rPr lang="de-DE" dirty="0" err="1"/>
              <a:t>OpenMP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9799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9B0F-F137-5745-85DD-2C7124D7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c5.18xlarge?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A0EB-84E8-6646-8278-C58DA3AF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cpuinfo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L1 32  KB (0,36)(1,37)(2,38) …</a:t>
            </a:r>
          </a:p>
          <a:p>
            <a:r>
              <a:rPr lang="de-DE" dirty="0"/>
              <a:t>L2 1   MB (0,36)(1,37)(2,38)…</a:t>
            </a:r>
          </a:p>
          <a:p>
            <a:r>
              <a:rPr lang="de-DE" dirty="0"/>
              <a:t>L3 24  MB (0-17,36-53)(18-35,54-71)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271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8123-A732-8C47-83A6-D1D10E80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OMP_PLACES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43CB-E6E0-9C46-9917-842532961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sockets</a:t>
            </a:r>
            <a:endParaRPr lang="de-DE" dirty="0"/>
          </a:p>
          <a:p>
            <a:r>
              <a:rPr lang="de-DE" dirty="0" err="1"/>
              <a:t>threads</a:t>
            </a:r>
            <a:endParaRPr lang="de-DE" dirty="0"/>
          </a:p>
          <a:p>
            <a:r>
              <a:rPr lang="de-DE" dirty="0" err="1"/>
              <a:t>cores</a:t>
            </a:r>
            <a:endParaRPr lang="de-DE" dirty="0"/>
          </a:p>
          <a:p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975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ABDB-5C11-BE44-89C4-AEFAD5FE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OMP_PROC_BIND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6545-C54D-184A-88FA-B8F47C9C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true</a:t>
            </a:r>
            <a:endParaRPr lang="de-DE" dirty="0"/>
          </a:p>
          <a:p>
            <a:r>
              <a:rPr lang="de-DE" dirty="0" err="1"/>
              <a:t>false</a:t>
            </a:r>
            <a:endParaRPr lang="de-DE" dirty="0"/>
          </a:p>
          <a:p>
            <a:r>
              <a:rPr lang="de-DE" dirty="0" err="1"/>
              <a:t>close</a:t>
            </a:r>
            <a:endParaRPr lang="de-DE" dirty="0"/>
          </a:p>
          <a:p>
            <a:r>
              <a:rPr lang="de-DE" dirty="0" err="1"/>
              <a:t>spread</a:t>
            </a:r>
            <a:endParaRPr lang="de-DE" dirty="0"/>
          </a:p>
          <a:p>
            <a:r>
              <a:rPr lang="de-DE" dirty="0" err="1"/>
              <a:t>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666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C9B401-377F-D449-A7C2-0D4741BC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OMP_PLACES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394B9-CCE2-E442-99B0-9EF21E0E8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Close		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A5D33-B27A-1344-A09D-D996598943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Fast </a:t>
            </a:r>
            <a:r>
              <a:rPr lang="de-DE" dirty="0" err="1"/>
              <a:t>synchronization</a:t>
            </a:r>
            <a:endParaRPr lang="de-DE" dirty="0"/>
          </a:p>
          <a:p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bandwidht</a:t>
            </a:r>
            <a:r>
              <a:rPr lang="de-DE" dirty="0"/>
              <a:t>/</a:t>
            </a:r>
            <a:r>
              <a:rPr lang="de-DE" dirty="0" err="1"/>
              <a:t>cache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389DA7-8D0A-2747-9592-402044DB4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Spread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61840F-43FA-7B4A-A863-36F1DB5907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synchronization</a:t>
            </a:r>
            <a:endParaRPr lang="de-DE" dirty="0"/>
          </a:p>
          <a:p>
            <a:r>
              <a:rPr lang="de-DE" dirty="0"/>
              <a:t>More </a:t>
            </a:r>
            <a:r>
              <a:rPr lang="de-DE" dirty="0" err="1"/>
              <a:t>bandwidth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8900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16EE-25FE-9746-9E1D-566AF5CE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GOMP_CPU_AFFINITY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8721-C4B3-B442-8624-9022E78D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Something like 0-71 </a:t>
            </a:r>
            <a:r>
              <a:rPr lang="de-DE" dirty="0" err="1"/>
              <a:t>or</a:t>
            </a:r>
            <a:r>
              <a:rPr lang="de-DE" dirty="0"/>
              <a:t> 0 3 1-2 4-15:2</a:t>
            </a:r>
          </a:p>
        </p:txBody>
      </p:sp>
    </p:spTree>
    <p:extLst>
      <p:ext uri="{BB962C8B-B14F-4D97-AF65-F5344CB8AC3E}">
        <p14:creationId xmlns:p14="http://schemas.microsoft.com/office/powerpoint/2010/main" val="2836622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FACB-AA61-B444-8114-59B49DAD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KMP_AFFINITY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D9F9-DD98-5E4B-8A89-C8558FA2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Deprecated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Intel. </a:t>
            </a:r>
            <a:r>
              <a:rPr lang="de-DE" dirty="0" err="1"/>
              <a:t>Use</a:t>
            </a:r>
            <a:r>
              <a:rPr lang="de-DE" dirty="0"/>
              <a:t> OMP_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necessary</a:t>
            </a:r>
            <a:endParaRPr lang="de-DE" dirty="0"/>
          </a:p>
          <a:p>
            <a:r>
              <a:rPr lang="de-DE" dirty="0"/>
              <a:t>KMP_AFFINITY=verbose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viable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b="1" dirty="0"/>
          </a:p>
          <a:p>
            <a:r>
              <a:rPr lang="de-DE" b="1" dirty="0" err="1"/>
              <a:t>granularity</a:t>
            </a:r>
            <a:r>
              <a:rPr lang="de-DE" b="1" dirty="0"/>
              <a:t>=fine,compact,1,0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optimal </a:t>
            </a:r>
            <a:r>
              <a:rPr lang="de-DE" dirty="0" err="1"/>
              <a:t>performance</a:t>
            </a:r>
            <a:r>
              <a:rPr lang="de-DE" dirty="0"/>
              <a:t>. </a:t>
            </a:r>
            <a:r>
              <a:rPr lang="de-DE" dirty="0" err="1"/>
              <a:t>compact</a:t>
            </a:r>
            <a:r>
              <a:rPr lang="de-DE" dirty="0"/>
              <a:t> ~ </a:t>
            </a:r>
            <a:r>
              <a:rPr lang="de-DE" dirty="0" err="1"/>
              <a:t>close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719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D4C5-C250-D54B-A649-1C5835F4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 </a:t>
            </a: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GCC?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89E306-8522-6346-9A37-BE15295D24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321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B086-3359-CD4F-A32F-8E15F6F4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5503A-287C-6242-A7D7-6C881861BE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#</a:t>
            </a:r>
            <a:r>
              <a:rPr lang="de-DE" dirty="0" err="1"/>
              <a:t>pragma</a:t>
            </a:r>
            <a:r>
              <a:rPr lang="de-DE" dirty="0"/>
              <a:t> </a:t>
            </a:r>
            <a:r>
              <a:rPr lang="de-DE" dirty="0" err="1"/>
              <a:t>omp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/>
              <a:t>printf</a:t>
            </a:r>
            <a:r>
              <a:rPr lang="de-DE" dirty="0"/>
              <a:t>("</a:t>
            </a:r>
            <a:r>
              <a:rPr lang="de-DE" dirty="0" err="1"/>
              <a:t>I‘m</a:t>
            </a:r>
            <a:r>
              <a:rPr lang="de-DE" dirty="0"/>
              <a:t> a </a:t>
            </a:r>
            <a:r>
              <a:rPr lang="de-DE" dirty="0" err="1"/>
              <a:t>lonely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\</a:t>
            </a:r>
            <a:r>
              <a:rPr lang="de-DE" dirty="0" err="1"/>
              <a:t>n</a:t>
            </a:r>
            <a:r>
              <a:rPr lang="de-DE" dirty="0"/>
              <a:t>");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767E1-3E45-444F-A7FF-81BDA9966A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2026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6374-5428-1743-9FAC-2F25E295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89859B-3469-BC45-87F5-C746E70AD0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0131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3928-1649-AA43-8DE9-F0A468C4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Fixed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30B987-3455-D844-9C65-ADD66422AF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31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4369-9E97-9542-B059-0BD6BF93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8C27-0EFC-C542-9BC4-173AF754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“Threads“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processors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HT</a:t>
            </a:r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disable</a:t>
            </a:r>
            <a:r>
              <a:rPr lang="de-DE" dirty="0"/>
              <a:t> </a:t>
            </a:r>
            <a:r>
              <a:rPr lang="de-DE" dirty="0" err="1"/>
              <a:t>proc-binding</a:t>
            </a:r>
            <a:endParaRPr lang="de-DE" dirty="0"/>
          </a:p>
          <a:p>
            <a:r>
              <a:rPr lang="de-DE" dirty="0" err="1"/>
              <a:t>Mxnet</a:t>
            </a:r>
            <a:r>
              <a:rPr lang="de-DE" dirty="0"/>
              <a:t> </a:t>
            </a:r>
            <a:r>
              <a:rPr lang="de-DE" dirty="0" err="1"/>
              <a:t>benefits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cores</a:t>
            </a:r>
            <a:r>
              <a:rPr lang="de-DE" dirty="0"/>
              <a:t> </a:t>
            </a:r>
            <a:r>
              <a:rPr lang="de-DE" dirty="0" err="1"/>
              <a:t>places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sockets</a:t>
            </a:r>
            <a:endParaRPr lang="de-DE" dirty="0"/>
          </a:p>
          <a:p>
            <a:r>
              <a:rPr lang="de-DE" dirty="0"/>
              <a:t>Long-run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„</a:t>
            </a:r>
            <a:r>
              <a:rPr lang="de-DE" dirty="0" err="1"/>
              <a:t>good</a:t>
            </a:r>
            <a:r>
              <a:rPr lang="de-DE" dirty="0"/>
              <a:t>“ </a:t>
            </a:r>
            <a:r>
              <a:rPr lang="de-DE" dirty="0" err="1"/>
              <a:t>configurations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552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5522-2D0B-F945-B98B-37E95289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elsewhere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7BB8-F81B-284F-A990-8587D7AB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LLVM OMP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GOMP</a:t>
            </a:r>
          </a:p>
        </p:txBody>
      </p:sp>
    </p:spTree>
    <p:extLst>
      <p:ext uri="{BB962C8B-B14F-4D97-AF65-F5344CB8AC3E}">
        <p14:creationId xmlns:p14="http://schemas.microsoft.com/office/powerpoint/2010/main" val="193785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B785-F550-4A45-A804-2BA08F84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6A2A3-CE12-104C-8F6F-5D9C35FEA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omp_get_thread_num</a:t>
            </a:r>
            <a:r>
              <a:rPr lang="de-DE" dirty="0"/>
              <a:t>()</a:t>
            </a:r>
          </a:p>
          <a:p>
            <a:r>
              <a:rPr lang="de-DE" dirty="0" err="1"/>
              <a:t>omp_get_num_threads</a:t>
            </a:r>
            <a:r>
              <a:rPr lang="de-DE" dirty="0"/>
              <a:t>()</a:t>
            </a:r>
          </a:p>
          <a:p>
            <a:r>
              <a:rPr lang="de-DE" dirty="0" err="1"/>
              <a:t>omp_get_wtime</a:t>
            </a:r>
            <a:r>
              <a:rPr lang="de-DE" dirty="0"/>
              <a:t>()</a:t>
            </a:r>
          </a:p>
          <a:p>
            <a:r>
              <a:rPr lang="de-DE" dirty="0" err="1"/>
              <a:t>omp_in_parallel</a:t>
            </a:r>
            <a:r>
              <a:rPr lang="de-DE" dirty="0"/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9E0F06-7A3E-6145-9A9A-473E0A94EE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57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6FFA-8F21-B94A-9803-BCAD35C4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6F1E-33E2-BC47-BB50-969E699905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OMP_NUM_THREADS</a:t>
            </a:r>
          </a:p>
          <a:p>
            <a:r>
              <a:rPr lang="de-DE" dirty="0"/>
              <a:t>OMP_PLACES</a:t>
            </a:r>
          </a:p>
          <a:p>
            <a:r>
              <a:rPr lang="de-DE" dirty="0"/>
              <a:t>OMP_PROC_BIND</a:t>
            </a:r>
          </a:p>
          <a:p>
            <a:r>
              <a:rPr lang="de-DE" dirty="0"/>
              <a:t>GOMP_CPU_AFFINITY</a:t>
            </a:r>
          </a:p>
          <a:p>
            <a:r>
              <a:rPr lang="de-DE" dirty="0"/>
              <a:t>KMP_AFFINITY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4251-45E3-754F-9D84-B2EAF8B2CA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13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771416-093C-534E-8ACC-1DFB17F6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OMP </a:t>
            </a:r>
            <a:r>
              <a:rPr lang="de-DE" dirty="0" err="1"/>
              <a:t>works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683E70-9EC2-EA47-B549-D778253B2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2AAC-CDD8-D043-B0EF-8704EBDB04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memory</a:t>
            </a:r>
            <a:endParaRPr lang="de-DE" dirty="0"/>
          </a:p>
          <a:p>
            <a:r>
              <a:rPr lang="de-DE" dirty="0"/>
              <a:t>GPU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A97469-209B-0D4D-950A-379A0D756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Bad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443547-30AD-E142-8FA7-D0007BEBF6C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Cluster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multiple </a:t>
            </a:r>
            <a:r>
              <a:rPr lang="de-DE" dirty="0" err="1"/>
              <a:t>OpenMP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Intel</a:t>
            </a:r>
          </a:p>
        </p:txBody>
      </p:sp>
    </p:spTree>
    <p:extLst>
      <p:ext uri="{BB962C8B-B14F-4D97-AF65-F5344CB8AC3E}">
        <p14:creationId xmlns:p14="http://schemas.microsoft.com/office/powerpoint/2010/main" val="72801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76DC-D1C9-0343-9BBB-CB699ECD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C603F0-2ED3-A840-9415-4E33D0FEC97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105020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18BBA84-26A3-0D43-9F40-341898BFD0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468889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6589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{B5B36D23-5896-044B-9608-FF78D5B63592}tf10001079</Template>
  <TotalTime>2839</TotalTime>
  <Words>1273</Words>
  <Application>Microsoft Macintosh PowerPoint</Application>
  <PresentationFormat>Widescreen</PresentationFormat>
  <Paragraphs>290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OpenMP</vt:lpstr>
      <vt:lpstr>In this session</vt:lpstr>
      <vt:lpstr>Hello world!</vt:lpstr>
      <vt:lpstr>OpemMP History</vt:lpstr>
      <vt:lpstr>#pragma omp</vt:lpstr>
      <vt:lpstr>Runtime functions</vt:lpstr>
      <vt:lpstr>Environment variables</vt:lpstr>
      <vt:lpstr>Where OMP works</vt:lpstr>
      <vt:lpstr>How it works?</vt:lpstr>
      <vt:lpstr>How do we look into it?</vt:lpstr>
      <vt:lpstr>Inside Hello World</vt:lpstr>
      <vt:lpstr>Fork-join</vt:lpstr>
      <vt:lpstr>OMP_WAIT_POLICY</vt:lpstr>
      <vt:lpstr>Parallel sections</vt:lpstr>
      <vt:lpstr>Inside section</vt:lpstr>
      <vt:lpstr>Parallel for loop</vt:lpstr>
      <vt:lpstr>Inside loop code</vt:lpstr>
      <vt:lpstr>Atomic instruction</vt:lpstr>
      <vt:lpstr>Inside atomic </vt:lpstr>
      <vt:lpstr>Data model</vt:lpstr>
      <vt:lpstr>Critical section</vt:lpstr>
      <vt:lpstr>Inside critical section</vt:lpstr>
      <vt:lpstr>Barrier</vt:lpstr>
      <vt:lpstr>Single only</vt:lpstr>
      <vt:lpstr>Inside single</vt:lpstr>
      <vt:lpstr>Master only</vt:lpstr>
      <vt:lpstr>Inside master</vt:lpstr>
      <vt:lpstr>Single vs master</vt:lpstr>
      <vt:lpstr>SIMD</vt:lpstr>
      <vt:lpstr>Inside SIMD</vt:lpstr>
      <vt:lpstr>Tasks</vt:lpstr>
      <vt:lpstr>False sharing</vt:lpstr>
      <vt:lpstr>False sharing</vt:lpstr>
      <vt:lpstr>Open MP 5 – Data Affinity</vt:lpstr>
      <vt:lpstr>What‘s actually c5.18xlarge?</vt:lpstr>
      <vt:lpstr>Mxnet and OpenMP</vt:lpstr>
      <vt:lpstr>Benchmark setup</vt:lpstr>
      <vt:lpstr>Relevant OpenMP runtimes</vt:lpstr>
      <vt:lpstr>Multiple OpenMP runtimes at once?</vt:lpstr>
      <vt:lpstr>Static linking?</vt:lpstr>
      <vt:lpstr>What‘s actually c5.18xlarge?</vt:lpstr>
      <vt:lpstr>NUMA</vt:lpstr>
      <vt:lpstr>What‘s actually c5.18xlarge?</vt:lpstr>
      <vt:lpstr>OMP_PLACES</vt:lpstr>
      <vt:lpstr>OMP_PROC_BIND</vt:lpstr>
      <vt:lpstr>OMP_PLACES</vt:lpstr>
      <vt:lpstr>GOMP_CPU_AFFINITY</vt:lpstr>
      <vt:lpstr>KMP_AFFINITY</vt:lpstr>
      <vt:lpstr>So what‘s the results for GCC?</vt:lpstr>
      <vt:lpstr>What about default build?</vt:lpstr>
      <vt:lpstr>Fixed default build</vt:lpstr>
      <vt:lpstr>What have we learned?</vt:lpstr>
      <vt:lpstr>Learned elsewhere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</dc:title>
  <dc:creator>Microsoft Office User</dc:creator>
  <cp:lastModifiedBy>Microsoft Office User</cp:lastModifiedBy>
  <cp:revision>76</cp:revision>
  <dcterms:created xsi:type="dcterms:W3CDTF">2019-02-05T09:50:35Z</dcterms:created>
  <dcterms:modified xsi:type="dcterms:W3CDTF">2019-02-13T14:23:15Z</dcterms:modified>
</cp:coreProperties>
</file>