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301" r:id="rId7"/>
    <p:sldId id="302" r:id="rId8"/>
    <p:sldId id="303" r:id="rId9"/>
    <p:sldId id="264" r:id="rId10"/>
    <p:sldId id="260" r:id="rId11"/>
    <p:sldId id="266" r:id="rId12"/>
    <p:sldId id="278" r:id="rId13"/>
    <p:sldId id="304" r:id="rId14"/>
  </p:sldIdLst>
  <p:sldSz cx="9144000" cy="5143500" type="screen16x9"/>
  <p:notesSz cx="6858000" cy="9144000"/>
  <p:embeddedFontLst>
    <p:embeddedFont>
      <p:font typeface="Bebas Neue" panose="00000500000000000000" pitchFamily="2" charset="0"/>
      <p:regular r:id="rId16"/>
      <p:bold r:id="rId17"/>
    </p:embeddedFont>
    <p:embeddedFont>
      <p:font typeface="Karla" pitchFamily="2" charset="0"/>
      <p:regular r:id="rId18"/>
      <p:bold r:id="rId19"/>
      <p:italic r:id="rId20"/>
      <p:boldItalic r:id="rId21"/>
    </p:embeddedFont>
    <p:embeddedFont>
      <p:font typeface="Lack" panose="00000500000000000000" pitchFamily="50" charset="0"/>
      <p:regular r:id="rId22"/>
      <p:italic r:id="rId23"/>
    </p:embeddedFont>
    <p:embeddedFont>
      <p:font typeface="Rubik Black" panose="020B0604020202020204" charset="-79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48F1F9-0042-4BF5-B95D-0C2AC903EBB8}">
  <a:tblStyle styleId="{7048F1F9-0042-4BF5-B95D-0C2AC903EB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070D05-9C1C-41B7-9AA9-E362A6FA1D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4e1613f9b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4e1613f9b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918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6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0" r:id="rId7"/>
    <p:sldLayoutId id="2147483664" r:id="rId8"/>
    <p:sldLayoutId id="2147483666" r:id="rId9"/>
    <p:sldLayoutId id="2147483667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CRM-</a:t>
            </a:r>
            <a:r>
              <a:rPr lang="ru-RU" dirty="0"/>
              <a:t>СИСТЕМА ПО УЧЕТУ БОЛЬНИЧНЫХ И ОТПУСКОВ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Lack" panose="00000500000000000000" pitchFamily="50" charset="0"/>
              </a:rPr>
              <a:t>Выполнил Стальмаков Данил</a:t>
            </a:r>
            <a:endParaRPr dirty="0">
              <a:latin typeface="Lack" panose="00000500000000000000" pitchFamily="50" charset="0"/>
            </a:endParaRPr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057400" y="2326584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ВИДЕОРОЛИК</a:t>
            </a:r>
            <a:endParaRPr dirty="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285;p52">
            <a:extLst>
              <a:ext uri="{FF2B5EF4-FFF2-40B4-BE49-F238E27FC236}">
                <a16:creationId xmlns:a16="http://schemas.microsoft.com/office/drawing/2014/main" id="{3B9D639A-C9C4-B683-D59D-BF5572FA01EF}"/>
              </a:ext>
            </a:extLst>
          </p:cNvPr>
          <p:cNvGrpSpPr/>
          <p:nvPr/>
        </p:nvGrpSpPr>
        <p:grpSpPr>
          <a:xfrm>
            <a:off x="1655180" y="2775172"/>
            <a:ext cx="603495" cy="1371596"/>
            <a:chOff x="3724575" y="3497700"/>
            <a:chExt cx="603495" cy="1371596"/>
          </a:xfrm>
        </p:grpSpPr>
        <p:sp>
          <p:nvSpPr>
            <p:cNvPr id="5" name="Google Shape;1286;p52">
              <a:extLst>
                <a:ext uri="{FF2B5EF4-FFF2-40B4-BE49-F238E27FC236}">
                  <a16:creationId xmlns:a16="http://schemas.microsoft.com/office/drawing/2014/main" id="{EE08576A-19D5-316E-7A98-4A6DF1F251C9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87;p52">
              <a:extLst>
                <a:ext uri="{FF2B5EF4-FFF2-40B4-BE49-F238E27FC236}">
                  <a16:creationId xmlns:a16="http://schemas.microsoft.com/office/drawing/2014/main" id="{14753A53-1DA4-BDA1-B8E7-33B76ADA8E6A}"/>
                </a:ext>
              </a:extLst>
            </p:cNvPr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8;p52">
              <a:extLst>
                <a:ext uri="{FF2B5EF4-FFF2-40B4-BE49-F238E27FC236}">
                  <a16:creationId xmlns:a16="http://schemas.microsoft.com/office/drawing/2014/main" id="{A958EA70-773C-DFA2-9169-A48F61962E70}"/>
                </a:ext>
              </a:extLst>
            </p:cNvPr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89;p52">
              <a:extLst>
                <a:ext uri="{FF2B5EF4-FFF2-40B4-BE49-F238E27FC236}">
                  <a16:creationId xmlns:a16="http://schemas.microsoft.com/office/drawing/2014/main" id="{88892C6E-829F-31C5-26A5-15EA7FED7B3A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0;p52">
              <a:extLst>
                <a:ext uri="{FF2B5EF4-FFF2-40B4-BE49-F238E27FC236}">
                  <a16:creationId xmlns:a16="http://schemas.microsoft.com/office/drawing/2014/main" id="{BAE0AFA3-DE21-12D1-FD77-FCB104072B4C}"/>
                </a:ext>
              </a:extLst>
            </p:cNvPr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1;p52">
              <a:extLst>
                <a:ext uri="{FF2B5EF4-FFF2-40B4-BE49-F238E27FC236}">
                  <a16:creationId xmlns:a16="http://schemas.microsoft.com/office/drawing/2014/main" id="{1E3499CE-3E44-AD07-A331-8A122B2FE5FE}"/>
                </a:ext>
              </a:extLst>
            </p:cNvPr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39"/>
          <p:cNvGrpSpPr/>
          <p:nvPr/>
        </p:nvGrpSpPr>
        <p:grpSpPr>
          <a:xfrm>
            <a:off x="715100" y="1600325"/>
            <a:ext cx="2418900" cy="1412700"/>
            <a:chOff x="715100" y="1600325"/>
            <a:chExt cx="2418900" cy="1412700"/>
          </a:xfrm>
        </p:grpSpPr>
        <p:sp>
          <p:nvSpPr>
            <p:cNvPr id="808" name="Google Shape;80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9" name="Google Shape;80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10" name="Google Shape;81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11" name="Google Shape;81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18" name="Google Shape;818;p3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Тестирование</a:t>
            </a:r>
            <a:endParaRPr dirty="0"/>
          </a:p>
        </p:txBody>
      </p:sp>
      <p:sp>
        <p:nvSpPr>
          <p:cNvPr id="820" name="Google Shape;820;p39"/>
          <p:cNvSpPr txBox="1">
            <a:spLocks noGrp="1"/>
          </p:cNvSpPr>
          <p:nvPr>
            <p:ph type="subTitle" idx="4"/>
          </p:nvPr>
        </p:nvSpPr>
        <p:spPr>
          <a:xfrm>
            <a:off x="1485900" y="1727694"/>
            <a:ext cx="1490148" cy="113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ru-RU" dirty="0">
                <a:latin typeface="Lack" panose="00000500000000000000" pitchFamily="50" charset="0"/>
              </a:rPr>
              <a:t>Регистрация нового пользователь через </a:t>
            </a:r>
            <a:r>
              <a:rPr lang="en-US" dirty="0">
                <a:latin typeface="Lack" panose="00000500000000000000" pitchFamily="50" charset="0"/>
              </a:rPr>
              <a:t>Telegram-</a:t>
            </a:r>
            <a:r>
              <a:rPr lang="ru-RU" dirty="0">
                <a:latin typeface="Lack" panose="00000500000000000000" pitchFamily="50" charset="0"/>
              </a:rPr>
              <a:t>бот</a:t>
            </a:r>
            <a:endParaRPr dirty="0">
              <a:latin typeface="Lack" panose="00000500000000000000" pitchFamily="50" charset="0"/>
              <a:sym typeface="Arial"/>
            </a:endParaRPr>
          </a:p>
        </p:txBody>
      </p:sp>
      <p:sp>
        <p:nvSpPr>
          <p:cNvPr id="825" name="Google Shape;825;p39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9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9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98;p31">
            <a:extLst>
              <a:ext uri="{FF2B5EF4-FFF2-40B4-BE49-F238E27FC236}">
                <a16:creationId xmlns:a16="http://schemas.microsoft.com/office/drawing/2014/main" id="{8D1FD603-4498-BF26-D1AD-BB0607EB0937}"/>
              </a:ext>
            </a:extLst>
          </p:cNvPr>
          <p:cNvSpPr txBox="1">
            <a:spLocks/>
          </p:cNvSpPr>
          <p:nvPr/>
        </p:nvSpPr>
        <p:spPr>
          <a:xfrm>
            <a:off x="604217" y="1802875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dirty="0">
                <a:solidFill>
                  <a:schemeClr val="dk1"/>
                </a:solidFill>
                <a:sym typeface="Karla"/>
              </a:rPr>
              <a:t>✅</a:t>
            </a:r>
            <a:endParaRPr lang="ru-RU" dirty="0"/>
          </a:p>
        </p:txBody>
      </p:sp>
      <p:grpSp>
        <p:nvGrpSpPr>
          <p:cNvPr id="26" name="Google Shape;807;p39">
            <a:extLst>
              <a:ext uri="{FF2B5EF4-FFF2-40B4-BE49-F238E27FC236}">
                <a16:creationId xmlns:a16="http://schemas.microsoft.com/office/drawing/2014/main" id="{9CFF3AD5-77BE-6368-623D-8A54C6746908}"/>
              </a:ext>
            </a:extLst>
          </p:cNvPr>
          <p:cNvGrpSpPr/>
          <p:nvPr/>
        </p:nvGrpSpPr>
        <p:grpSpPr>
          <a:xfrm>
            <a:off x="3417745" y="1600122"/>
            <a:ext cx="2418900" cy="1412700"/>
            <a:chOff x="715100" y="1600325"/>
            <a:chExt cx="2418900" cy="1412700"/>
          </a:xfrm>
        </p:grpSpPr>
        <p:sp>
          <p:nvSpPr>
            <p:cNvPr id="27" name="Google Shape;808;p39">
              <a:extLst>
                <a:ext uri="{FF2B5EF4-FFF2-40B4-BE49-F238E27FC236}">
                  <a16:creationId xmlns:a16="http://schemas.microsoft.com/office/drawing/2014/main" id="{20B7184C-DEBB-44F5-49B2-C8B7C6F16A8F}"/>
                </a:ext>
              </a:extLst>
            </p:cNvPr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809;p39">
              <a:extLst>
                <a:ext uri="{FF2B5EF4-FFF2-40B4-BE49-F238E27FC236}">
                  <a16:creationId xmlns:a16="http://schemas.microsoft.com/office/drawing/2014/main" id="{F75D1F10-740B-67C3-A44E-E46408E241A4}"/>
                </a:ext>
              </a:extLst>
            </p:cNvPr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29" name="Google Shape;810;p39">
                <a:extLst>
                  <a:ext uri="{FF2B5EF4-FFF2-40B4-BE49-F238E27FC236}">
                    <a16:creationId xmlns:a16="http://schemas.microsoft.com/office/drawing/2014/main" id="{E224597D-5DEA-7AEC-99B3-E6FC5308A1F3}"/>
                  </a:ext>
                </a:extLst>
              </p:cNvPr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" name="Google Shape;811;p39">
                <a:extLst>
                  <a:ext uri="{FF2B5EF4-FFF2-40B4-BE49-F238E27FC236}">
                    <a16:creationId xmlns:a16="http://schemas.microsoft.com/office/drawing/2014/main" id="{18D5F4FE-1E27-5416-8CCD-03FC97D787C6}"/>
                  </a:ext>
                </a:extLst>
              </p:cNvPr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820;p39">
            <a:extLst>
              <a:ext uri="{FF2B5EF4-FFF2-40B4-BE49-F238E27FC236}">
                <a16:creationId xmlns:a16="http://schemas.microsoft.com/office/drawing/2014/main" id="{E8A1D4F1-8323-37EA-4CBC-97F4A4C5E4DE}"/>
              </a:ext>
            </a:extLst>
          </p:cNvPr>
          <p:cNvSpPr txBox="1">
            <a:spLocks/>
          </p:cNvSpPr>
          <p:nvPr/>
        </p:nvSpPr>
        <p:spPr>
          <a:xfrm>
            <a:off x="4200737" y="1810464"/>
            <a:ext cx="1490148" cy="81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ru-RU" dirty="0">
                <a:solidFill>
                  <a:schemeClr val="dk1"/>
                </a:solidFill>
                <a:latin typeface="Lack" panose="00000500000000000000" pitchFamily="50" charset="0"/>
                <a:sym typeface="Karla"/>
              </a:rPr>
              <a:t>Подача заявки на </a:t>
            </a:r>
            <a:r>
              <a:rPr lang="ru-RU" dirty="0">
                <a:latin typeface="Lack" panose="00000500000000000000" pitchFamily="50" charset="0"/>
              </a:rPr>
              <a:t>отпуск</a:t>
            </a:r>
            <a:r>
              <a:rPr lang="ru-RU" dirty="0">
                <a:solidFill>
                  <a:schemeClr val="dk1"/>
                </a:solidFill>
                <a:latin typeface="Lack" panose="00000500000000000000" pitchFamily="50" charset="0"/>
                <a:sym typeface="Karla"/>
              </a:rPr>
              <a:t> через </a:t>
            </a:r>
            <a:r>
              <a:rPr lang="en-US" dirty="0">
                <a:latin typeface="Lack" panose="00000500000000000000" pitchFamily="50" charset="0"/>
              </a:rPr>
              <a:t>Telegram-</a:t>
            </a:r>
            <a:r>
              <a:rPr lang="ru-RU" dirty="0">
                <a:solidFill>
                  <a:schemeClr val="dk1"/>
                </a:solidFill>
                <a:latin typeface="Lack" panose="00000500000000000000" pitchFamily="50" charset="0"/>
                <a:sym typeface="Karla"/>
              </a:rPr>
              <a:t>бот</a:t>
            </a:r>
            <a:endParaRPr lang="ru-RU" dirty="0">
              <a:latin typeface="Lack" panose="00000500000000000000" pitchFamily="50" charset="0"/>
            </a:endParaRPr>
          </a:p>
        </p:txBody>
      </p:sp>
      <p:sp>
        <p:nvSpPr>
          <p:cNvPr id="32" name="Google Shape;498;p31">
            <a:extLst>
              <a:ext uri="{FF2B5EF4-FFF2-40B4-BE49-F238E27FC236}">
                <a16:creationId xmlns:a16="http://schemas.microsoft.com/office/drawing/2014/main" id="{967729D1-EFCF-1188-785B-0DC21674F37B}"/>
              </a:ext>
            </a:extLst>
          </p:cNvPr>
          <p:cNvSpPr txBox="1">
            <a:spLocks/>
          </p:cNvSpPr>
          <p:nvPr/>
        </p:nvSpPr>
        <p:spPr>
          <a:xfrm>
            <a:off x="3306862" y="1802672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dirty="0">
                <a:solidFill>
                  <a:schemeClr val="dk1"/>
                </a:solidFill>
                <a:sym typeface="Karla"/>
              </a:rPr>
              <a:t>✅</a:t>
            </a:r>
            <a:endParaRPr lang="ru-RU" dirty="0"/>
          </a:p>
        </p:txBody>
      </p:sp>
      <p:grpSp>
        <p:nvGrpSpPr>
          <p:cNvPr id="44" name="Google Shape;807;p39">
            <a:extLst>
              <a:ext uri="{FF2B5EF4-FFF2-40B4-BE49-F238E27FC236}">
                <a16:creationId xmlns:a16="http://schemas.microsoft.com/office/drawing/2014/main" id="{4518A30F-78C2-23B3-62EB-69B4E06B2ABD}"/>
              </a:ext>
            </a:extLst>
          </p:cNvPr>
          <p:cNvGrpSpPr/>
          <p:nvPr/>
        </p:nvGrpSpPr>
        <p:grpSpPr>
          <a:xfrm>
            <a:off x="6115715" y="1600122"/>
            <a:ext cx="2418900" cy="1412700"/>
            <a:chOff x="715100" y="1600325"/>
            <a:chExt cx="2418900" cy="1412700"/>
          </a:xfrm>
        </p:grpSpPr>
        <p:sp>
          <p:nvSpPr>
            <p:cNvPr id="45" name="Google Shape;808;p39">
              <a:extLst>
                <a:ext uri="{FF2B5EF4-FFF2-40B4-BE49-F238E27FC236}">
                  <a16:creationId xmlns:a16="http://schemas.microsoft.com/office/drawing/2014/main" id="{86335597-AED5-C3F3-7D0B-E5A8160A0B35}"/>
                </a:ext>
              </a:extLst>
            </p:cNvPr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809;p39">
              <a:extLst>
                <a:ext uri="{FF2B5EF4-FFF2-40B4-BE49-F238E27FC236}">
                  <a16:creationId xmlns:a16="http://schemas.microsoft.com/office/drawing/2014/main" id="{265EA44B-E493-5449-DB2D-626E9C195DCF}"/>
                </a:ext>
              </a:extLst>
            </p:cNvPr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47" name="Google Shape;810;p39">
                <a:extLst>
                  <a:ext uri="{FF2B5EF4-FFF2-40B4-BE49-F238E27FC236}">
                    <a16:creationId xmlns:a16="http://schemas.microsoft.com/office/drawing/2014/main" id="{D5F72E21-CE19-CD84-9095-54268F4E5D1D}"/>
                  </a:ext>
                </a:extLst>
              </p:cNvPr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8" name="Google Shape;811;p39">
                <a:extLst>
                  <a:ext uri="{FF2B5EF4-FFF2-40B4-BE49-F238E27FC236}">
                    <a16:creationId xmlns:a16="http://schemas.microsoft.com/office/drawing/2014/main" id="{4691764B-4EBF-0DC1-0DDA-30C82817402E}"/>
                  </a:ext>
                </a:extLst>
              </p:cNvPr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9" name="Google Shape;820;p39">
            <a:extLst>
              <a:ext uri="{FF2B5EF4-FFF2-40B4-BE49-F238E27FC236}">
                <a16:creationId xmlns:a16="http://schemas.microsoft.com/office/drawing/2014/main" id="{C9120D4D-7176-456C-B023-FA97C152AF88}"/>
              </a:ext>
            </a:extLst>
          </p:cNvPr>
          <p:cNvSpPr txBox="1">
            <a:spLocks/>
          </p:cNvSpPr>
          <p:nvPr/>
        </p:nvSpPr>
        <p:spPr>
          <a:xfrm>
            <a:off x="6915090" y="1847040"/>
            <a:ext cx="1490148" cy="81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ru-RU" dirty="0">
                <a:solidFill>
                  <a:schemeClr val="dk1"/>
                </a:solidFill>
                <a:latin typeface="Lack" panose="00000500000000000000" pitchFamily="50" charset="0"/>
                <a:sym typeface="Karla"/>
              </a:rPr>
              <a:t>Одобрение заявки через админ-панель</a:t>
            </a:r>
            <a:endParaRPr lang="ru-RU" dirty="0">
              <a:latin typeface="Lack" panose="00000500000000000000" pitchFamily="50" charset="0"/>
            </a:endParaRPr>
          </a:p>
        </p:txBody>
      </p:sp>
      <p:sp>
        <p:nvSpPr>
          <p:cNvPr id="50" name="Google Shape;498;p31">
            <a:extLst>
              <a:ext uri="{FF2B5EF4-FFF2-40B4-BE49-F238E27FC236}">
                <a16:creationId xmlns:a16="http://schemas.microsoft.com/office/drawing/2014/main" id="{AD6B0991-73ED-352B-F471-2D92F3AD65A9}"/>
              </a:ext>
            </a:extLst>
          </p:cNvPr>
          <p:cNvSpPr txBox="1">
            <a:spLocks/>
          </p:cNvSpPr>
          <p:nvPr/>
        </p:nvSpPr>
        <p:spPr>
          <a:xfrm>
            <a:off x="6004832" y="1802672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dirty="0">
                <a:solidFill>
                  <a:schemeClr val="dk1"/>
                </a:solidFill>
                <a:sym typeface="Karla"/>
              </a:rPr>
              <a:t>✅</a:t>
            </a:r>
            <a:endParaRPr lang="ru-RU" dirty="0"/>
          </a:p>
        </p:txBody>
      </p:sp>
      <p:grpSp>
        <p:nvGrpSpPr>
          <p:cNvPr id="53" name="Google Shape;807;p39">
            <a:extLst>
              <a:ext uri="{FF2B5EF4-FFF2-40B4-BE49-F238E27FC236}">
                <a16:creationId xmlns:a16="http://schemas.microsoft.com/office/drawing/2014/main" id="{2B2EAABC-97A6-0EF7-5BB5-FF5084DE1495}"/>
              </a:ext>
            </a:extLst>
          </p:cNvPr>
          <p:cNvGrpSpPr/>
          <p:nvPr/>
        </p:nvGrpSpPr>
        <p:grpSpPr>
          <a:xfrm>
            <a:off x="722125" y="3204859"/>
            <a:ext cx="2418900" cy="1412700"/>
            <a:chOff x="715100" y="1600325"/>
            <a:chExt cx="2418900" cy="1412700"/>
          </a:xfrm>
        </p:grpSpPr>
        <p:sp>
          <p:nvSpPr>
            <p:cNvPr id="54" name="Google Shape;808;p39">
              <a:extLst>
                <a:ext uri="{FF2B5EF4-FFF2-40B4-BE49-F238E27FC236}">
                  <a16:creationId xmlns:a16="http://schemas.microsoft.com/office/drawing/2014/main" id="{53768D34-93CD-51C0-3541-BFDE726B878D}"/>
                </a:ext>
              </a:extLst>
            </p:cNvPr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809;p39">
              <a:extLst>
                <a:ext uri="{FF2B5EF4-FFF2-40B4-BE49-F238E27FC236}">
                  <a16:creationId xmlns:a16="http://schemas.microsoft.com/office/drawing/2014/main" id="{3A2DC42E-3BE0-DEF8-6148-E30CC65A59D9}"/>
                </a:ext>
              </a:extLst>
            </p:cNvPr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56" name="Google Shape;810;p39">
                <a:extLst>
                  <a:ext uri="{FF2B5EF4-FFF2-40B4-BE49-F238E27FC236}">
                    <a16:creationId xmlns:a16="http://schemas.microsoft.com/office/drawing/2014/main" id="{07A1CA86-66FC-71F7-52AC-5A5C84F1FCF8}"/>
                  </a:ext>
                </a:extLst>
              </p:cNvPr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7" name="Google Shape;811;p39">
                <a:extLst>
                  <a:ext uri="{FF2B5EF4-FFF2-40B4-BE49-F238E27FC236}">
                    <a16:creationId xmlns:a16="http://schemas.microsoft.com/office/drawing/2014/main" id="{F31A97ED-3666-1283-5EAF-65C3F70590F0}"/>
                  </a:ext>
                </a:extLst>
              </p:cNvPr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8" name="Google Shape;820;p39">
            <a:extLst>
              <a:ext uri="{FF2B5EF4-FFF2-40B4-BE49-F238E27FC236}">
                <a16:creationId xmlns:a16="http://schemas.microsoft.com/office/drawing/2014/main" id="{F625E982-63C3-54A6-8ED2-F8C74A9154AA}"/>
              </a:ext>
            </a:extLst>
          </p:cNvPr>
          <p:cNvSpPr txBox="1">
            <a:spLocks/>
          </p:cNvSpPr>
          <p:nvPr/>
        </p:nvSpPr>
        <p:spPr>
          <a:xfrm>
            <a:off x="1533525" y="3437608"/>
            <a:ext cx="1490148" cy="98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Lack" panose="00000500000000000000" pitchFamily="50" charset="0"/>
                <a:sym typeface="Karla"/>
              </a:rPr>
              <a:t>Генерация отчета через админ-панель</a:t>
            </a:r>
          </a:p>
        </p:txBody>
      </p:sp>
      <p:sp>
        <p:nvSpPr>
          <p:cNvPr id="59" name="Google Shape;498;p31">
            <a:extLst>
              <a:ext uri="{FF2B5EF4-FFF2-40B4-BE49-F238E27FC236}">
                <a16:creationId xmlns:a16="http://schemas.microsoft.com/office/drawing/2014/main" id="{CB9F0BD0-1287-DA5D-541A-00ECB5473D61}"/>
              </a:ext>
            </a:extLst>
          </p:cNvPr>
          <p:cNvSpPr txBox="1">
            <a:spLocks/>
          </p:cNvSpPr>
          <p:nvPr/>
        </p:nvSpPr>
        <p:spPr>
          <a:xfrm>
            <a:off x="611242" y="3407409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dirty="0">
                <a:solidFill>
                  <a:schemeClr val="dk1"/>
                </a:solidFill>
                <a:sym typeface="Karla"/>
              </a:rPr>
              <a:t>✅</a:t>
            </a:r>
            <a:endParaRPr lang="ru-RU" dirty="0"/>
          </a:p>
        </p:txBody>
      </p:sp>
      <p:grpSp>
        <p:nvGrpSpPr>
          <p:cNvPr id="62" name="Google Shape;807;p39">
            <a:extLst>
              <a:ext uri="{FF2B5EF4-FFF2-40B4-BE49-F238E27FC236}">
                <a16:creationId xmlns:a16="http://schemas.microsoft.com/office/drawing/2014/main" id="{05E9E8AC-3320-258F-0C05-E6D701CD945A}"/>
              </a:ext>
            </a:extLst>
          </p:cNvPr>
          <p:cNvGrpSpPr/>
          <p:nvPr/>
        </p:nvGrpSpPr>
        <p:grpSpPr>
          <a:xfrm>
            <a:off x="3422453" y="3203180"/>
            <a:ext cx="2418900" cy="1412700"/>
            <a:chOff x="715100" y="1600325"/>
            <a:chExt cx="2418900" cy="1412700"/>
          </a:xfrm>
        </p:grpSpPr>
        <p:sp>
          <p:nvSpPr>
            <p:cNvPr id="63" name="Google Shape;808;p39">
              <a:extLst>
                <a:ext uri="{FF2B5EF4-FFF2-40B4-BE49-F238E27FC236}">
                  <a16:creationId xmlns:a16="http://schemas.microsoft.com/office/drawing/2014/main" id="{7E289207-71FF-212C-C762-A49746F8E204}"/>
                </a:ext>
              </a:extLst>
            </p:cNvPr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809;p39">
              <a:extLst>
                <a:ext uri="{FF2B5EF4-FFF2-40B4-BE49-F238E27FC236}">
                  <a16:creationId xmlns:a16="http://schemas.microsoft.com/office/drawing/2014/main" id="{A7718C22-5822-5F3A-E295-AFB44683DE08}"/>
                </a:ext>
              </a:extLst>
            </p:cNvPr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769" name="Google Shape;810;p39">
                <a:extLst>
                  <a:ext uri="{FF2B5EF4-FFF2-40B4-BE49-F238E27FC236}">
                    <a16:creationId xmlns:a16="http://schemas.microsoft.com/office/drawing/2014/main" id="{30E2A4B1-97F3-B953-8404-210FA784A853}"/>
                  </a:ext>
                </a:extLst>
              </p:cNvPr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0" name="Google Shape;811;p39">
                <a:extLst>
                  <a:ext uri="{FF2B5EF4-FFF2-40B4-BE49-F238E27FC236}">
                    <a16:creationId xmlns:a16="http://schemas.microsoft.com/office/drawing/2014/main" id="{CB2D9E1E-8CE4-C789-06DB-D65E2D5B3F26}"/>
                  </a:ext>
                </a:extLst>
              </p:cNvPr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1" name="Google Shape;820;p39">
            <a:extLst>
              <a:ext uri="{FF2B5EF4-FFF2-40B4-BE49-F238E27FC236}">
                <a16:creationId xmlns:a16="http://schemas.microsoft.com/office/drawing/2014/main" id="{B0AFEADE-81F4-DF2D-F014-E697586B3FEA}"/>
              </a:ext>
            </a:extLst>
          </p:cNvPr>
          <p:cNvSpPr txBox="1">
            <a:spLocks/>
          </p:cNvSpPr>
          <p:nvPr/>
        </p:nvSpPr>
        <p:spPr>
          <a:xfrm>
            <a:off x="4214803" y="3448121"/>
            <a:ext cx="1554242" cy="98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Lack" panose="00000500000000000000" pitchFamily="50" charset="0"/>
                <a:sym typeface="Karla"/>
              </a:rPr>
              <a:t>Редактирование заявки через</a:t>
            </a:r>
            <a:r>
              <a:rPr lang="en-US" dirty="0">
                <a:solidFill>
                  <a:schemeClr val="dk1"/>
                </a:solidFill>
                <a:latin typeface="Lack" panose="00000500000000000000" pitchFamily="50" charset="0"/>
                <a:sym typeface="Karla"/>
              </a:rPr>
              <a:t> </a:t>
            </a:r>
            <a:r>
              <a:rPr lang="en-US" dirty="0">
                <a:latin typeface="Lack" panose="00000500000000000000" pitchFamily="50" charset="0"/>
              </a:rPr>
              <a:t>Telegram-</a:t>
            </a:r>
            <a:r>
              <a:rPr lang="ru-RU" dirty="0">
                <a:solidFill>
                  <a:schemeClr val="dk1"/>
                </a:solidFill>
                <a:latin typeface="Lack" panose="00000500000000000000" pitchFamily="50" charset="0"/>
                <a:sym typeface="Karla"/>
              </a:rPr>
              <a:t>бот</a:t>
            </a:r>
          </a:p>
        </p:txBody>
      </p:sp>
      <p:sp>
        <p:nvSpPr>
          <p:cNvPr id="772" name="Google Shape;498;p31">
            <a:extLst>
              <a:ext uri="{FF2B5EF4-FFF2-40B4-BE49-F238E27FC236}">
                <a16:creationId xmlns:a16="http://schemas.microsoft.com/office/drawing/2014/main" id="{E8D0DCD0-862A-4F85-846F-CC3920ABF2B6}"/>
              </a:ext>
            </a:extLst>
          </p:cNvPr>
          <p:cNvSpPr txBox="1">
            <a:spLocks/>
          </p:cNvSpPr>
          <p:nvPr/>
        </p:nvSpPr>
        <p:spPr>
          <a:xfrm>
            <a:off x="3311570" y="3405730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dirty="0">
                <a:solidFill>
                  <a:schemeClr val="dk1"/>
                </a:solidFill>
                <a:sym typeface="Karla"/>
              </a:rPr>
              <a:t>✅</a:t>
            </a:r>
            <a:endParaRPr lang="ru-RU" dirty="0"/>
          </a:p>
        </p:txBody>
      </p:sp>
      <p:grpSp>
        <p:nvGrpSpPr>
          <p:cNvPr id="773" name="Google Shape;897;p43">
            <a:extLst>
              <a:ext uri="{FF2B5EF4-FFF2-40B4-BE49-F238E27FC236}">
                <a16:creationId xmlns:a16="http://schemas.microsoft.com/office/drawing/2014/main" id="{C516F44A-F808-7C38-0D59-2294CAB27E95}"/>
              </a:ext>
            </a:extLst>
          </p:cNvPr>
          <p:cNvGrpSpPr/>
          <p:nvPr/>
        </p:nvGrpSpPr>
        <p:grpSpPr>
          <a:xfrm>
            <a:off x="6370382" y="3269330"/>
            <a:ext cx="1646100" cy="1188900"/>
            <a:chOff x="7403363" y="1047512"/>
            <a:chExt cx="1646100" cy="1188900"/>
          </a:xfrm>
        </p:grpSpPr>
        <p:sp>
          <p:nvSpPr>
            <p:cNvPr id="774" name="Google Shape;898;p43">
              <a:extLst>
                <a:ext uri="{FF2B5EF4-FFF2-40B4-BE49-F238E27FC236}">
                  <a16:creationId xmlns:a16="http://schemas.microsoft.com/office/drawing/2014/main" id="{797EEC53-9E71-4056-5FF3-241A39BBA180}"/>
                </a:ext>
              </a:extLst>
            </p:cNvPr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899;p43">
              <a:extLst>
                <a:ext uri="{FF2B5EF4-FFF2-40B4-BE49-F238E27FC236}">
                  <a16:creationId xmlns:a16="http://schemas.microsoft.com/office/drawing/2014/main" id="{96E0C585-5437-8A52-AB8E-E1BFFD46A8D5}"/>
                </a:ext>
              </a:extLst>
            </p:cNvPr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6" name="Google Shape;900;p43">
              <a:extLst>
                <a:ext uri="{FF2B5EF4-FFF2-40B4-BE49-F238E27FC236}">
                  <a16:creationId xmlns:a16="http://schemas.microsoft.com/office/drawing/2014/main" id="{57E2955B-9D22-E451-4106-6313411C49AE}"/>
                </a:ext>
              </a:extLst>
            </p:cNvPr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7" name="Google Shape;901;p43">
              <a:extLst>
                <a:ext uri="{FF2B5EF4-FFF2-40B4-BE49-F238E27FC236}">
                  <a16:creationId xmlns:a16="http://schemas.microsoft.com/office/drawing/2014/main" id="{1F3755E1-C0E1-A446-153D-D6C415D48306}"/>
                </a:ext>
              </a:extLst>
            </p:cNvPr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902;p43">
              <a:extLst>
                <a:ext uri="{FF2B5EF4-FFF2-40B4-BE49-F238E27FC236}">
                  <a16:creationId xmlns:a16="http://schemas.microsoft.com/office/drawing/2014/main" id="{DC55E4B6-6378-8702-A75B-00D8EB0BF485}"/>
                </a:ext>
              </a:extLst>
            </p:cNvPr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903;p43">
              <a:extLst>
                <a:ext uri="{FF2B5EF4-FFF2-40B4-BE49-F238E27FC236}">
                  <a16:creationId xmlns:a16="http://schemas.microsoft.com/office/drawing/2014/main" id="{058E59C0-27C8-6596-B786-8D8C5E520B56}"/>
                </a:ext>
              </a:extLst>
            </p:cNvPr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904;p43">
              <a:extLst>
                <a:ext uri="{FF2B5EF4-FFF2-40B4-BE49-F238E27FC236}">
                  <a16:creationId xmlns:a16="http://schemas.microsoft.com/office/drawing/2014/main" id="{4C867217-E378-4A0C-4C13-BE172D142CE9}"/>
                </a:ext>
              </a:extLst>
            </p:cNvPr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781" name="Google Shape;905;p43">
                <a:extLst>
                  <a:ext uri="{FF2B5EF4-FFF2-40B4-BE49-F238E27FC236}">
                    <a16:creationId xmlns:a16="http://schemas.microsoft.com/office/drawing/2014/main" id="{061DC497-2A4B-697A-563C-62865F6A78E5}"/>
                  </a:ext>
                </a:extLst>
              </p:cNvPr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906;p43">
                <a:extLst>
                  <a:ext uri="{FF2B5EF4-FFF2-40B4-BE49-F238E27FC236}">
                    <a16:creationId xmlns:a16="http://schemas.microsoft.com/office/drawing/2014/main" id="{A547BFD6-DBF8-A714-D9CD-A91017520515}"/>
                  </a:ext>
                </a:extLst>
              </p:cNvPr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1339;p53">
            <a:extLst>
              <a:ext uri="{FF2B5EF4-FFF2-40B4-BE49-F238E27FC236}">
                <a16:creationId xmlns:a16="http://schemas.microsoft.com/office/drawing/2014/main" id="{134D88A3-4415-C99B-10EE-41FF6195FEAA}"/>
              </a:ext>
            </a:extLst>
          </p:cNvPr>
          <p:cNvGrpSpPr/>
          <p:nvPr/>
        </p:nvGrpSpPr>
        <p:grpSpPr>
          <a:xfrm>
            <a:off x="8330375" y="3142534"/>
            <a:ext cx="316176" cy="1628678"/>
            <a:chOff x="6771213" y="1525500"/>
            <a:chExt cx="302145" cy="1828813"/>
          </a:xfrm>
        </p:grpSpPr>
        <p:sp>
          <p:nvSpPr>
            <p:cNvPr id="830" name="Google Shape;1340;p53">
              <a:extLst>
                <a:ext uri="{FF2B5EF4-FFF2-40B4-BE49-F238E27FC236}">
                  <a16:creationId xmlns:a16="http://schemas.microsoft.com/office/drawing/2014/main" id="{C8FEC064-2958-10C8-FCA9-787EE561D168}"/>
                </a:ext>
              </a:extLst>
            </p:cNvPr>
            <p:cNvSpPr/>
            <p:nvPr/>
          </p:nvSpPr>
          <p:spPr>
            <a:xfrm>
              <a:off x="6771213" y="1525500"/>
              <a:ext cx="302145" cy="1828813"/>
            </a:xfrm>
            <a:custGeom>
              <a:avLst/>
              <a:gdLst/>
              <a:ahLst/>
              <a:cxnLst/>
              <a:rect l="l" t="t" r="r" b="b"/>
              <a:pathLst>
                <a:path w="7025" h="41902" extrusionOk="0">
                  <a:moveTo>
                    <a:pt x="879" y="0"/>
                  </a:moveTo>
                  <a:lnTo>
                    <a:pt x="6171" y="0"/>
                  </a:lnTo>
                  <a:cubicBezTo>
                    <a:pt x="6635" y="0"/>
                    <a:pt x="7025" y="390"/>
                    <a:pt x="7025" y="878"/>
                  </a:cubicBezTo>
                  <a:lnTo>
                    <a:pt x="7025" y="41048"/>
                  </a:lnTo>
                  <a:cubicBezTo>
                    <a:pt x="7025" y="41511"/>
                    <a:pt x="6635" y="41902"/>
                    <a:pt x="6171" y="41902"/>
                  </a:cubicBezTo>
                  <a:lnTo>
                    <a:pt x="879" y="41902"/>
                  </a:lnTo>
                  <a:cubicBezTo>
                    <a:pt x="391" y="41902"/>
                    <a:pt x="1" y="41511"/>
                    <a:pt x="1" y="41048"/>
                  </a:cubicBezTo>
                  <a:lnTo>
                    <a:pt x="1" y="878"/>
                  </a:lnTo>
                  <a:cubicBezTo>
                    <a:pt x="1" y="390"/>
                    <a:pt x="391" y="25"/>
                    <a:pt x="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341;p53">
              <a:extLst>
                <a:ext uri="{FF2B5EF4-FFF2-40B4-BE49-F238E27FC236}">
                  <a16:creationId xmlns:a16="http://schemas.microsoft.com/office/drawing/2014/main" id="{7A11A57B-A72D-C3A1-AF9C-F3C462EDAFEE}"/>
                </a:ext>
              </a:extLst>
            </p:cNvPr>
            <p:cNvSpPr/>
            <p:nvPr/>
          </p:nvSpPr>
          <p:spPr>
            <a:xfrm>
              <a:off x="6836245" y="1543569"/>
              <a:ext cx="219308" cy="1793722"/>
            </a:xfrm>
            <a:custGeom>
              <a:avLst/>
              <a:gdLst/>
              <a:ahLst/>
              <a:cxnLst/>
              <a:rect l="l" t="t" r="r" b="b"/>
              <a:pathLst>
                <a:path w="5099" h="41098" extrusionOk="0">
                  <a:moveTo>
                    <a:pt x="586" y="26415"/>
                  </a:moveTo>
                  <a:lnTo>
                    <a:pt x="1" y="26415"/>
                  </a:lnTo>
                  <a:lnTo>
                    <a:pt x="1" y="27903"/>
                  </a:lnTo>
                  <a:lnTo>
                    <a:pt x="586" y="27903"/>
                  </a:lnTo>
                  <a:cubicBezTo>
                    <a:pt x="684" y="27878"/>
                    <a:pt x="781" y="27976"/>
                    <a:pt x="781" y="28098"/>
                  </a:cubicBezTo>
                  <a:cubicBezTo>
                    <a:pt x="781" y="28195"/>
                    <a:pt x="684" y="28293"/>
                    <a:pt x="586" y="28293"/>
                  </a:cubicBezTo>
                  <a:lnTo>
                    <a:pt x="1" y="28293"/>
                  </a:lnTo>
                  <a:lnTo>
                    <a:pt x="1" y="29781"/>
                  </a:lnTo>
                  <a:lnTo>
                    <a:pt x="586" y="29781"/>
                  </a:lnTo>
                  <a:cubicBezTo>
                    <a:pt x="684" y="29781"/>
                    <a:pt x="781" y="29854"/>
                    <a:pt x="781" y="29976"/>
                  </a:cubicBezTo>
                  <a:cubicBezTo>
                    <a:pt x="781" y="30073"/>
                    <a:pt x="684" y="30171"/>
                    <a:pt x="586" y="30171"/>
                  </a:cubicBezTo>
                  <a:lnTo>
                    <a:pt x="1" y="30171"/>
                  </a:lnTo>
                  <a:lnTo>
                    <a:pt x="1" y="31659"/>
                  </a:lnTo>
                  <a:lnTo>
                    <a:pt x="586" y="31659"/>
                  </a:lnTo>
                  <a:cubicBezTo>
                    <a:pt x="684" y="31659"/>
                    <a:pt x="781" y="31732"/>
                    <a:pt x="781" y="31854"/>
                  </a:cubicBezTo>
                  <a:cubicBezTo>
                    <a:pt x="781" y="31951"/>
                    <a:pt x="684" y="32049"/>
                    <a:pt x="586" y="32049"/>
                  </a:cubicBezTo>
                  <a:lnTo>
                    <a:pt x="1" y="32049"/>
                  </a:lnTo>
                  <a:lnTo>
                    <a:pt x="1" y="33537"/>
                  </a:lnTo>
                  <a:lnTo>
                    <a:pt x="586" y="33537"/>
                  </a:lnTo>
                  <a:cubicBezTo>
                    <a:pt x="830" y="33537"/>
                    <a:pt x="830" y="33927"/>
                    <a:pt x="586" y="33927"/>
                  </a:cubicBezTo>
                  <a:lnTo>
                    <a:pt x="1" y="33927"/>
                  </a:lnTo>
                  <a:lnTo>
                    <a:pt x="1" y="35415"/>
                  </a:lnTo>
                  <a:lnTo>
                    <a:pt x="586" y="35415"/>
                  </a:lnTo>
                  <a:cubicBezTo>
                    <a:pt x="684" y="35415"/>
                    <a:pt x="781" y="35512"/>
                    <a:pt x="781" y="35634"/>
                  </a:cubicBezTo>
                  <a:cubicBezTo>
                    <a:pt x="781" y="35732"/>
                    <a:pt x="684" y="35829"/>
                    <a:pt x="586" y="35829"/>
                  </a:cubicBezTo>
                  <a:lnTo>
                    <a:pt x="1" y="35829"/>
                  </a:lnTo>
                  <a:lnTo>
                    <a:pt x="1" y="37317"/>
                  </a:lnTo>
                  <a:lnTo>
                    <a:pt x="586" y="37317"/>
                  </a:lnTo>
                  <a:cubicBezTo>
                    <a:pt x="684" y="37317"/>
                    <a:pt x="781" y="37390"/>
                    <a:pt x="781" y="37512"/>
                  </a:cubicBezTo>
                  <a:cubicBezTo>
                    <a:pt x="781" y="37610"/>
                    <a:pt x="684" y="37707"/>
                    <a:pt x="586" y="37707"/>
                  </a:cubicBezTo>
                  <a:lnTo>
                    <a:pt x="1" y="37707"/>
                  </a:lnTo>
                  <a:lnTo>
                    <a:pt x="1" y="39195"/>
                  </a:lnTo>
                  <a:lnTo>
                    <a:pt x="586" y="39195"/>
                  </a:lnTo>
                  <a:cubicBezTo>
                    <a:pt x="684" y="39195"/>
                    <a:pt x="781" y="39293"/>
                    <a:pt x="781" y="39390"/>
                  </a:cubicBezTo>
                  <a:cubicBezTo>
                    <a:pt x="781" y="39512"/>
                    <a:pt x="684" y="39585"/>
                    <a:pt x="586" y="39585"/>
                  </a:cubicBezTo>
                  <a:lnTo>
                    <a:pt x="1" y="39585"/>
                  </a:lnTo>
                  <a:lnTo>
                    <a:pt x="1" y="41097"/>
                  </a:lnTo>
                  <a:lnTo>
                    <a:pt x="4635" y="41097"/>
                  </a:lnTo>
                  <a:cubicBezTo>
                    <a:pt x="4879" y="41097"/>
                    <a:pt x="5098" y="40902"/>
                    <a:pt x="5098" y="40634"/>
                  </a:cubicBezTo>
                  <a:lnTo>
                    <a:pt x="5098" y="464"/>
                  </a:lnTo>
                  <a:cubicBezTo>
                    <a:pt x="5098" y="342"/>
                    <a:pt x="5049" y="220"/>
                    <a:pt x="4952" y="123"/>
                  </a:cubicBezTo>
                  <a:cubicBezTo>
                    <a:pt x="4879" y="50"/>
                    <a:pt x="4757" y="1"/>
                    <a:pt x="4610" y="1"/>
                  </a:cubicBezTo>
                  <a:lnTo>
                    <a:pt x="25" y="1"/>
                  </a:lnTo>
                  <a:lnTo>
                    <a:pt x="25" y="1489"/>
                  </a:lnTo>
                  <a:lnTo>
                    <a:pt x="586" y="1489"/>
                  </a:lnTo>
                  <a:cubicBezTo>
                    <a:pt x="684" y="1489"/>
                    <a:pt x="781" y="1562"/>
                    <a:pt x="781" y="1684"/>
                  </a:cubicBezTo>
                  <a:cubicBezTo>
                    <a:pt x="781" y="1781"/>
                    <a:pt x="684" y="1879"/>
                    <a:pt x="586" y="1879"/>
                  </a:cubicBezTo>
                  <a:lnTo>
                    <a:pt x="1" y="1879"/>
                  </a:lnTo>
                  <a:lnTo>
                    <a:pt x="1" y="3367"/>
                  </a:lnTo>
                  <a:lnTo>
                    <a:pt x="586" y="3367"/>
                  </a:lnTo>
                  <a:cubicBezTo>
                    <a:pt x="830" y="3367"/>
                    <a:pt x="830" y="3757"/>
                    <a:pt x="586" y="3757"/>
                  </a:cubicBezTo>
                  <a:lnTo>
                    <a:pt x="1" y="3757"/>
                  </a:lnTo>
                  <a:lnTo>
                    <a:pt x="1" y="5245"/>
                  </a:lnTo>
                  <a:lnTo>
                    <a:pt x="586" y="5245"/>
                  </a:lnTo>
                  <a:cubicBezTo>
                    <a:pt x="806" y="5293"/>
                    <a:pt x="806" y="5635"/>
                    <a:pt x="586" y="5659"/>
                  </a:cubicBezTo>
                  <a:lnTo>
                    <a:pt x="1" y="5659"/>
                  </a:lnTo>
                  <a:lnTo>
                    <a:pt x="1" y="7147"/>
                  </a:lnTo>
                  <a:lnTo>
                    <a:pt x="586" y="7147"/>
                  </a:lnTo>
                  <a:cubicBezTo>
                    <a:pt x="806" y="7171"/>
                    <a:pt x="806" y="7513"/>
                    <a:pt x="586" y="7537"/>
                  </a:cubicBezTo>
                  <a:lnTo>
                    <a:pt x="1" y="7537"/>
                  </a:lnTo>
                  <a:lnTo>
                    <a:pt x="1" y="9025"/>
                  </a:lnTo>
                  <a:lnTo>
                    <a:pt x="586" y="9025"/>
                  </a:lnTo>
                  <a:cubicBezTo>
                    <a:pt x="830" y="9025"/>
                    <a:pt x="830" y="9415"/>
                    <a:pt x="586" y="9415"/>
                  </a:cubicBezTo>
                  <a:lnTo>
                    <a:pt x="1" y="9415"/>
                  </a:lnTo>
                  <a:lnTo>
                    <a:pt x="1" y="10927"/>
                  </a:lnTo>
                  <a:lnTo>
                    <a:pt x="586" y="10927"/>
                  </a:lnTo>
                  <a:cubicBezTo>
                    <a:pt x="684" y="10927"/>
                    <a:pt x="781" y="11001"/>
                    <a:pt x="781" y="11123"/>
                  </a:cubicBezTo>
                  <a:cubicBezTo>
                    <a:pt x="781" y="11220"/>
                    <a:pt x="684" y="11318"/>
                    <a:pt x="586" y="11318"/>
                  </a:cubicBezTo>
                  <a:lnTo>
                    <a:pt x="1" y="11318"/>
                  </a:lnTo>
                  <a:lnTo>
                    <a:pt x="1" y="12805"/>
                  </a:lnTo>
                  <a:lnTo>
                    <a:pt x="586" y="12805"/>
                  </a:lnTo>
                  <a:cubicBezTo>
                    <a:pt x="806" y="12830"/>
                    <a:pt x="806" y="13171"/>
                    <a:pt x="586" y="13196"/>
                  </a:cubicBezTo>
                  <a:lnTo>
                    <a:pt x="1" y="13196"/>
                  </a:lnTo>
                  <a:lnTo>
                    <a:pt x="1" y="14683"/>
                  </a:lnTo>
                  <a:lnTo>
                    <a:pt x="586" y="14683"/>
                  </a:lnTo>
                  <a:cubicBezTo>
                    <a:pt x="684" y="14683"/>
                    <a:pt x="781" y="14781"/>
                    <a:pt x="781" y="14903"/>
                  </a:cubicBezTo>
                  <a:cubicBezTo>
                    <a:pt x="781" y="15001"/>
                    <a:pt x="684" y="15098"/>
                    <a:pt x="586" y="15098"/>
                  </a:cubicBezTo>
                  <a:lnTo>
                    <a:pt x="1" y="15098"/>
                  </a:lnTo>
                  <a:lnTo>
                    <a:pt x="1" y="16586"/>
                  </a:lnTo>
                  <a:lnTo>
                    <a:pt x="586" y="16586"/>
                  </a:lnTo>
                  <a:cubicBezTo>
                    <a:pt x="684" y="16586"/>
                    <a:pt x="781" y="16659"/>
                    <a:pt x="781" y="16781"/>
                  </a:cubicBezTo>
                  <a:cubicBezTo>
                    <a:pt x="781" y="16879"/>
                    <a:pt x="684" y="16976"/>
                    <a:pt x="586" y="16976"/>
                  </a:cubicBezTo>
                  <a:lnTo>
                    <a:pt x="1" y="16976"/>
                  </a:lnTo>
                  <a:lnTo>
                    <a:pt x="1" y="18464"/>
                  </a:lnTo>
                  <a:lnTo>
                    <a:pt x="586" y="18464"/>
                  </a:lnTo>
                  <a:cubicBezTo>
                    <a:pt x="806" y="18488"/>
                    <a:pt x="806" y="18830"/>
                    <a:pt x="586" y="18854"/>
                  </a:cubicBezTo>
                  <a:lnTo>
                    <a:pt x="1" y="18854"/>
                  </a:lnTo>
                  <a:lnTo>
                    <a:pt x="1" y="20342"/>
                  </a:lnTo>
                  <a:lnTo>
                    <a:pt x="586" y="20342"/>
                  </a:lnTo>
                  <a:cubicBezTo>
                    <a:pt x="684" y="20342"/>
                    <a:pt x="781" y="20439"/>
                    <a:pt x="781" y="20561"/>
                  </a:cubicBezTo>
                  <a:cubicBezTo>
                    <a:pt x="781" y="20659"/>
                    <a:pt x="684" y="20756"/>
                    <a:pt x="586" y="20756"/>
                  </a:cubicBezTo>
                  <a:lnTo>
                    <a:pt x="1" y="20756"/>
                  </a:lnTo>
                  <a:lnTo>
                    <a:pt x="1" y="22244"/>
                  </a:lnTo>
                  <a:lnTo>
                    <a:pt x="586" y="22244"/>
                  </a:lnTo>
                  <a:cubicBezTo>
                    <a:pt x="684" y="22244"/>
                    <a:pt x="781" y="22317"/>
                    <a:pt x="781" y="22439"/>
                  </a:cubicBezTo>
                  <a:cubicBezTo>
                    <a:pt x="781" y="22537"/>
                    <a:pt x="684" y="22634"/>
                    <a:pt x="586" y="22634"/>
                  </a:cubicBezTo>
                  <a:lnTo>
                    <a:pt x="1" y="22634"/>
                  </a:lnTo>
                  <a:lnTo>
                    <a:pt x="1" y="24122"/>
                  </a:lnTo>
                  <a:lnTo>
                    <a:pt x="586" y="24122"/>
                  </a:lnTo>
                  <a:cubicBezTo>
                    <a:pt x="806" y="24147"/>
                    <a:pt x="806" y="24488"/>
                    <a:pt x="586" y="24512"/>
                  </a:cubicBezTo>
                  <a:lnTo>
                    <a:pt x="1" y="24512"/>
                  </a:lnTo>
                  <a:lnTo>
                    <a:pt x="1" y="26000"/>
                  </a:lnTo>
                  <a:lnTo>
                    <a:pt x="586" y="26000"/>
                  </a:lnTo>
                  <a:cubicBezTo>
                    <a:pt x="684" y="26000"/>
                    <a:pt x="781" y="26098"/>
                    <a:pt x="781" y="26220"/>
                  </a:cubicBezTo>
                  <a:cubicBezTo>
                    <a:pt x="781" y="26317"/>
                    <a:pt x="684" y="26390"/>
                    <a:pt x="586" y="264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342;p53">
              <a:extLst>
                <a:ext uri="{FF2B5EF4-FFF2-40B4-BE49-F238E27FC236}">
                  <a16:creationId xmlns:a16="http://schemas.microsoft.com/office/drawing/2014/main" id="{FA7517FF-8B9A-129A-C6C6-E71F35313B0D}"/>
                </a:ext>
              </a:extLst>
            </p:cNvPr>
            <p:cNvSpPr/>
            <p:nvPr/>
          </p:nvSpPr>
          <p:spPr>
            <a:xfrm>
              <a:off x="6787987" y="1543569"/>
              <a:ext cx="32559" cy="1793722"/>
            </a:xfrm>
            <a:custGeom>
              <a:avLst/>
              <a:gdLst/>
              <a:ahLst/>
              <a:cxnLst/>
              <a:rect l="l" t="t" r="r" b="b"/>
              <a:pathLst>
                <a:path w="757" h="41098" extrusionOk="0">
                  <a:moveTo>
                    <a:pt x="733" y="29976"/>
                  </a:moveTo>
                  <a:lnTo>
                    <a:pt x="733" y="1"/>
                  </a:lnTo>
                  <a:lnTo>
                    <a:pt x="489" y="1"/>
                  </a:lnTo>
                  <a:cubicBezTo>
                    <a:pt x="367" y="1"/>
                    <a:pt x="245" y="50"/>
                    <a:pt x="147" y="123"/>
                  </a:cubicBezTo>
                  <a:cubicBezTo>
                    <a:pt x="50" y="220"/>
                    <a:pt x="1" y="342"/>
                    <a:pt x="1" y="464"/>
                  </a:cubicBezTo>
                  <a:lnTo>
                    <a:pt x="1" y="40634"/>
                  </a:lnTo>
                  <a:cubicBezTo>
                    <a:pt x="1" y="40756"/>
                    <a:pt x="50" y="40854"/>
                    <a:pt x="147" y="40951"/>
                  </a:cubicBezTo>
                  <a:cubicBezTo>
                    <a:pt x="245" y="41049"/>
                    <a:pt x="342" y="41097"/>
                    <a:pt x="489" y="41097"/>
                  </a:cubicBezTo>
                  <a:lnTo>
                    <a:pt x="757" y="41097"/>
                  </a:lnTo>
                  <a:lnTo>
                    <a:pt x="757" y="299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343;p53">
              <a:extLst>
                <a:ext uri="{FF2B5EF4-FFF2-40B4-BE49-F238E27FC236}">
                  <a16:creationId xmlns:a16="http://schemas.microsoft.com/office/drawing/2014/main" id="{F85E8159-08BD-343E-3338-226706878DF7}"/>
                </a:ext>
              </a:extLst>
            </p:cNvPr>
            <p:cNvSpPr/>
            <p:nvPr/>
          </p:nvSpPr>
          <p:spPr>
            <a:xfrm>
              <a:off x="6771213" y="1525500"/>
              <a:ext cx="302145" cy="1828813"/>
            </a:xfrm>
            <a:custGeom>
              <a:avLst/>
              <a:gdLst/>
              <a:ahLst/>
              <a:cxnLst/>
              <a:rect l="l" t="t" r="r" b="b"/>
              <a:pathLst>
                <a:path w="7025" h="41902" extrusionOk="0">
                  <a:moveTo>
                    <a:pt x="879" y="0"/>
                  </a:moveTo>
                  <a:lnTo>
                    <a:pt x="6171" y="0"/>
                  </a:lnTo>
                  <a:cubicBezTo>
                    <a:pt x="6635" y="0"/>
                    <a:pt x="7025" y="390"/>
                    <a:pt x="7025" y="878"/>
                  </a:cubicBezTo>
                  <a:lnTo>
                    <a:pt x="7025" y="41048"/>
                  </a:lnTo>
                  <a:cubicBezTo>
                    <a:pt x="7025" y="41511"/>
                    <a:pt x="6635" y="41902"/>
                    <a:pt x="6171" y="41902"/>
                  </a:cubicBezTo>
                  <a:lnTo>
                    <a:pt x="879" y="41902"/>
                  </a:lnTo>
                  <a:cubicBezTo>
                    <a:pt x="391" y="41902"/>
                    <a:pt x="1" y="41511"/>
                    <a:pt x="1" y="41048"/>
                  </a:cubicBezTo>
                  <a:lnTo>
                    <a:pt x="1" y="878"/>
                  </a:lnTo>
                  <a:cubicBezTo>
                    <a:pt x="1" y="390"/>
                    <a:pt x="391" y="25"/>
                    <a:pt x="879" y="0"/>
                  </a:cubicBezTo>
                  <a:close/>
                  <a:moveTo>
                    <a:pt x="1537" y="39633"/>
                  </a:moveTo>
                  <a:lnTo>
                    <a:pt x="2098" y="39633"/>
                  </a:lnTo>
                  <a:cubicBezTo>
                    <a:pt x="2196" y="39609"/>
                    <a:pt x="2293" y="39707"/>
                    <a:pt x="2293" y="39829"/>
                  </a:cubicBezTo>
                  <a:cubicBezTo>
                    <a:pt x="2293" y="39926"/>
                    <a:pt x="2196" y="40024"/>
                    <a:pt x="2098" y="40024"/>
                  </a:cubicBezTo>
                  <a:lnTo>
                    <a:pt x="1513" y="40024"/>
                  </a:lnTo>
                  <a:lnTo>
                    <a:pt x="1513" y="41511"/>
                  </a:lnTo>
                  <a:lnTo>
                    <a:pt x="6147" y="41511"/>
                  </a:lnTo>
                  <a:cubicBezTo>
                    <a:pt x="6391" y="41511"/>
                    <a:pt x="6610" y="41316"/>
                    <a:pt x="6610" y="41048"/>
                  </a:cubicBezTo>
                  <a:lnTo>
                    <a:pt x="6610" y="878"/>
                  </a:lnTo>
                  <a:cubicBezTo>
                    <a:pt x="6610" y="756"/>
                    <a:pt x="6561" y="634"/>
                    <a:pt x="6464" y="537"/>
                  </a:cubicBezTo>
                  <a:cubicBezTo>
                    <a:pt x="6391" y="464"/>
                    <a:pt x="6269" y="415"/>
                    <a:pt x="6122" y="415"/>
                  </a:cubicBezTo>
                  <a:lnTo>
                    <a:pt x="1537" y="415"/>
                  </a:lnTo>
                  <a:lnTo>
                    <a:pt x="1537" y="1903"/>
                  </a:lnTo>
                  <a:lnTo>
                    <a:pt x="2098" y="1903"/>
                  </a:lnTo>
                  <a:cubicBezTo>
                    <a:pt x="2196" y="1903"/>
                    <a:pt x="2293" y="1976"/>
                    <a:pt x="2293" y="2098"/>
                  </a:cubicBezTo>
                  <a:cubicBezTo>
                    <a:pt x="2293" y="2195"/>
                    <a:pt x="2196" y="2293"/>
                    <a:pt x="2098" y="2293"/>
                  </a:cubicBezTo>
                  <a:lnTo>
                    <a:pt x="1513" y="2293"/>
                  </a:lnTo>
                  <a:lnTo>
                    <a:pt x="1513" y="3781"/>
                  </a:lnTo>
                  <a:lnTo>
                    <a:pt x="2098" y="3781"/>
                  </a:lnTo>
                  <a:cubicBezTo>
                    <a:pt x="2342" y="3781"/>
                    <a:pt x="2342" y="4171"/>
                    <a:pt x="2098" y="4171"/>
                  </a:cubicBezTo>
                  <a:lnTo>
                    <a:pt x="1513" y="4171"/>
                  </a:lnTo>
                  <a:lnTo>
                    <a:pt x="1513" y="5659"/>
                  </a:lnTo>
                  <a:lnTo>
                    <a:pt x="2098" y="5659"/>
                  </a:lnTo>
                  <a:cubicBezTo>
                    <a:pt x="2318" y="5707"/>
                    <a:pt x="2318" y="6049"/>
                    <a:pt x="2098" y="6073"/>
                  </a:cubicBezTo>
                  <a:lnTo>
                    <a:pt x="1513" y="6073"/>
                  </a:lnTo>
                  <a:lnTo>
                    <a:pt x="1513" y="7561"/>
                  </a:lnTo>
                  <a:lnTo>
                    <a:pt x="2098" y="7561"/>
                  </a:lnTo>
                  <a:cubicBezTo>
                    <a:pt x="2318" y="7585"/>
                    <a:pt x="2318" y="7927"/>
                    <a:pt x="2098" y="7951"/>
                  </a:cubicBezTo>
                  <a:lnTo>
                    <a:pt x="1513" y="7951"/>
                  </a:lnTo>
                  <a:lnTo>
                    <a:pt x="1513" y="9439"/>
                  </a:lnTo>
                  <a:lnTo>
                    <a:pt x="2098" y="9439"/>
                  </a:lnTo>
                  <a:cubicBezTo>
                    <a:pt x="2342" y="9439"/>
                    <a:pt x="2342" y="9829"/>
                    <a:pt x="2098" y="9829"/>
                  </a:cubicBezTo>
                  <a:lnTo>
                    <a:pt x="1513" y="9829"/>
                  </a:lnTo>
                  <a:lnTo>
                    <a:pt x="1513" y="11341"/>
                  </a:lnTo>
                  <a:lnTo>
                    <a:pt x="2098" y="11341"/>
                  </a:lnTo>
                  <a:cubicBezTo>
                    <a:pt x="2196" y="11341"/>
                    <a:pt x="2293" y="11415"/>
                    <a:pt x="2293" y="11537"/>
                  </a:cubicBezTo>
                  <a:cubicBezTo>
                    <a:pt x="2293" y="11634"/>
                    <a:pt x="2196" y="11732"/>
                    <a:pt x="2098" y="11732"/>
                  </a:cubicBezTo>
                  <a:lnTo>
                    <a:pt x="1513" y="11732"/>
                  </a:lnTo>
                  <a:lnTo>
                    <a:pt x="1513" y="13219"/>
                  </a:lnTo>
                  <a:lnTo>
                    <a:pt x="2098" y="13219"/>
                  </a:lnTo>
                  <a:cubicBezTo>
                    <a:pt x="2318" y="13244"/>
                    <a:pt x="2318" y="13585"/>
                    <a:pt x="2098" y="13610"/>
                  </a:cubicBezTo>
                  <a:lnTo>
                    <a:pt x="1513" y="13610"/>
                  </a:lnTo>
                  <a:lnTo>
                    <a:pt x="1513" y="15097"/>
                  </a:lnTo>
                  <a:lnTo>
                    <a:pt x="2098" y="15097"/>
                  </a:lnTo>
                  <a:cubicBezTo>
                    <a:pt x="2196" y="15097"/>
                    <a:pt x="2293" y="15195"/>
                    <a:pt x="2293" y="15317"/>
                  </a:cubicBezTo>
                  <a:cubicBezTo>
                    <a:pt x="2293" y="15415"/>
                    <a:pt x="2196" y="15512"/>
                    <a:pt x="2098" y="15512"/>
                  </a:cubicBezTo>
                  <a:lnTo>
                    <a:pt x="1513" y="15512"/>
                  </a:lnTo>
                  <a:lnTo>
                    <a:pt x="1513" y="17000"/>
                  </a:lnTo>
                  <a:lnTo>
                    <a:pt x="2098" y="17000"/>
                  </a:lnTo>
                  <a:cubicBezTo>
                    <a:pt x="2196" y="17000"/>
                    <a:pt x="2293" y="17073"/>
                    <a:pt x="2293" y="17195"/>
                  </a:cubicBezTo>
                  <a:cubicBezTo>
                    <a:pt x="2293" y="17293"/>
                    <a:pt x="2196" y="17390"/>
                    <a:pt x="2098" y="17390"/>
                  </a:cubicBezTo>
                  <a:lnTo>
                    <a:pt x="1513" y="17390"/>
                  </a:lnTo>
                  <a:lnTo>
                    <a:pt x="1513" y="18878"/>
                  </a:lnTo>
                  <a:lnTo>
                    <a:pt x="2098" y="18878"/>
                  </a:lnTo>
                  <a:cubicBezTo>
                    <a:pt x="2318" y="18902"/>
                    <a:pt x="2318" y="19244"/>
                    <a:pt x="2098" y="19268"/>
                  </a:cubicBezTo>
                  <a:lnTo>
                    <a:pt x="1513" y="19268"/>
                  </a:lnTo>
                  <a:lnTo>
                    <a:pt x="1513" y="20756"/>
                  </a:lnTo>
                  <a:lnTo>
                    <a:pt x="2098" y="20756"/>
                  </a:lnTo>
                  <a:cubicBezTo>
                    <a:pt x="2196" y="20756"/>
                    <a:pt x="2293" y="20853"/>
                    <a:pt x="2293" y="20975"/>
                  </a:cubicBezTo>
                  <a:cubicBezTo>
                    <a:pt x="2293" y="21073"/>
                    <a:pt x="2196" y="21170"/>
                    <a:pt x="2098" y="21170"/>
                  </a:cubicBezTo>
                  <a:lnTo>
                    <a:pt x="1513" y="21170"/>
                  </a:lnTo>
                  <a:lnTo>
                    <a:pt x="1513" y="22658"/>
                  </a:lnTo>
                  <a:lnTo>
                    <a:pt x="2098" y="22658"/>
                  </a:lnTo>
                  <a:cubicBezTo>
                    <a:pt x="2196" y="22658"/>
                    <a:pt x="2293" y="22731"/>
                    <a:pt x="2293" y="22853"/>
                  </a:cubicBezTo>
                  <a:cubicBezTo>
                    <a:pt x="2293" y="22951"/>
                    <a:pt x="2196" y="23048"/>
                    <a:pt x="2098" y="23048"/>
                  </a:cubicBezTo>
                  <a:lnTo>
                    <a:pt x="1513" y="23048"/>
                  </a:lnTo>
                  <a:lnTo>
                    <a:pt x="1513" y="24536"/>
                  </a:lnTo>
                  <a:lnTo>
                    <a:pt x="2098" y="24536"/>
                  </a:lnTo>
                  <a:cubicBezTo>
                    <a:pt x="2318" y="24561"/>
                    <a:pt x="2318" y="24902"/>
                    <a:pt x="2098" y="24926"/>
                  </a:cubicBezTo>
                  <a:lnTo>
                    <a:pt x="1513" y="24926"/>
                  </a:lnTo>
                  <a:lnTo>
                    <a:pt x="1513" y="26414"/>
                  </a:lnTo>
                  <a:lnTo>
                    <a:pt x="2098" y="26414"/>
                  </a:lnTo>
                  <a:cubicBezTo>
                    <a:pt x="2196" y="26414"/>
                    <a:pt x="2293" y="26512"/>
                    <a:pt x="2293" y="26634"/>
                  </a:cubicBezTo>
                  <a:cubicBezTo>
                    <a:pt x="2293" y="26731"/>
                    <a:pt x="2196" y="26829"/>
                    <a:pt x="2098" y="26829"/>
                  </a:cubicBezTo>
                  <a:lnTo>
                    <a:pt x="1513" y="26829"/>
                  </a:lnTo>
                  <a:lnTo>
                    <a:pt x="1513" y="28317"/>
                  </a:lnTo>
                  <a:lnTo>
                    <a:pt x="2098" y="28317"/>
                  </a:lnTo>
                  <a:cubicBezTo>
                    <a:pt x="2196" y="28317"/>
                    <a:pt x="2293" y="28390"/>
                    <a:pt x="2293" y="28512"/>
                  </a:cubicBezTo>
                  <a:cubicBezTo>
                    <a:pt x="2293" y="28609"/>
                    <a:pt x="2196" y="28707"/>
                    <a:pt x="2098" y="28707"/>
                  </a:cubicBezTo>
                  <a:lnTo>
                    <a:pt x="1513" y="28707"/>
                  </a:lnTo>
                  <a:lnTo>
                    <a:pt x="1513" y="30195"/>
                  </a:lnTo>
                  <a:lnTo>
                    <a:pt x="2098" y="30195"/>
                  </a:lnTo>
                  <a:cubicBezTo>
                    <a:pt x="2196" y="30195"/>
                    <a:pt x="2293" y="30292"/>
                    <a:pt x="2293" y="30390"/>
                  </a:cubicBezTo>
                  <a:cubicBezTo>
                    <a:pt x="2293" y="30512"/>
                    <a:pt x="2196" y="30585"/>
                    <a:pt x="2098" y="30585"/>
                  </a:cubicBezTo>
                  <a:lnTo>
                    <a:pt x="1513" y="30585"/>
                  </a:lnTo>
                  <a:lnTo>
                    <a:pt x="1513" y="32073"/>
                  </a:lnTo>
                  <a:lnTo>
                    <a:pt x="2098" y="32073"/>
                  </a:lnTo>
                  <a:cubicBezTo>
                    <a:pt x="2196" y="32073"/>
                    <a:pt x="2293" y="32146"/>
                    <a:pt x="2293" y="32268"/>
                  </a:cubicBezTo>
                  <a:cubicBezTo>
                    <a:pt x="2293" y="32365"/>
                    <a:pt x="2196" y="32463"/>
                    <a:pt x="2098" y="32463"/>
                  </a:cubicBezTo>
                  <a:lnTo>
                    <a:pt x="1513" y="32463"/>
                  </a:lnTo>
                  <a:lnTo>
                    <a:pt x="1513" y="33951"/>
                  </a:lnTo>
                  <a:lnTo>
                    <a:pt x="2098" y="33951"/>
                  </a:lnTo>
                  <a:cubicBezTo>
                    <a:pt x="2342" y="33951"/>
                    <a:pt x="2342" y="34341"/>
                    <a:pt x="2098" y="34341"/>
                  </a:cubicBezTo>
                  <a:lnTo>
                    <a:pt x="1513" y="34341"/>
                  </a:lnTo>
                  <a:lnTo>
                    <a:pt x="1513" y="35829"/>
                  </a:lnTo>
                  <a:lnTo>
                    <a:pt x="2098" y="35829"/>
                  </a:lnTo>
                  <a:cubicBezTo>
                    <a:pt x="2196" y="35829"/>
                    <a:pt x="2293" y="35926"/>
                    <a:pt x="2293" y="36048"/>
                  </a:cubicBezTo>
                  <a:cubicBezTo>
                    <a:pt x="2293" y="36146"/>
                    <a:pt x="2196" y="36243"/>
                    <a:pt x="2098" y="36243"/>
                  </a:cubicBezTo>
                  <a:lnTo>
                    <a:pt x="1513" y="36243"/>
                  </a:lnTo>
                  <a:lnTo>
                    <a:pt x="1513" y="37731"/>
                  </a:lnTo>
                  <a:lnTo>
                    <a:pt x="2098" y="37731"/>
                  </a:lnTo>
                  <a:cubicBezTo>
                    <a:pt x="2196" y="37731"/>
                    <a:pt x="2293" y="37804"/>
                    <a:pt x="2293" y="37926"/>
                  </a:cubicBezTo>
                  <a:cubicBezTo>
                    <a:pt x="2293" y="38024"/>
                    <a:pt x="2196" y="38121"/>
                    <a:pt x="2098" y="38121"/>
                  </a:cubicBezTo>
                  <a:lnTo>
                    <a:pt x="1513" y="38121"/>
                  </a:lnTo>
                  <a:lnTo>
                    <a:pt x="1513" y="39609"/>
                  </a:lnTo>
                  <a:close/>
                  <a:moveTo>
                    <a:pt x="1123" y="41511"/>
                  </a:moveTo>
                  <a:lnTo>
                    <a:pt x="1123" y="415"/>
                  </a:lnTo>
                  <a:lnTo>
                    <a:pt x="879" y="415"/>
                  </a:lnTo>
                  <a:cubicBezTo>
                    <a:pt x="757" y="415"/>
                    <a:pt x="635" y="464"/>
                    <a:pt x="537" y="537"/>
                  </a:cubicBezTo>
                  <a:cubicBezTo>
                    <a:pt x="440" y="634"/>
                    <a:pt x="391" y="756"/>
                    <a:pt x="391" y="878"/>
                  </a:cubicBezTo>
                  <a:lnTo>
                    <a:pt x="391" y="41048"/>
                  </a:lnTo>
                  <a:cubicBezTo>
                    <a:pt x="391" y="41170"/>
                    <a:pt x="440" y="41268"/>
                    <a:pt x="537" y="41365"/>
                  </a:cubicBezTo>
                  <a:cubicBezTo>
                    <a:pt x="635" y="41463"/>
                    <a:pt x="732" y="41511"/>
                    <a:pt x="879" y="4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344;p53">
              <a:extLst>
                <a:ext uri="{FF2B5EF4-FFF2-40B4-BE49-F238E27FC236}">
                  <a16:creationId xmlns:a16="http://schemas.microsoft.com/office/drawing/2014/main" id="{DCE36EF0-A28F-BF03-A98E-42CE38F3E547}"/>
                </a:ext>
              </a:extLst>
            </p:cNvPr>
            <p:cNvSpPr/>
            <p:nvPr/>
          </p:nvSpPr>
          <p:spPr>
            <a:xfrm>
              <a:off x="6892890" y="1573378"/>
              <a:ext cx="17892" cy="552546"/>
            </a:xfrm>
            <a:custGeom>
              <a:avLst/>
              <a:gdLst/>
              <a:ahLst/>
              <a:cxnLst/>
              <a:rect l="l" t="t" r="r" b="b"/>
              <a:pathLst>
                <a:path w="416" h="12660" extrusionOk="0">
                  <a:moveTo>
                    <a:pt x="1" y="196"/>
                  </a:moveTo>
                  <a:cubicBezTo>
                    <a:pt x="1" y="98"/>
                    <a:pt x="98" y="1"/>
                    <a:pt x="220" y="1"/>
                  </a:cubicBezTo>
                  <a:cubicBezTo>
                    <a:pt x="318" y="1"/>
                    <a:pt x="415" y="98"/>
                    <a:pt x="415" y="196"/>
                  </a:cubicBezTo>
                  <a:lnTo>
                    <a:pt x="415" y="732"/>
                  </a:lnTo>
                  <a:cubicBezTo>
                    <a:pt x="415" y="854"/>
                    <a:pt x="318" y="928"/>
                    <a:pt x="220" y="928"/>
                  </a:cubicBezTo>
                  <a:cubicBezTo>
                    <a:pt x="98" y="928"/>
                    <a:pt x="1" y="854"/>
                    <a:pt x="1" y="732"/>
                  </a:cubicBezTo>
                  <a:close/>
                  <a:moveTo>
                    <a:pt x="1" y="1854"/>
                  </a:moveTo>
                  <a:cubicBezTo>
                    <a:pt x="1" y="1757"/>
                    <a:pt x="98" y="1659"/>
                    <a:pt x="220" y="1659"/>
                  </a:cubicBezTo>
                  <a:cubicBezTo>
                    <a:pt x="318" y="1659"/>
                    <a:pt x="415" y="1757"/>
                    <a:pt x="415" y="1854"/>
                  </a:cubicBezTo>
                  <a:lnTo>
                    <a:pt x="415" y="12440"/>
                  </a:lnTo>
                  <a:cubicBezTo>
                    <a:pt x="415" y="12561"/>
                    <a:pt x="318" y="12659"/>
                    <a:pt x="220" y="12659"/>
                  </a:cubicBezTo>
                  <a:cubicBezTo>
                    <a:pt x="98" y="12659"/>
                    <a:pt x="1" y="12561"/>
                    <a:pt x="1" y="124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345;p53">
              <a:extLst>
                <a:ext uri="{FF2B5EF4-FFF2-40B4-BE49-F238E27FC236}">
                  <a16:creationId xmlns:a16="http://schemas.microsoft.com/office/drawing/2014/main" id="{455B2264-86AA-77C3-F386-A3E095304E70}"/>
                </a:ext>
              </a:extLst>
            </p:cNvPr>
            <p:cNvSpPr/>
            <p:nvPr/>
          </p:nvSpPr>
          <p:spPr>
            <a:xfrm>
              <a:off x="6837320" y="1543569"/>
              <a:ext cx="218233" cy="1793722"/>
            </a:xfrm>
            <a:custGeom>
              <a:avLst/>
              <a:gdLst/>
              <a:ahLst/>
              <a:cxnLst/>
              <a:rect l="l" t="t" r="r" b="b"/>
              <a:pathLst>
                <a:path w="5074" h="41098" extrusionOk="0">
                  <a:moveTo>
                    <a:pt x="4073" y="40146"/>
                  </a:moveTo>
                  <a:cubicBezTo>
                    <a:pt x="4000" y="40244"/>
                    <a:pt x="3878" y="40293"/>
                    <a:pt x="3756" y="40293"/>
                  </a:cubicBezTo>
                  <a:lnTo>
                    <a:pt x="0" y="40293"/>
                  </a:lnTo>
                  <a:lnTo>
                    <a:pt x="0" y="41097"/>
                  </a:lnTo>
                  <a:lnTo>
                    <a:pt x="4610" y="41097"/>
                  </a:lnTo>
                  <a:cubicBezTo>
                    <a:pt x="4878" y="41097"/>
                    <a:pt x="5073" y="40902"/>
                    <a:pt x="5073" y="40634"/>
                  </a:cubicBezTo>
                  <a:lnTo>
                    <a:pt x="5073" y="464"/>
                  </a:lnTo>
                  <a:cubicBezTo>
                    <a:pt x="5073" y="342"/>
                    <a:pt x="5024" y="220"/>
                    <a:pt x="4951" y="123"/>
                  </a:cubicBezTo>
                  <a:cubicBezTo>
                    <a:pt x="4854" y="50"/>
                    <a:pt x="4732" y="1"/>
                    <a:pt x="4610" y="1"/>
                  </a:cubicBezTo>
                  <a:lnTo>
                    <a:pt x="4220" y="1"/>
                  </a:lnTo>
                  <a:lnTo>
                    <a:pt x="4220" y="39829"/>
                  </a:lnTo>
                  <a:cubicBezTo>
                    <a:pt x="4220" y="39951"/>
                    <a:pt x="4171" y="40073"/>
                    <a:pt x="4073" y="4014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51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Заключение </a:t>
            </a:r>
          </a:p>
        </p:txBody>
      </p:sp>
      <p:sp>
        <p:nvSpPr>
          <p:cNvPr id="1210" name="Google Shape;1210;p51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Lack" panose="00000500000000000000" pitchFamily="50" charset="0"/>
              </a:rPr>
              <a:t>“</a:t>
            </a:r>
            <a:r>
              <a:rPr lang="ru-RU" sz="1400" dirty="0">
                <a:latin typeface="Lack" panose="00000500000000000000" pitchFamily="50" charset="0"/>
              </a:rPr>
              <a:t>В ходе производственной практики была реализована </a:t>
            </a:r>
            <a:r>
              <a:rPr lang="en-US" sz="1400" dirty="0">
                <a:latin typeface="Lack" panose="00000500000000000000" pitchFamily="50" charset="0"/>
              </a:rPr>
              <a:t>CRM-</a:t>
            </a:r>
            <a:r>
              <a:rPr lang="ru-RU" sz="1400" dirty="0">
                <a:latin typeface="Lack" panose="00000500000000000000" pitchFamily="50" charset="0"/>
              </a:rPr>
              <a:t>система, автоматизирующая процесс подачи и обработки заявок на отпуск и больничный.</a:t>
            </a:r>
            <a:r>
              <a:rPr lang="en" sz="1400" dirty="0">
                <a:latin typeface="Lack" panose="00000500000000000000" pitchFamily="50" charset="0"/>
              </a:rPr>
              <a:t>”</a:t>
            </a:r>
            <a:endParaRPr lang="ru-RU" sz="1400" dirty="0">
              <a:latin typeface="Lack" panose="00000500000000000000" pitchFamily="50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latin typeface="Lack" panose="00000500000000000000" pitchFamily="50" charset="0"/>
              </a:rPr>
              <a:t>✅ </a:t>
            </a:r>
            <a:r>
              <a:rPr lang="ru-RU" sz="1400" dirty="0">
                <a:latin typeface="Lack" panose="00000500000000000000" pitchFamily="50" charset="0"/>
              </a:rPr>
              <a:t>Успешно реализованы</a:t>
            </a:r>
            <a:r>
              <a:rPr lang="en-US" sz="1400" dirty="0">
                <a:latin typeface="Lack" panose="00000500000000000000" pitchFamily="50" charset="0"/>
              </a:rPr>
              <a:t>: Telegram-</a:t>
            </a:r>
            <a:r>
              <a:rPr lang="ru-RU" sz="1400" dirty="0">
                <a:latin typeface="Lack" panose="00000500000000000000" pitchFamily="50" charset="0"/>
              </a:rPr>
              <a:t>бот, админ-панель, интеграция с </a:t>
            </a:r>
            <a:r>
              <a:rPr lang="ru-RU" sz="1400" dirty="0" err="1">
                <a:latin typeface="Lack" panose="00000500000000000000" pitchFamily="50" charset="0"/>
              </a:rPr>
              <a:t>бд</a:t>
            </a:r>
            <a:r>
              <a:rPr lang="ru-RU" sz="1400" dirty="0">
                <a:latin typeface="Lack" panose="00000500000000000000" pitchFamily="50" charset="0"/>
              </a:rPr>
              <a:t> и генерация </a:t>
            </a:r>
            <a:r>
              <a:rPr lang="en-US" sz="1400" dirty="0">
                <a:latin typeface="Lack" panose="00000500000000000000" pitchFamily="50" charset="0"/>
              </a:rPr>
              <a:t>PDF-</a:t>
            </a:r>
            <a:r>
              <a:rPr lang="ru-RU" sz="1400" dirty="0">
                <a:latin typeface="Lack" panose="00000500000000000000" pitchFamily="50" charset="0"/>
              </a:rPr>
              <a:t>отчетов.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latin typeface="Lack" panose="00000500000000000000" pitchFamily="50" charset="0"/>
              </a:rPr>
              <a:t>🎯</a:t>
            </a:r>
            <a:r>
              <a:rPr lang="ru-RU" sz="1400" dirty="0">
                <a:latin typeface="Lack" panose="00000500000000000000" pitchFamily="50" charset="0"/>
              </a:rPr>
              <a:t> Цели проекта достигнуты.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/>
          </a:p>
        </p:txBody>
      </p:sp>
      <p:sp>
        <p:nvSpPr>
          <p:cNvPr id="1211" name="Google Shape;1211;p51"/>
          <p:cNvSpPr/>
          <p:nvPr/>
        </p:nvSpPr>
        <p:spPr>
          <a:xfrm rot="-2700000">
            <a:off x="6667953" y="3605009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2" name="Google Shape;1212;p51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1213" name="Google Shape;1213;p5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1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51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1216" name="Google Shape;1216;p51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1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51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1219" name="Google Shape;1219;p51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1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2" name="Google Shape;1222;p51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1223" name="Google Shape;1223;p51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1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5" name="Google Shape;1225;p51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1226" name="Google Shape;1226;p51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1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8" name="Google Shape;1228;p51"/>
          <p:cNvSpPr/>
          <p:nvPr/>
        </p:nvSpPr>
        <p:spPr>
          <a:xfrm>
            <a:off x="7036700" y="1335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51"/>
          <p:cNvSpPr/>
          <p:nvPr/>
        </p:nvSpPr>
        <p:spPr>
          <a:xfrm>
            <a:off x="1828788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51"/>
          <p:cNvSpPr/>
          <p:nvPr/>
        </p:nvSpPr>
        <p:spPr>
          <a:xfrm>
            <a:off x="1596448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CRM-</a:t>
            </a:r>
            <a:r>
              <a:rPr lang="ru-RU" dirty="0"/>
              <a:t>СИСТЕМА ПО УЧЕТУ БОЛЬНИЧНЫХ И ОТПУСКОВ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Lack" panose="00000500000000000000" pitchFamily="50" charset="0"/>
              </a:rPr>
              <a:t>Выполнил Стальмаков Данил</a:t>
            </a:r>
            <a:endParaRPr dirty="0">
              <a:latin typeface="Lack" panose="00000500000000000000" pitchFamily="50" charset="0"/>
            </a:endParaRPr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680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2976AD-3C06-A854-ED90-5E9EAF89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F89D89-BDCF-20A0-8945-0540B68CB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100" y="1417200"/>
            <a:ext cx="7713900" cy="3106032"/>
          </a:xfrm>
        </p:spPr>
        <p:txBody>
          <a:bodyPr/>
          <a:lstStyle/>
          <a:p>
            <a:pPr marL="139700" indent="0">
              <a:buNone/>
            </a:pPr>
            <a:r>
              <a:rPr lang="ru-RU" sz="2400" b="1" dirty="0">
                <a:latin typeface="Lack" panose="00000500000000000000" pitchFamily="50" charset="0"/>
              </a:rPr>
              <a:t>Предприятие ООО </a:t>
            </a:r>
            <a:r>
              <a:rPr lang="en-US" sz="2400" b="1" dirty="0">
                <a:latin typeface="Lack" panose="00000500000000000000" pitchFamily="50" charset="0"/>
              </a:rPr>
              <a:t>“</a:t>
            </a:r>
            <a:r>
              <a:rPr lang="ru-RU" sz="2400" b="1" dirty="0">
                <a:latin typeface="Lack" panose="00000500000000000000" pitchFamily="50" charset="0"/>
              </a:rPr>
              <a:t>ДизельАвтоКомплект</a:t>
            </a:r>
            <a:r>
              <a:rPr lang="en-US" sz="2400" b="1" dirty="0">
                <a:latin typeface="Lack" panose="00000500000000000000" pitchFamily="50" charset="0"/>
              </a:rPr>
              <a:t>”</a:t>
            </a:r>
            <a:endParaRPr lang="ru-RU" sz="2400" b="1" dirty="0">
              <a:latin typeface="Lack" panose="00000500000000000000" pitchFamily="50" charset="0"/>
            </a:endParaRPr>
          </a:p>
          <a:p>
            <a:pPr marL="139700" indent="0" algn="l">
              <a:buNone/>
            </a:pPr>
            <a:endParaRPr lang="en-US" sz="1400" dirty="0"/>
          </a:p>
          <a:p>
            <a:pPr algn="l"/>
            <a:r>
              <a:rPr lang="ru-RU" sz="1400" dirty="0">
                <a:latin typeface="Lack" panose="00000500000000000000" pitchFamily="50" charset="0"/>
              </a:rPr>
              <a:t>Продажа запчастей для крупногабаритной техники</a:t>
            </a:r>
          </a:p>
          <a:p>
            <a:pPr algn="l"/>
            <a:r>
              <a:rPr lang="ru-RU" sz="1400" dirty="0">
                <a:latin typeface="Lack" panose="00000500000000000000" pitchFamily="50" charset="0"/>
              </a:rPr>
              <a:t>Используется информационная система 1С</a:t>
            </a:r>
            <a:r>
              <a:rPr lang="en-US" sz="1400" dirty="0">
                <a:latin typeface="Lack" panose="00000500000000000000" pitchFamily="50" charset="0"/>
              </a:rPr>
              <a:t>:</a:t>
            </a:r>
            <a:r>
              <a:rPr lang="ru-RU" sz="1400" dirty="0">
                <a:latin typeface="Lack" panose="00000500000000000000" pitchFamily="50" charset="0"/>
              </a:rPr>
              <a:t>Розница</a:t>
            </a:r>
            <a:endParaRPr lang="en-US" sz="1400" dirty="0">
              <a:latin typeface="Lack" panose="00000500000000000000" pitchFamily="50" charset="0"/>
            </a:endParaRPr>
          </a:p>
          <a:p>
            <a:pPr marL="139700" indent="0" algn="l">
              <a:buNone/>
            </a:pPr>
            <a:endParaRPr lang="ru-RU" sz="1400" dirty="0"/>
          </a:p>
          <a:p>
            <a:pPr marL="139700" indent="0">
              <a:buNone/>
            </a:pPr>
            <a:r>
              <a:rPr lang="ru-RU" sz="2400" b="1" dirty="0">
                <a:latin typeface="Lack" panose="00000500000000000000" pitchFamily="50" charset="0"/>
              </a:rPr>
              <a:t>Предметная область проекта</a:t>
            </a:r>
          </a:p>
          <a:p>
            <a:pPr marL="139700" indent="0" algn="l">
              <a:buNone/>
            </a:pPr>
            <a:r>
              <a:rPr lang="ru-RU" sz="1400" dirty="0">
                <a:latin typeface="Lack" panose="00000500000000000000" pitchFamily="50" charset="0"/>
              </a:rPr>
              <a:t>🚫 До внедрения </a:t>
            </a:r>
            <a:r>
              <a:rPr lang="en-US" sz="1400" dirty="0">
                <a:latin typeface="Lack" panose="00000500000000000000" pitchFamily="50" charset="0"/>
              </a:rPr>
              <a:t>CRM:</a:t>
            </a:r>
            <a:endParaRPr lang="ru-RU" sz="1400" dirty="0">
              <a:latin typeface="Lack" panose="00000500000000000000" pitchFamily="50" charset="0"/>
            </a:endParaRPr>
          </a:p>
          <a:p>
            <a:pPr algn="l"/>
            <a:r>
              <a:rPr lang="ru-RU" sz="1400" dirty="0">
                <a:latin typeface="Lack" panose="00000500000000000000" pitchFamily="50" charset="0"/>
              </a:rPr>
              <a:t>Учет больничных и отпусков велся вручную</a:t>
            </a:r>
          </a:p>
          <a:p>
            <a:pPr marL="139700" indent="0" algn="l">
              <a:buNone/>
            </a:pPr>
            <a:r>
              <a:rPr lang="ru-RU" sz="1400" dirty="0">
                <a:latin typeface="Lack" panose="00000500000000000000" pitchFamily="50" charset="0"/>
              </a:rPr>
              <a:t>✅ Цель </a:t>
            </a:r>
            <a:r>
              <a:rPr lang="en-US" sz="1400" dirty="0">
                <a:latin typeface="Lack" panose="00000500000000000000" pitchFamily="50" charset="0"/>
              </a:rPr>
              <a:t>CRM-</a:t>
            </a:r>
            <a:r>
              <a:rPr lang="ru-RU" sz="1400" dirty="0">
                <a:latin typeface="Lack" panose="00000500000000000000" pitchFamily="50" charset="0"/>
              </a:rPr>
              <a:t>системы:</a:t>
            </a:r>
          </a:p>
          <a:p>
            <a:pPr algn="l"/>
            <a:r>
              <a:rPr lang="ru-RU" sz="1400" dirty="0">
                <a:latin typeface="Lack" panose="00000500000000000000" pitchFamily="50" charset="0"/>
              </a:rPr>
              <a:t>Автоматизация заявок на отпуск и больничный</a:t>
            </a:r>
          </a:p>
          <a:p>
            <a:pPr algn="l"/>
            <a:r>
              <a:rPr lang="ru-RU" sz="1400" dirty="0">
                <a:latin typeface="Lack" panose="00000500000000000000" pitchFamily="50" charset="0"/>
              </a:rPr>
              <a:t>Интеграция с </a:t>
            </a:r>
            <a:r>
              <a:rPr lang="en-US" sz="1400" dirty="0">
                <a:latin typeface="Lack" panose="00000500000000000000" pitchFamily="50" charset="0"/>
              </a:rPr>
              <a:t>Telegram</a:t>
            </a:r>
          </a:p>
          <a:p>
            <a:pPr algn="l"/>
            <a:r>
              <a:rPr lang="ru-RU" sz="1400" dirty="0">
                <a:latin typeface="Lack" panose="00000500000000000000" pitchFamily="50" charset="0"/>
              </a:rPr>
              <a:t>Формирование </a:t>
            </a:r>
            <a:r>
              <a:rPr lang="en-US" sz="1400" dirty="0">
                <a:latin typeface="Lack" panose="00000500000000000000" pitchFamily="50" charset="0"/>
              </a:rPr>
              <a:t>PDF-</a:t>
            </a:r>
            <a:r>
              <a:rPr lang="ru-RU" sz="1400" dirty="0">
                <a:latin typeface="Lack" panose="00000500000000000000" pitchFamily="50" charset="0"/>
              </a:rPr>
              <a:t>отчетов для </a:t>
            </a:r>
            <a:r>
              <a:rPr lang="en-US" sz="1400" dirty="0">
                <a:latin typeface="Lack" panose="00000500000000000000" pitchFamily="50" charset="0"/>
              </a:rPr>
              <a:t>HR</a:t>
            </a:r>
            <a:endParaRPr lang="ru-RU" sz="1400" dirty="0">
              <a:latin typeface="Lack" panose="00000500000000000000" pitchFamily="50" charset="0"/>
            </a:endParaRPr>
          </a:p>
          <a:p>
            <a:pPr marL="139700" indent="0">
              <a:buNone/>
            </a:pPr>
            <a:endParaRPr lang="ru-RU" dirty="0"/>
          </a:p>
          <a:p>
            <a:pPr marL="13970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761889" y="2057652"/>
            <a:ext cx="2555444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Lack" panose="00000500000000000000" pitchFamily="50" charset="0"/>
              </a:rPr>
              <a:t>Пользователь</a:t>
            </a:r>
            <a:endParaRPr b="1" dirty="0">
              <a:latin typeface="Lack" panose="00000500000000000000" pitchFamily="50" charset="0"/>
            </a:endParaRPr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2515574" y="3653214"/>
            <a:ext cx="851037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Lack" panose="00000500000000000000" pitchFamily="50" charset="0"/>
              </a:rPr>
              <a:t>Лог</a:t>
            </a:r>
            <a:endParaRPr b="1" dirty="0">
              <a:latin typeface="Lack" panose="00000500000000000000" pitchFamily="50" charset="0"/>
            </a:endParaRPr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6315557" y="2060933"/>
            <a:ext cx="1384645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Lack" panose="00000500000000000000" pitchFamily="50" charset="0"/>
              </a:rPr>
              <a:t>Заявка</a:t>
            </a:r>
            <a:endParaRPr b="1" dirty="0">
              <a:latin typeface="Lack" panose="00000500000000000000" pitchFamily="50" charset="0"/>
            </a:endParaRPr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👤</a:t>
            </a:r>
            <a:endParaRPr dirty="0"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📝</a:t>
            </a:r>
            <a:endParaRPr dirty="0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🧾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Основные сущности</a:t>
            </a:r>
            <a:endParaRPr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6352133" y="3663323"/>
            <a:ext cx="1478958" cy="568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Lack" panose="00000500000000000000" pitchFamily="50" charset="0"/>
              </a:rPr>
              <a:t>Отчеты</a:t>
            </a:r>
            <a:endParaRPr b="1" dirty="0">
              <a:latin typeface="Lack" panose="00000500000000000000" pitchFamily="50" charset="0"/>
            </a:endParaRPr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📊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5"/>
          <p:cNvGrpSpPr/>
          <p:nvPr/>
        </p:nvGrpSpPr>
        <p:grpSpPr>
          <a:xfrm>
            <a:off x="5006500" y="1554575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5" name="Google Shape;655;p35"/>
          <p:cNvGrpSpPr/>
          <p:nvPr/>
        </p:nvGrpSpPr>
        <p:grpSpPr>
          <a:xfrm>
            <a:off x="1718900" y="1554730"/>
            <a:ext cx="2418600" cy="2916600"/>
            <a:chOff x="715400" y="1600325"/>
            <a:chExt cx="2418600" cy="2916600"/>
          </a:xfrm>
        </p:grpSpPr>
        <p:sp>
          <p:nvSpPr>
            <p:cNvPr id="656" name="Google Shape;656;p35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7" name="Google Shape;657;p35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8" name="Google Shape;65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9" name="Google Shape;65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0" name="Google Shape;660;p35"/>
          <p:cNvSpPr txBox="1">
            <a:spLocks noGrp="1"/>
          </p:cNvSpPr>
          <p:nvPr>
            <p:ph type="subTitle" idx="1"/>
          </p:nvPr>
        </p:nvSpPr>
        <p:spPr>
          <a:xfrm>
            <a:off x="1783850" y="2525841"/>
            <a:ext cx="219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Сотрудник</a:t>
            </a:r>
            <a:endParaRPr dirty="0"/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5"/>
          </p:nvPr>
        </p:nvSpPr>
        <p:spPr>
          <a:xfrm>
            <a:off x="5072800" y="2525675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HR (</a:t>
            </a:r>
            <a:r>
              <a:rPr lang="ru-RU" dirty="0"/>
              <a:t>админ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Роли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2"/>
          </p:nvPr>
        </p:nvSpPr>
        <p:spPr>
          <a:xfrm>
            <a:off x="1785200" y="3008230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ck" panose="00000500000000000000" pitchFamily="50" charset="0"/>
              </a:rPr>
              <a:t>Telegram</a:t>
            </a:r>
            <a:r>
              <a:rPr lang="ru-RU" dirty="0">
                <a:latin typeface="Lack" panose="00000500000000000000" pitchFamily="50" charset="0"/>
              </a:rPr>
              <a:t>-бот, подача и редактирование заявок</a:t>
            </a:r>
            <a:endParaRPr dirty="0">
              <a:latin typeface="Lack" panose="00000500000000000000" pitchFamily="50" charset="0"/>
            </a:endParaRP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3"/>
          </p:nvPr>
        </p:nvSpPr>
        <p:spPr>
          <a:xfrm>
            <a:off x="5073075" y="300807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Lack" panose="00000500000000000000" pitchFamily="50" charset="0"/>
              </a:rPr>
              <a:t>Десктопная админ-панель, одобрение, отчеты, управление пользователями</a:t>
            </a:r>
            <a:endParaRPr dirty="0">
              <a:latin typeface="Lack" panose="00000500000000000000" pitchFamily="50" charset="0"/>
            </a:endParaRPr>
          </a:p>
        </p:txBody>
      </p:sp>
      <p:grpSp>
        <p:nvGrpSpPr>
          <p:cNvPr id="670" name="Google Shape;670;p35"/>
          <p:cNvGrpSpPr/>
          <p:nvPr/>
        </p:nvGrpSpPr>
        <p:grpSpPr>
          <a:xfrm>
            <a:off x="5918650" y="1971600"/>
            <a:ext cx="502800" cy="502800"/>
            <a:chOff x="7014301" y="2017350"/>
            <a:chExt cx="502800" cy="502800"/>
          </a:xfrm>
        </p:grpSpPr>
        <p:sp>
          <p:nvSpPr>
            <p:cNvPr id="671" name="Google Shape;671;p3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72;p52">
            <a:extLst>
              <a:ext uri="{FF2B5EF4-FFF2-40B4-BE49-F238E27FC236}">
                <a16:creationId xmlns:a16="http://schemas.microsoft.com/office/drawing/2014/main" id="{C470EB91-710C-B196-04F9-F4EDFA665185}"/>
              </a:ext>
            </a:extLst>
          </p:cNvPr>
          <p:cNvSpPr/>
          <p:nvPr/>
        </p:nvSpPr>
        <p:spPr>
          <a:xfrm>
            <a:off x="2628637" y="1966641"/>
            <a:ext cx="599697" cy="538636"/>
          </a:xfrm>
          <a:custGeom>
            <a:avLst/>
            <a:gdLst/>
            <a:ahLst/>
            <a:cxnLst/>
            <a:rect l="l" t="t" r="r" b="b"/>
            <a:pathLst>
              <a:path w="11123" h="9990" extrusionOk="0">
                <a:moveTo>
                  <a:pt x="5566" y="0"/>
                </a:moveTo>
                <a:cubicBezTo>
                  <a:pt x="4372" y="0"/>
                  <a:pt x="3174" y="424"/>
                  <a:pt x="2220" y="1288"/>
                </a:cubicBezTo>
                <a:cubicBezTo>
                  <a:pt x="172" y="3117"/>
                  <a:pt x="1" y="6287"/>
                  <a:pt x="1855" y="8336"/>
                </a:cubicBezTo>
                <a:cubicBezTo>
                  <a:pt x="2832" y="9431"/>
                  <a:pt x="4192" y="9989"/>
                  <a:pt x="5560" y="9989"/>
                </a:cubicBezTo>
                <a:cubicBezTo>
                  <a:pt x="6752" y="9989"/>
                  <a:pt x="7949" y="9565"/>
                  <a:pt x="8903" y="8702"/>
                </a:cubicBezTo>
                <a:cubicBezTo>
                  <a:pt x="10952" y="6873"/>
                  <a:pt x="11123" y="3702"/>
                  <a:pt x="9293" y="1653"/>
                </a:cubicBezTo>
                <a:cubicBezTo>
                  <a:pt x="8303" y="559"/>
                  <a:pt x="6936" y="0"/>
                  <a:pt x="5566" y="0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73;p52">
            <a:extLst>
              <a:ext uri="{FF2B5EF4-FFF2-40B4-BE49-F238E27FC236}">
                <a16:creationId xmlns:a16="http://schemas.microsoft.com/office/drawing/2014/main" id="{4A510813-FC42-2BE8-2D79-81561DE88814}"/>
              </a:ext>
            </a:extLst>
          </p:cNvPr>
          <p:cNvSpPr/>
          <p:nvPr/>
        </p:nvSpPr>
        <p:spPr>
          <a:xfrm>
            <a:off x="2708108" y="2056778"/>
            <a:ext cx="448465" cy="440236"/>
          </a:xfrm>
          <a:custGeom>
            <a:avLst/>
            <a:gdLst/>
            <a:ahLst/>
            <a:cxnLst/>
            <a:rect l="l" t="t" r="r" b="b"/>
            <a:pathLst>
              <a:path w="8318" h="8165" extrusionOk="0">
                <a:moveTo>
                  <a:pt x="4147" y="0"/>
                </a:moveTo>
                <a:cubicBezTo>
                  <a:pt x="1171" y="0"/>
                  <a:pt x="1366" y="3829"/>
                  <a:pt x="1366" y="3829"/>
                </a:cubicBezTo>
                <a:lnTo>
                  <a:pt x="2513" y="3829"/>
                </a:lnTo>
                <a:cubicBezTo>
                  <a:pt x="2659" y="4098"/>
                  <a:pt x="2854" y="4366"/>
                  <a:pt x="3074" y="4561"/>
                </a:cubicBezTo>
                <a:cubicBezTo>
                  <a:pt x="1952" y="4707"/>
                  <a:pt x="879" y="5195"/>
                  <a:pt x="1" y="5951"/>
                </a:cubicBezTo>
                <a:cubicBezTo>
                  <a:pt x="1000" y="7427"/>
                  <a:pt x="2580" y="8165"/>
                  <a:pt x="4159" y="8165"/>
                </a:cubicBezTo>
                <a:cubicBezTo>
                  <a:pt x="5738" y="8165"/>
                  <a:pt x="7317" y="7427"/>
                  <a:pt x="8317" y="5951"/>
                </a:cubicBezTo>
                <a:cubicBezTo>
                  <a:pt x="7439" y="5195"/>
                  <a:pt x="6366" y="4707"/>
                  <a:pt x="5220" y="4561"/>
                </a:cubicBezTo>
                <a:cubicBezTo>
                  <a:pt x="5464" y="4366"/>
                  <a:pt x="5659" y="4098"/>
                  <a:pt x="5805" y="3829"/>
                </a:cubicBezTo>
                <a:lnTo>
                  <a:pt x="6952" y="3829"/>
                </a:lnTo>
                <a:cubicBezTo>
                  <a:pt x="6952" y="3829"/>
                  <a:pt x="7122" y="0"/>
                  <a:pt x="4147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561836" y="2115004"/>
            <a:ext cx="6020327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Проектирование</a:t>
            </a:r>
            <a:endParaRPr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29;p34">
            <a:extLst>
              <a:ext uri="{FF2B5EF4-FFF2-40B4-BE49-F238E27FC236}">
                <a16:creationId xmlns:a16="http://schemas.microsoft.com/office/drawing/2014/main" id="{12F41408-FB5F-C0F3-8D16-036926C5F883}"/>
              </a:ext>
            </a:extLst>
          </p:cNvPr>
          <p:cNvGrpSpPr/>
          <p:nvPr/>
        </p:nvGrpSpPr>
        <p:grpSpPr>
          <a:xfrm>
            <a:off x="6434048" y="3669883"/>
            <a:ext cx="1827475" cy="1051350"/>
            <a:chOff x="136938" y="3645137"/>
            <a:chExt cx="1827475" cy="1051350"/>
          </a:xfrm>
        </p:grpSpPr>
        <p:grpSp>
          <p:nvGrpSpPr>
            <p:cNvPr id="7" name="Google Shape;630;p34">
              <a:extLst>
                <a:ext uri="{FF2B5EF4-FFF2-40B4-BE49-F238E27FC236}">
                  <a16:creationId xmlns:a16="http://schemas.microsoft.com/office/drawing/2014/main" id="{9F10BD36-EA4F-13F9-EFED-AFD18742F834}"/>
                </a:ext>
              </a:extLst>
            </p:cNvPr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14" name="Google Shape;631;p34">
                <a:extLst>
                  <a:ext uri="{FF2B5EF4-FFF2-40B4-BE49-F238E27FC236}">
                    <a16:creationId xmlns:a16="http://schemas.microsoft.com/office/drawing/2014/main" id="{348CAFF5-1A72-FFEF-39B1-375459607015}"/>
                  </a:ext>
                </a:extLst>
              </p:cNvPr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" name="Google Shape;632;p34">
                <a:extLst>
                  <a:ext uri="{FF2B5EF4-FFF2-40B4-BE49-F238E27FC236}">
                    <a16:creationId xmlns:a16="http://schemas.microsoft.com/office/drawing/2014/main" id="{B919122F-85A0-5D87-5574-BA3F8EDF9A46}"/>
                  </a:ext>
                </a:extLst>
              </p:cNvPr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6" name="Google Shape;633;p34">
                  <a:extLst>
                    <a:ext uri="{FF2B5EF4-FFF2-40B4-BE49-F238E27FC236}">
                      <a16:creationId xmlns:a16="http://schemas.microsoft.com/office/drawing/2014/main" id="{8CB09BD3-167B-D707-A552-5CFA9739455C}"/>
                    </a:ext>
                  </a:extLst>
                </p:cNvPr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7" name="Google Shape;634;p34">
                  <a:extLst>
                    <a:ext uri="{FF2B5EF4-FFF2-40B4-BE49-F238E27FC236}">
                      <a16:creationId xmlns:a16="http://schemas.microsoft.com/office/drawing/2014/main" id="{4C731B0D-9EDE-BFBB-121B-F975055DCB94}"/>
                    </a:ext>
                  </a:extLst>
                </p:cNvPr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" name="Google Shape;635;p34">
              <a:extLst>
                <a:ext uri="{FF2B5EF4-FFF2-40B4-BE49-F238E27FC236}">
                  <a16:creationId xmlns:a16="http://schemas.microsoft.com/office/drawing/2014/main" id="{F0735463-E343-3C2D-0C9D-8A9CA2C5A046}"/>
                </a:ext>
              </a:extLst>
            </p:cNvPr>
            <p:cNvGrpSpPr/>
            <p:nvPr/>
          </p:nvGrpSpPr>
          <p:grpSpPr>
            <a:xfrm>
              <a:off x="312866" y="4003096"/>
              <a:ext cx="1339306" cy="443405"/>
              <a:chOff x="312866" y="4003096"/>
              <a:chExt cx="1339306" cy="443405"/>
            </a:xfrm>
          </p:grpSpPr>
          <p:sp>
            <p:nvSpPr>
              <p:cNvPr id="9" name="Google Shape;636;p34">
                <a:extLst>
                  <a:ext uri="{FF2B5EF4-FFF2-40B4-BE49-F238E27FC236}">
                    <a16:creationId xmlns:a16="http://schemas.microsoft.com/office/drawing/2014/main" id="{374BC195-8155-E24A-A181-09AC06EA8BAF}"/>
                  </a:ext>
                </a:extLst>
              </p:cNvPr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avLst/>
                <a:gdLst/>
                <a:ahLst/>
                <a:cxnLst/>
                <a:rect l="l" t="t" r="r" b="b"/>
                <a:pathLst>
                  <a:path w="17343" h="1513" extrusionOk="0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37;p34">
                <a:extLst>
                  <a:ext uri="{FF2B5EF4-FFF2-40B4-BE49-F238E27FC236}">
                    <a16:creationId xmlns:a16="http://schemas.microsoft.com/office/drawing/2014/main" id="{B7D66D7E-06CA-9470-D67B-8AD84D406429}"/>
                  </a:ext>
                </a:extLst>
              </p:cNvPr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6178" extrusionOk="0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38;p34">
                <a:extLst>
                  <a:ext uri="{FF2B5EF4-FFF2-40B4-BE49-F238E27FC236}">
                    <a16:creationId xmlns:a16="http://schemas.microsoft.com/office/drawing/2014/main" id="{D5258407-A527-0A7C-4DAD-B27CE1650AFC}"/>
                  </a:ext>
                </a:extLst>
              </p:cNvPr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4222" extrusionOk="0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39;p34">
                <a:extLst>
                  <a:ext uri="{FF2B5EF4-FFF2-40B4-BE49-F238E27FC236}">
                    <a16:creationId xmlns:a16="http://schemas.microsoft.com/office/drawing/2014/main" id="{0F12FB10-E3C1-0678-B2E7-B67CD9BBF06C}"/>
                  </a:ext>
                </a:extLst>
              </p:cNvPr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6540" extrusionOk="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40;p34">
                <a:extLst>
                  <a:ext uri="{FF2B5EF4-FFF2-40B4-BE49-F238E27FC236}">
                    <a16:creationId xmlns:a16="http://schemas.microsoft.com/office/drawing/2014/main" id="{E0F3A144-BF15-2AA4-E214-0380B3946701}"/>
                  </a:ext>
                </a:extLst>
              </p:cNvPr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538" extrusionOk="0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954;p44">
            <a:extLst>
              <a:ext uri="{FF2B5EF4-FFF2-40B4-BE49-F238E27FC236}">
                <a16:creationId xmlns:a16="http://schemas.microsoft.com/office/drawing/2014/main" id="{D40002C0-1D9D-A8F1-A3F6-10A65B8B78F4}"/>
              </a:ext>
            </a:extLst>
          </p:cNvPr>
          <p:cNvGrpSpPr/>
          <p:nvPr/>
        </p:nvGrpSpPr>
        <p:grpSpPr>
          <a:xfrm>
            <a:off x="243826" y="230780"/>
            <a:ext cx="5815597" cy="4614325"/>
            <a:chOff x="715067" y="1600275"/>
            <a:chExt cx="3763405" cy="2916165"/>
          </a:xfrm>
        </p:grpSpPr>
        <p:sp>
          <p:nvSpPr>
            <p:cNvPr id="13" name="Google Shape;955;p44">
              <a:extLst>
                <a:ext uri="{FF2B5EF4-FFF2-40B4-BE49-F238E27FC236}">
                  <a16:creationId xmlns:a16="http://schemas.microsoft.com/office/drawing/2014/main" id="{30B4620E-8703-F7A2-C4B0-13BB4EDF266D}"/>
                </a:ext>
              </a:extLst>
            </p:cNvPr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956;p44">
              <a:extLst>
                <a:ext uri="{FF2B5EF4-FFF2-40B4-BE49-F238E27FC236}">
                  <a16:creationId xmlns:a16="http://schemas.microsoft.com/office/drawing/2014/main" id="{3609C298-7A64-0A66-AF53-22195CC12431}"/>
                </a:ext>
              </a:extLst>
            </p:cNvPr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15" name="Google Shape;957;p44">
                <a:extLst>
                  <a:ext uri="{FF2B5EF4-FFF2-40B4-BE49-F238E27FC236}">
                    <a16:creationId xmlns:a16="http://schemas.microsoft.com/office/drawing/2014/main" id="{9C603773-A7B8-5E39-28DD-AD50880F8E85}"/>
                  </a:ext>
                </a:extLst>
              </p:cNvPr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22" name="Google Shape;958;p44">
                  <a:extLst>
                    <a:ext uri="{FF2B5EF4-FFF2-40B4-BE49-F238E27FC236}">
                      <a16:creationId xmlns:a16="http://schemas.microsoft.com/office/drawing/2014/main" id="{840B71BE-CBB7-CAC2-BB00-93628959DD9B}"/>
                    </a:ext>
                  </a:extLst>
                </p:cNvPr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3" name="Google Shape;959;p44">
                  <a:extLst>
                    <a:ext uri="{FF2B5EF4-FFF2-40B4-BE49-F238E27FC236}">
                      <a16:creationId xmlns:a16="http://schemas.microsoft.com/office/drawing/2014/main" id="{DE028522-F36E-2780-716B-C6A2F7263E4E}"/>
                    </a:ext>
                  </a:extLst>
                </p:cNvPr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960;p44">
                <a:extLst>
                  <a:ext uri="{FF2B5EF4-FFF2-40B4-BE49-F238E27FC236}">
                    <a16:creationId xmlns:a16="http://schemas.microsoft.com/office/drawing/2014/main" id="{41BEE375-D837-32BF-F611-1646A686EDDB}"/>
                  </a:ext>
                </a:extLst>
              </p:cNvPr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17" name="Google Shape;961;p44">
                  <a:extLst>
                    <a:ext uri="{FF2B5EF4-FFF2-40B4-BE49-F238E27FC236}">
                      <a16:creationId xmlns:a16="http://schemas.microsoft.com/office/drawing/2014/main" id="{7F332A78-F172-6577-EB96-981143EB07D9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" name="Google Shape;962;p44">
                  <a:extLst>
                    <a:ext uri="{FF2B5EF4-FFF2-40B4-BE49-F238E27FC236}">
                      <a16:creationId xmlns:a16="http://schemas.microsoft.com/office/drawing/2014/main" id="{6E4716FD-2434-3C67-A6E2-683CB1F30F3B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20" name="Google Shape;963;p44">
                    <a:extLst>
                      <a:ext uri="{FF2B5EF4-FFF2-40B4-BE49-F238E27FC236}">
                        <a16:creationId xmlns:a16="http://schemas.microsoft.com/office/drawing/2014/main" id="{583399A5-17F3-046A-2F8C-550EB25D3D95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" name="Google Shape;964;p44">
                    <a:extLst>
                      <a:ext uri="{FF2B5EF4-FFF2-40B4-BE49-F238E27FC236}">
                        <a16:creationId xmlns:a16="http://schemas.microsoft.com/office/drawing/2014/main" id="{FE4B87E0-3628-3CD1-C5BC-D44A5C0EF364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9" name="Google Shape;965;p44">
                  <a:extLst>
                    <a:ext uri="{FF2B5EF4-FFF2-40B4-BE49-F238E27FC236}">
                      <a16:creationId xmlns:a16="http://schemas.microsoft.com/office/drawing/2014/main" id="{577CB265-6B2A-B271-B2A1-2FB56285C30C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903C95-7EDD-AFE0-C76B-039A1E8D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27" y="310586"/>
            <a:ext cx="5529702" cy="43161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24" name="Google Shape;722;p37">
            <a:extLst>
              <a:ext uri="{FF2B5EF4-FFF2-40B4-BE49-F238E27FC236}">
                <a16:creationId xmlns:a16="http://schemas.microsoft.com/office/drawing/2014/main" id="{53BF2457-B426-9E5E-659A-8E6821D6CB6C}"/>
              </a:ext>
            </a:extLst>
          </p:cNvPr>
          <p:cNvGrpSpPr/>
          <p:nvPr/>
        </p:nvGrpSpPr>
        <p:grpSpPr>
          <a:xfrm>
            <a:off x="5059773" y="442964"/>
            <a:ext cx="3771900" cy="1412550"/>
            <a:chOff x="715100" y="1600313"/>
            <a:chExt cx="3771900" cy="1412550"/>
          </a:xfrm>
        </p:grpSpPr>
        <p:sp>
          <p:nvSpPr>
            <p:cNvPr id="25" name="Google Shape;723;p37">
              <a:extLst>
                <a:ext uri="{FF2B5EF4-FFF2-40B4-BE49-F238E27FC236}">
                  <a16:creationId xmlns:a16="http://schemas.microsoft.com/office/drawing/2014/main" id="{72BF107B-BDDE-537E-6649-A6D0029CFFF5}"/>
                </a:ext>
              </a:extLst>
            </p:cNvPr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4;p37">
              <a:extLst>
                <a:ext uri="{FF2B5EF4-FFF2-40B4-BE49-F238E27FC236}">
                  <a16:creationId xmlns:a16="http://schemas.microsoft.com/office/drawing/2014/main" id="{F6286E38-18F5-12FE-A38E-681860CE0D6E}"/>
                </a:ext>
              </a:extLst>
            </p:cNvPr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180000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b="1" dirty="0">
                  <a:latin typeface="Rubik Black" panose="020B0604020202020204" charset="-79"/>
                  <a:cs typeface="Rubik Black" panose="020B0604020202020204" charset="-79"/>
                </a:rPr>
                <a:t>Варианты использования</a:t>
              </a:r>
              <a:endParaRPr sz="2400" b="1" dirty="0">
                <a:latin typeface="Rubik Black" panose="020B0604020202020204" charset="-79"/>
                <a:cs typeface="Rubik Black" panose="020B0604020202020204" charset="-79"/>
              </a:endParaRPr>
            </a:p>
          </p:txBody>
        </p:sp>
        <p:cxnSp>
          <p:nvCxnSpPr>
            <p:cNvPr id="27" name="Google Shape;725;p37">
              <a:extLst>
                <a:ext uri="{FF2B5EF4-FFF2-40B4-BE49-F238E27FC236}">
                  <a16:creationId xmlns:a16="http://schemas.microsoft.com/office/drawing/2014/main" id="{FD11163C-F62B-DAD5-C872-8CE9BE3A8CEE}"/>
                </a:ext>
              </a:extLst>
            </p:cNvPr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" name="Google Shape;452;p29">
            <a:extLst>
              <a:ext uri="{FF2B5EF4-FFF2-40B4-BE49-F238E27FC236}">
                <a16:creationId xmlns:a16="http://schemas.microsoft.com/office/drawing/2014/main" id="{51B3D486-AA7C-493A-8D9A-4F3784E3699E}"/>
              </a:ext>
            </a:extLst>
          </p:cNvPr>
          <p:cNvGrpSpPr/>
          <p:nvPr/>
        </p:nvGrpSpPr>
        <p:grpSpPr>
          <a:xfrm>
            <a:off x="5562162" y="3618062"/>
            <a:ext cx="836668" cy="1371596"/>
            <a:chOff x="2771692" y="3497697"/>
            <a:chExt cx="836668" cy="1371596"/>
          </a:xfrm>
        </p:grpSpPr>
        <p:sp>
          <p:nvSpPr>
            <p:cNvPr id="41" name="Google Shape;453;p29">
              <a:extLst>
                <a:ext uri="{FF2B5EF4-FFF2-40B4-BE49-F238E27FC236}">
                  <a16:creationId xmlns:a16="http://schemas.microsoft.com/office/drawing/2014/main" id="{58AACFCC-E18E-BDD9-C041-F830D67975D0}"/>
                </a:ext>
              </a:extLst>
            </p:cNvPr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4;p29">
              <a:extLst>
                <a:ext uri="{FF2B5EF4-FFF2-40B4-BE49-F238E27FC236}">
                  <a16:creationId xmlns:a16="http://schemas.microsoft.com/office/drawing/2014/main" id="{3F8A440D-B8DA-8CD5-0CB3-34C256720D3E}"/>
                </a:ext>
              </a:extLst>
            </p:cNvPr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5;p29">
              <a:extLst>
                <a:ext uri="{FF2B5EF4-FFF2-40B4-BE49-F238E27FC236}">
                  <a16:creationId xmlns:a16="http://schemas.microsoft.com/office/drawing/2014/main" id="{F1CC2A5A-DC16-0ED2-A325-19A71DC4F5D8}"/>
                </a:ext>
              </a:extLst>
            </p:cNvPr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6;p29">
              <a:extLst>
                <a:ext uri="{FF2B5EF4-FFF2-40B4-BE49-F238E27FC236}">
                  <a16:creationId xmlns:a16="http://schemas.microsoft.com/office/drawing/2014/main" id="{ECF92A85-FED9-383B-08EC-673EAD91B44D}"/>
                </a:ext>
              </a:extLst>
            </p:cNvPr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7;p29">
              <a:extLst>
                <a:ext uri="{FF2B5EF4-FFF2-40B4-BE49-F238E27FC236}">
                  <a16:creationId xmlns:a16="http://schemas.microsoft.com/office/drawing/2014/main" id="{0823484A-5306-91A2-63FB-F8D5CB1D4464}"/>
                </a:ext>
              </a:extLst>
            </p:cNvPr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8;p29">
              <a:extLst>
                <a:ext uri="{FF2B5EF4-FFF2-40B4-BE49-F238E27FC236}">
                  <a16:creationId xmlns:a16="http://schemas.microsoft.com/office/drawing/2014/main" id="{9C667D8E-B1FF-60E2-4393-B5F36C9237FD}"/>
                </a:ext>
              </a:extLst>
            </p:cNvPr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9;p29">
              <a:extLst>
                <a:ext uri="{FF2B5EF4-FFF2-40B4-BE49-F238E27FC236}">
                  <a16:creationId xmlns:a16="http://schemas.microsoft.com/office/drawing/2014/main" id="{67F2CB8B-F122-DC6D-7C48-6A7DB6317520}"/>
                </a:ext>
              </a:extLst>
            </p:cNvPr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60;p29">
              <a:extLst>
                <a:ext uri="{FF2B5EF4-FFF2-40B4-BE49-F238E27FC236}">
                  <a16:creationId xmlns:a16="http://schemas.microsoft.com/office/drawing/2014/main" id="{7AA86B9B-4359-13D7-8D07-9025599285B3}"/>
                </a:ext>
              </a:extLst>
            </p:cNvPr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61;p29">
              <a:extLst>
                <a:ext uri="{FF2B5EF4-FFF2-40B4-BE49-F238E27FC236}">
                  <a16:creationId xmlns:a16="http://schemas.microsoft.com/office/drawing/2014/main" id="{EADCD0B6-1E70-204D-7F93-3946088848F8}"/>
                </a:ext>
              </a:extLst>
            </p:cNvPr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62;p29">
              <a:extLst>
                <a:ext uri="{FF2B5EF4-FFF2-40B4-BE49-F238E27FC236}">
                  <a16:creationId xmlns:a16="http://schemas.microsoft.com/office/drawing/2014/main" id="{FCE8D9DE-7758-C070-0B78-48E28587E409}"/>
                </a:ext>
              </a:extLst>
            </p:cNvPr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1285;p52">
            <a:extLst>
              <a:ext uri="{FF2B5EF4-FFF2-40B4-BE49-F238E27FC236}">
                <a16:creationId xmlns:a16="http://schemas.microsoft.com/office/drawing/2014/main" id="{48CEF8A8-3DD8-9E39-BD18-B48C86409F7F}"/>
              </a:ext>
            </a:extLst>
          </p:cNvPr>
          <p:cNvGrpSpPr/>
          <p:nvPr/>
        </p:nvGrpSpPr>
        <p:grpSpPr>
          <a:xfrm rot="16200000">
            <a:off x="7774162" y="1622681"/>
            <a:ext cx="603495" cy="1371596"/>
            <a:chOff x="3724575" y="3497700"/>
            <a:chExt cx="603495" cy="1371596"/>
          </a:xfrm>
        </p:grpSpPr>
        <p:sp>
          <p:nvSpPr>
            <p:cNvPr id="89" name="Google Shape;1286;p52">
              <a:extLst>
                <a:ext uri="{FF2B5EF4-FFF2-40B4-BE49-F238E27FC236}">
                  <a16:creationId xmlns:a16="http://schemas.microsoft.com/office/drawing/2014/main" id="{E7D68CD7-0A0D-ED12-8D9B-67C30CACD8E1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87;p52">
              <a:extLst>
                <a:ext uri="{FF2B5EF4-FFF2-40B4-BE49-F238E27FC236}">
                  <a16:creationId xmlns:a16="http://schemas.microsoft.com/office/drawing/2014/main" id="{727F1F5E-A253-0B82-CE31-5C6CDB552E56}"/>
                </a:ext>
              </a:extLst>
            </p:cNvPr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88;p52">
              <a:extLst>
                <a:ext uri="{FF2B5EF4-FFF2-40B4-BE49-F238E27FC236}">
                  <a16:creationId xmlns:a16="http://schemas.microsoft.com/office/drawing/2014/main" id="{EE7A1236-F23C-434B-4971-0788BF558ABD}"/>
                </a:ext>
              </a:extLst>
            </p:cNvPr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89;p52">
              <a:extLst>
                <a:ext uri="{FF2B5EF4-FFF2-40B4-BE49-F238E27FC236}">
                  <a16:creationId xmlns:a16="http://schemas.microsoft.com/office/drawing/2014/main" id="{EDFCF971-1129-DAA6-87D3-44742DBE039F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90;p52">
              <a:extLst>
                <a:ext uri="{FF2B5EF4-FFF2-40B4-BE49-F238E27FC236}">
                  <a16:creationId xmlns:a16="http://schemas.microsoft.com/office/drawing/2014/main" id="{9B701124-894F-ECB8-2B49-AFBCD9B275F2}"/>
                </a:ext>
              </a:extLst>
            </p:cNvPr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91;p52">
              <a:extLst>
                <a:ext uri="{FF2B5EF4-FFF2-40B4-BE49-F238E27FC236}">
                  <a16:creationId xmlns:a16="http://schemas.microsoft.com/office/drawing/2014/main" id="{987E54CF-64C3-8BAB-523E-3362E054F679}"/>
                </a:ext>
              </a:extLst>
            </p:cNvPr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1339;p53">
            <a:extLst>
              <a:ext uri="{FF2B5EF4-FFF2-40B4-BE49-F238E27FC236}">
                <a16:creationId xmlns:a16="http://schemas.microsoft.com/office/drawing/2014/main" id="{3CFC8B82-9426-2BCE-A453-E119D330D20F}"/>
              </a:ext>
            </a:extLst>
          </p:cNvPr>
          <p:cNvGrpSpPr/>
          <p:nvPr/>
        </p:nvGrpSpPr>
        <p:grpSpPr>
          <a:xfrm rot="5400000">
            <a:off x="7696228" y="2465865"/>
            <a:ext cx="302145" cy="1828813"/>
            <a:chOff x="6771213" y="1525500"/>
            <a:chExt cx="302145" cy="1828813"/>
          </a:xfrm>
        </p:grpSpPr>
        <p:sp>
          <p:nvSpPr>
            <p:cNvPr id="96" name="Google Shape;1340;p53">
              <a:extLst>
                <a:ext uri="{FF2B5EF4-FFF2-40B4-BE49-F238E27FC236}">
                  <a16:creationId xmlns:a16="http://schemas.microsoft.com/office/drawing/2014/main" id="{D021D3B3-2345-D764-B642-AEBF2AB94C17}"/>
                </a:ext>
              </a:extLst>
            </p:cNvPr>
            <p:cNvSpPr/>
            <p:nvPr/>
          </p:nvSpPr>
          <p:spPr>
            <a:xfrm>
              <a:off x="6771213" y="1525500"/>
              <a:ext cx="302145" cy="1828813"/>
            </a:xfrm>
            <a:custGeom>
              <a:avLst/>
              <a:gdLst/>
              <a:ahLst/>
              <a:cxnLst/>
              <a:rect l="l" t="t" r="r" b="b"/>
              <a:pathLst>
                <a:path w="7025" h="41902" extrusionOk="0">
                  <a:moveTo>
                    <a:pt x="879" y="0"/>
                  </a:moveTo>
                  <a:lnTo>
                    <a:pt x="6171" y="0"/>
                  </a:lnTo>
                  <a:cubicBezTo>
                    <a:pt x="6635" y="0"/>
                    <a:pt x="7025" y="390"/>
                    <a:pt x="7025" y="878"/>
                  </a:cubicBezTo>
                  <a:lnTo>
                    <a:pt x="7025" y="41048"/>
                  </a:lnTo>
                  <a:cubicBezTo>
                    <a:pt x="7025" y="41511"/>
                    <a:pt x="6635" y="41902"/>
                    <a:pt x="6171" y="41902"/>
                  </a:cubicBezTo>
                  <a:lnTo>
                    <a:pt x="879" y="41902"/>
                  </a:lnTo>
                  <a:cubicBezTo>
                    <a:pt x="391" y="41902"/>
                    <a:pt x="1" y="41511"/>
                    <a:pt x="1" y="41048"/>
                  </a:cubicBezTo>
                  <a:lnTo>
                    <a:pt x="1" y="878"/>
                  </a:lnTo>
                  <a:cubicBezTo>
                    <a:pt x="1" y="390"/>
                    <a:pt x="391" y="25"/>
                    <a:pt x="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41;p53">
              <a:extLst>
                <a:ext uri="{FF2B5EF4-FFF2-40B4-BE49-F238E27FC236}">
                  <a16:creationId xmlns:a16="http://schemas.microsoft.com/office/drawing/2014/main" id="{346A2E8B-F36E-2139-0DE9-6AC5DD9F4DC2}"/>
                </a:ext>
              </a:extLst>
            </p:cNvPr>
            <p:cNvSpPr/>
            <p:nvPr/>
          </p:nvSpPr>
          <p:spPr>
            <a:xfrm>
              <a:off x="6836245" y="1543569"/>
              <a:ext cx="219308" cy="1793722"/>
            </a:xfrm>
            <a:custGeom>
              <a:avLst/>
              <a:gdLst/>
              <a:ahLst/>
              <a:cxnLst/>
              <a:rect l="l" t="t" r="r" b="b"/>
              <a:pathLst>
                <a:path w="5099" h="41098" extrusionOk="0">
                  <a:moveTo>
                    <a:pt x="586" y="26415"/>
                  </a:moveTo>
                  <a:lnTo>
                    <a:pt x="1" y="26415"/>
                  </a:lnTo>
                  <a:lnTo>
                    <a:pt x="1" y="27903"/>
                  </a:lnTo>
                  <a:lnTo>
                    <a:pt x="586" y="27903"/>
                  </a:lnTo>
                  <a:cubicBezTo>
                    <a:pt x="684" y="27878"/>
                    <a:pt x="781" y="27976"/>
                    <a:pt x="781" y="28098"/>
                  </a:cubicBezTo>
                  <a:cubicBezTo>
                    <a:pt x="781" y="28195"/>
                    <a:pt x="684" y="28293"/>
                    <a:pt x="586" y="28293"/>
                  </a:cubicBezTo>
                  <a:lnTo>
                    <a:pt x="1" y="28293"/>
                  </a:lnTo>
                  <a:lnTo>
                    <a:pt x="1" y="29781"/>
                  </a:lnTo>
                  <a:lnTo>
                    <a:pt x="586" y="29781"/>
                  </a:lnTo>
                  <a:cubicBezTo>
                    <a:pt x="684" y="29781"/>
                    <a:pt x="781" y="29854"/>
                    <a:pt x="781" y="29976"/>
                  </a:cubicBezTo>
                  <a:cubicBezTo>
                    <a:pt x="781" y="30073"/>
                    <a:pt x="684" y="30171"/>
                    <a:pt x="586" y="30171"/>
                  </a:cubicBezTo>
                  <a:lnTo>
                    <a:pt x="1" y="30171"/>
                  </a:lnTo>
                  <a:lnTo>
                    <a:pt x="1" y="31659"/>
                  </a:lnTo>
                  <a:lnTo>
                    <a:pt x="586" y="31659"/>
                  </a:lnTo>
                  <a:cubicBezTo>
                    <a:pt x="684" y="31659"/>
                    <a:pt x="781" y="31732"/>
                    <a:pt x="781" y="31854"/>
                  </a:cubicBezTo>
                  <a:cubicBezTo>
                    <a:pt x="781" y="31951"/>
                    <a:pt x="684" y="32049"/>
                    <a:pt x="586" y="32049"/>
                  </a:cubicBezTo>
                  <a:lnTo>
                    <a:pt x="1" y="32049"/>
                  </a:lnTo>
                  <a:lnTo>
                    <a:pt x="1" y="33537"/>
                  </a:lnTo>
                  <a:lnTo>
                    <a:pt x="586" y="33537"/>
                  </a:lnTo>
                  <a:cubicBezTo>
                    <a:pt x="830" y="33537"/>
                    <a:pt x="830" y="33927"/>
                    <a:pt x="586" y="33927"/>
                  </a:cubicBezTo>
                  <a:lnTo>
                    <a:pt x="1" y="33927"/>
                  </a:lnTo>
                  <a:lnTo>
                    <a:pt x="1" y="35415"/>
                  </a:lnTo>
                  <a:lnTo>
                    <a:pt x="586" y="35415"/>
                  </a:lnTo>
                  <a:cubicBezTo>
                    <a:pt x="684" y="35415"/>
                    <a:pt x="781" y="35512"/>
                    <a:pt x="781" y="35634"/>
                  </a:cubicBezTo>
                  <a:cubicBezTo>
                    <a:pt x="781" y="35732"/>
                    <a:pt x="684" y="35829"/>
                    <a:pt x="586" y="35829"/>
                  </a:cubicBezTo>
                  <a:lnTo>
                    <a:pt x="1" y="35829"/>
                  </a:lnTo>
                  <a:lnTo>
                    <a:pt x="1" y="37317"/>
                  </a:lnTo>
                  <a:lnTo>
                    <a:pt x="586" y="37317"/>
                  </a:lnTo>
                  <a:cubicBezTo>
                    <a:pt x="684" y="37317"/>
                    <a:pt x="781" y="37390"/>
                    <a:pt x="781" y="37512"/>
                  </a:cubicBezTo>
                  <a:cubicBezTo>
                    <a:pt x="781" y="37610"/>
                    <a:pt x="684" y="37707"/>
                    <a:pt x="586" y="37707"/>
                  </a:cubicBezTo>
                  <a:lnTo>
                    <a:pt x="1" y="37707"/>
                  </a:lnTo>
                  <a:lnTo>
                    <a:pt x="1" y="39195"/>
                  </a:lnTo>
                  <a:lnTo>
                    <a:pt x="586" y="39195"/>
                  </a:lnTo>
                  <a:cubicBezTo>
                    <a:pt x="684" y="39195"/>
                    <a:pt x="781" y="39293"/>
                    <a:pt x="781" y="39390"/>
                  </a:cubicBezTo>
                  <a:cubicBezTo>
                    <a:pt x="781" y="39512"/>
                    <a:pt x="684" y="39585"/>
                    <a:pt x="586" y="39585"/>
                  </a:cubicBezTo>
                  <a:lnTo>
                    <a:pt x="1" y="39585"/>
                  </a:lnTo>
                  <a:lnTo>
                    <a:pt x="1" y="41097"/>
                  </a:lnTo>
                  <a:lnTo>
                    <a:pt x="4635" y="41097"/>
                  </a:lnTo>
                  <a:cubicBezTo>
                    <a:pt x="4879" y="41097"/>
                    <a:pt x="5098" y="40902"/>
                    <a:pt x="5098" y="40634"/>
                  </a:cubicBezTo>
                  <a:lnTo>
                    <a:pt x="5098" y="464"/>
                  </a:lnTo>
                  <a:cubicBezTo>
                    <a:pt x="5098" y="342"/>
                    <a:pt x="5049" y="220"/>
                    <a:pt x="4952" y="123"/>
                  </a:cubicBezTo>
                  <a:cubicBezTo>
                    <a:pt x="4879" y="50"/>
                    <a:pt x="4757" y="1"/>
                    <a:pt x="4610" y="1"/>
                  </a:cubicBezTo>
                  <a:lnTo>
                    <a:pt x="25" y="1"/>
                  </a:lnTo>
                  <a:lnTo>
                    <a:pt x="25" y="1489"/>
                  </a:lnTo>
                  <a:lnTo>
                    <a:pt x="586" y="1489"/>
                  </a:lnTo>
                  <a:cubicBezTo>
                    <a:pt x="684" y="1489"/>
                    <a:pt x="781" y="1562"/>
                    <a:pt x="781" y="1684"/>
                  </a:cubicBezTo>
                  <a:cubicBezTo>
                    <a:pt x="781" y="1781"/>
                    <a:pt x="684" y="1879"/>
                    <a:pt x="586" y="1879"/>
                  </a:cubicBezTo>
                  <a:lnTo>
                    <a:pt x="1" y="1879"/>
                  </a:lnTo>
                  <a:lnTo>
                    <a:pt x="1" y="3367"/>
                  </a:lnTo>
                  <a:lnTo>
                    <a:pt x="586" y="3367"/>
                  </a:lnTo>
                  <a:cubicBezTo>
                    <a:pt x="830" y="3367"/>
                    <a:pt x="830" y="3757"/>
                    <a:pt x="586" y="3757"/>
                  </a:cubicBezTo>
                  <a:lnTo>
                    <a:pt x="1" y="3757"/>
                  </a:lnTo>
                  <a:lnTo>
                    <a:pt x="1" y="5245"/>
                  </a:lnTo>
                  <a:lnTo>
                    <a:pt x="586" y="5245"/>
                  </a:lnTo>
                  <a:cubicBezTo>
                    <a:pt x="806" y="5293"/>
                    <a:pt x="806" y="5635"/>
                    <a:pt x="586" y="5659"/>
                  </a:cubicBezTo>
                  <a:lnTo>
                    <a:pt x="1" y="5659"/>
                  </a:lnTo>
                  <a:lnTo>
                    <a:pt x="1" y="7147"/>
                  </a:lnTo>
                  <a:lnTo>
                    <a:pt x="586" y="7147"/>
                  </a:lnTo>
                  <a:cubicBezTo>
                    <a:pt x="806" y="7171"/>
                    <a:pt x="806" y="7513"/>
                    <a:pt x="586" y="7537"/>
                  </a:cubicBezTo>
                  <a:lnTo>
                    <a:pt x="1" y="7537"/>
                  </a:lnTo>
                  <a:lnTo>
                    <a:pt x="1" y="9025"/>
                  </a:lnTo>
                  <a:lnTo>
                    <a:pt x="586" y="9025"/>
                  </a:lnTo>
                  <a:cubicBezTo>
                    <a:pt x="830" y="9025"/>
                    <a:pt x="830" y="9415"/>
                    <a:pt x="586" y="9415"/>
                  </a:cubicBezTo>
                  <a:lnTo>
                    <a:pt x="1" y="9415"/>
                  </a:lnTo>
                  <a:lnTo>
                    <a:pt x="1" y="10927"/>
                  </a:lnTo>
                  <a:lnTo>
                    <a:pt x="586" y="10927"/>
                  </a:lnTo>
                  <a:cubicBezTo>
                    <a:pt x="684" y="10927"/>
                    <a:pt x="781" y="11001"/>
                    <a:pt x="781" y="11123"/>
                  </a:cubicBezTo>
                  <a:cubicBezTo>
                    <a:pt x="781" y="11220"/>
                    <a:pt x="684" y="11318"/>
                    <a:pt x="586" y="11318"/>
                  </a:cubicBezTo>
                  <a:lnTo>
                    <a:pt x="1" y="11318"/>
                  </a:lnTo>
                  <a:lnTo>
                    <a:pt x="1" y="12805"/>
                  </a:lnTo>
                  <a:lnTo>
                    <a:pt x="586" y="12805"/>
                  </a:lnTo>
                  <a:cubicBezTo>
                    <a:pt x="806" y="12830"/>
                    <a:pt x="806" y="13171"/>
                    <a:pt x="586" y="13196"/>
                  </a:cubicBezTo>
                  <a:lnTo>
                    <a:pt x="1" y="13196"/>
                  </a:lnTo>
                  <a:lnTo>
                    <a:pt x="1" y="14683"/>
                  </a:lnTo>
                  <a:lnTo>
                    <a:pt x="586" y="14683"/>
                  </a:lnTo>
                  <a:cubicBezTo>
                    <a:pt x="684" y="14683"/>
                    <a:pt x="781" y="14781"/>
                    <a:pt x="781" y="14903"/>
                  </a:cubicBezTo>
                  <a:cubicBezTo>
                    <a:pt x="781" y="15001"/>
                    <a:pt x="684" y="15098"/>
                    <a:pt x="586" y="15098"/>
                  </a:cubicBezTo>
                  <a:lnTo>
                    <a:pt x="1" y="15098"/>
                  </a:lnTo>
                  <a:lnTo>
                    <a:pt x="1" y="16586"/>
                  </a:lnTo>
                  <a:lnTo>
                    <a:pt x="586" y="16586"/>
                  </a:lnTo>
                  <a:cubicBezTo>
                    <a:pt x="684" y="16586"/>
                    <a:pt x="781" y="16659"/>
                    <a:pt x="781" y="16781"/>
                  </a:cubicBezTo>
                  <a:cubicBezTo>
                    <a:pt x="781" y="16879"/>
                    <a:pt x="684" y="16976"/>
                    <a:pt x="586" y="16976"/>
                  </a:cubicBezTo>
                  <a:lnTo>
                    <a:pt x="1" y="16976"/>
                  </a:lnTo>
                  <a:lnTo>
                    <a:pt x="1" y="18464"/>
                  </a:lnTo>
                  <a:lnTo>
                    <a:pt x="586" y="18464"/>
                  </a:lnTo>
                  <a:cubicBezTo>
                    <a:pt x="806" y="18488"/>
                    <a:pt x="806" y="18830"/>
                    <a:pt x="586" y="18854"/>
                  </a:cubicBezTo>
                  <a:lnTo>
                    <a:pt x="1" y="18854"/>
                  </a:lnTo>
                  <a:lnTo>
                    <a:pt x="1" y="20342"/>
                  </a:lnTo>
                  <a:lnTo>
                    <a:pt x="586" y="20342"/>
                  </a:lnTo>
                  <a:cubicBezTo>
                    <a:pt x="684" y="20342"/>
                    <a:pt x="781" y="20439"/>
                    <a:pt x="781" y="20561"/>
                  </a:cubicBezTo>
                  <a:cubicBezTo>
                    <a:pt x="781" y="20659"/>
                    <a:pt x="684" y="20756"/>
                    <a:pt x="586" y="20756"/>
                  </a:cubicBezTo>
                  <a:lnTo>
                    <a:pt x="1" y="20756"/>
                  </a:lnTo>
                  <a:lnTo>
                    <a:pt x="1" y="22244"/>
                  </a:lnTo>
                  <a:lnTo>
                    <a:pt x="586" y="22244"/>
                  </a:lnTo>
                  <a:cubicBezTo>
                    <a:pt x="684" y="22244"/>
                    <a:pt x="781" y="22317"/>
                    <a:pt x="781" y="22439"/>
                  </a:cubicBezTo>
                  <a:cubicBezTo>
                    <a:pt x="781" y="22537"/>
                    <a:pt x="684" y="22634"/>
                    <a:pt x="586" y="22634"/>
                  </a:cubicBezTo>
                  <a:lnTo>
                    <a:pt x="1" y="22634"/>
                  </a:lnTo>
                  <a:lnTo>
                    <a:pt x="1" y="24122"/>
                  </a:lnTo>
                  <a:lnTo>
                    <a:pt x="586" y="24122"/>
                  </a:lnTo>
                  <a:cubicBezTo>
                    <a:pt x="806" y="24147"/>
                    <a:pt x="806" y="24488"/>
                    <a:pt x="586" y="24512"/>
                  </a:cubicBezTo>
                  <a:lnTo>
                    <a:pt x="1" y="24512"/>
                  </a:lnTo>
                  <a:lnTo>
                    <a:pt x="1" y="26000"/>
                  </a:lnTo>
                  <a:lnTo>
                    <a:pt x="586" y="26000"/>
                  </a:lnTo>
                  <a:cubicBezTo>
                    <a:pt x="684" y="26000"/>
                    <a:pt x="781" y="26098"/>
                    <a:pt x="781" y="26220"/>
                  </a:cubicBezTo>
                  <a:cubicBezTo>
                    <a:pt x="781" y="26317"/>
                    <a:pt x="684" y="26390"/>
                    <a:pt x="586" y="264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42;p53">
              <a:extLst>
                <a:ext uri="{FF2B5EF4-FFF2-40B4-BE49-F238E27FC236}">
                  <a16:creationId xmlns:a16="http://schemas.microsoft.com/office/drawing/2014/main" id="{EDA3DC3C-B2B8-C9AD-8557-C53A85733994}"/>
                </a:ext>
              </a:extLst>
            </p:cNvPr>
            <p:cNvSpPr/>
            <p:nvPr/>
          </p:nvSpPr>
          <p:spPr>
            <a:xfrm>
              <a:off x="6787987" y="1543569"/>
              <a:ext cx="32559" cy="1793722"/>
            </a:xfrm>
            <a:custGeom>
              <a:avLst/>
              <a:gdLst/>
              <a:ahLst/>
              <a:cxnLst/>
              <a:rect l="l" t="t" r="r" b="b"/>
              <a:pathLst>
                <a:path w="757" h="41098" extrusionOk="0">
                  <a:moveTo>
                    <a:pt x="733" y="29976"/>
                  </a:moveTo>
                  <a:lnTo>
                    <a:pt x="733" y="1"/>
                  </a:lnTo>
                  <a:lnTo>
                    <a:pt x="489" y="1"/>
                  </a:lnTo>
                  <a:cubicBezTo>
                    <a:pt x="367" y="1"/>
                    <a:pt x="245" y="50"/>
                    <a:pt x="147" y="123"/>
                  </a:cubicBezTo>
                  <a:cubicBezTo>
                    <a:pt x="50" y="220"/>
                    <a:pt x="1" y="342"/>
                    <a:pt x="1" y="464"/>
                  </a:cubicBezTo>
                  <a:lnTo>
                    <a:pt x="1" y="40634"/>
                  </a:lnTo>
                  <a:cubicBezTo>
                    <a:pt x="1" y="40756"/>
                    <a:pt x="50" y="40854"/>
                    <a:pt x="147" y="40951"/>
                  </a:cubicBezTo>
                  <a:cubicBezTo>
                    <a:pt x="245" y="41049"/>
                    <a:pt x="342" y="41097"/>
                    <a:pt x="489" y="41097"/>
                  </a:cubicBezTo>
                  <a:lnTo>
                    <a:pt x="757" y="41097"/>
                  </a:lnTo>
                  <a:lnTo>
                    <a:pt x="757" y="299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43;p53">
              <a:extLst>
                <a:ext uri="{FF2B5EF4-FFF2-40B4-BE49-F238E27FC236}">
                  <a16:creationId xmlns:a16="http://schemas.microsoft.com/office/drawing/2014/main" id="{800675EC-2F52-DE3A-4747-7F8638AD152E}"/>
                </a:ext>
              </a:extLst>
            </p:cNvPr>
            <p:cNvSpPr/>
            <p:nvPr/>
          </p:nvSpPr>
          <p:spPr>
            <a:xfrm>
              <a:off x="6771213" y="1525500"/>
              <a:ext cx="302145" cy="1828813"/>
            </a:xfrm>
            <a:custGeom>
              <a:avLst/>
              <a:gdLst/>
              <a:ahLst/>
              <a:cxnLst/>
              <a:rect l="l" t="t" r="r" b="b"/>
              <a:pathLst>
                <a:path w="7025" h="41902" extrusionOk="0">
                  <a:moveTo>
                    <a:pt x="879" y="0"/>
                  </a:moveTo>
                  <a:lnTo>
                    <a:pt x="6171" y="0"/>
                  </a:lnTo>
                  <a:cubicBezTo>
                    <a:pt x="6635" y="0"/>
                    <a:pt x="7025" y="390"/>
                    <a:pt x="7025" y="878"/>
                  </a:cubicBezTo>
                  <a:lnTo>
                    <a:pt x="7025" y="41048"/>
                  </a:lnTo>
                  <a:cubicBezTo>
                    <a:pt x="7025" y="41511"/>
                    <a:pt x="6635" y="41902"/>
                    <a:pt x="6171" y="41902"/>
                  </a:cubicBezTo>
                  <a:lnTo>
                    <a:pt x="879" y="41902"/>
                  </a:lnTo>
                  <a:cubicBezTo>
                    <a:pt x="391" y="41902"/>
                    <a:pt x="1" y="41511"/>
                    <a:pt x="1" y="41048"/>
                  </a:cubicBezTo>
                  <a:lnTo>
                    <a:pt x="1" y="878"/>
                  </a:lnTo>
                  <a:cubicBezTo>
                    <a:pt x="1" y="390"/>
                    <a:pt x="391" y="25"/>
                    <a:pt x="879" y="0"/>
                  </a:cubicBezTo>
                  <a:close/>
                  <a:moveTo>
                    <a:pt x="1537" y="39633"/>
                  </a:moveTo>
                  <a:lnTo>
                    <a:pt x="2098" y="39633"/>
                  </a:lnTo>
                  <a:cubicBezTo>
                    <a:pt x="2196" y="39609"/>
                    <a:pt x="2293" y="39707"/>
                    <a:pt x="2293" y="39829"/>
                  </a:cubicBezTo>
                  <a:cubicBezTo>
                    <a:pt x="2293" y="39926"/>
                    <a:pt x="2196" y="40024"/>
                    <a:pt x="2098" y="40024"/>
                  </a:cubicBezTo>
                  <a:lnTo>
                    <a:pt x="1513" y="40024"/>
                  </a:lnTo>
                  <a:lnTo>
                    <a:pt x="1513" y="41511"/>
                  </a:lnTo>
                  <a:lnTo>
                    <a:pt x="6147" y="41511"/>
                  </a:lnTo>
                  <a:cubicBezTo>
                    <a:pt x="6391" y="41511"/>
                    <a:pt x="6610" y="41316"/>
                    <a:pt x="6610" y="41048"/>
                  </a:cubicBezTo>
                  <a:lnTo>
                    <a:pt x="6610" y="878"/>
                  </a:lnTo>
                  <a:cubicBezTo>
                    <a:pt x="6610" y="756"/>
                    <a:pt x="6561" y="634"/>
                    <a:pt x="6464" y="537"/>
                  </a:cubicBezTo>
                  <a:cubicBezTo>
                    <a:pt x="6391" y="464"/>
                    <a:pt x="6269" y="415"/>
                    <a:pt x="6122" y="415"/>
                  </a:cubicBezTo>
                  <a:lnTo>
                    <a:pt x="1537" y="415"/>
                  </a:lnTo>
                  <a:lnTo>
                    <a:pt x="1537" y="1903"/>
                  </a:lnTo>
                  <a:lnTo>
                    <a:pt x="2098" y="1903"/>
                  </a:lnTo>
                  <a:cubicBezTo>
                    <a:pt x="2196" y="1903"/>
                    <a:pt x="2293" y="1976"/>
                    <a:pt x="2293" y="2098"/>
                  </a:cubicBezTo>
                  <a:cubicBezTo>
                    <a:pt x="2293" y="2195"/>
                    <a:pt x="2196" y="2293"/>
                    <a:pt x="2098" y="2293"/>
                  </a:cubicBezTo>
                  <a:lnTo>
                    <a:pt x="1513" y="2293"/>
                  </a:lnTo>
                  <a:lnTo>
                    <a:pt x="1513" y="3781"/>
                  </a:lnTo>
                  <a:lnTo>
                    <a:pt x="2098" y="3781"/>
                  </a:lnTo>
                  <a:cubicBezTo>
                    <a:pt x="2342" y="3781"/>
                    <a:pt x="2342" y="4171"/>
                    <a:pt x="2098" y="4171"/>
                  </a:cubicBezTo>
                  <a:lnTo>
                    <a:pt x="1513" y="4171"/>
                  </a:lnTo>
                  <a:lnTo>
                    <a:pt x="1513" y="5659"/>
                  </a:lnTo>
                  <a:lnTo>
                    <a:pt x="2098" y="5659"/>
                  </a:lnTo>
                  <a:cubicBezTo>
                    <a:pt x="2318" y="5707"/>
                    <a:pt x="2318" y="6049"/>
                    <a:pt x="2098" y="6073"/>
                  </a:cubicBezTo>
                  <a:lnTo>
                    <a:pt x="1513" y="6073"/>
                  </a:lnTo>
                  <a:lnTo>
                    <a:pt x="1513" y="7561"/>
                  </a:lnTo>
                  <a:lnTo>
                    <a:pt x="2098" y="7561"/>
                  </a:lnTo>
                  <a:cubicBezTo>
                    <a:pt x="2318" y="7585"/>
                    <a:pt x="2318" y="7927"/>
                    <a:pt x="2098" y="7951"/>
                  </a:cubicBezTo>
                  <a:lnTo>
                    <a:pt x="1513" y="7951"/>
                  </a:lnTo>
                  <a:lnTo>
                    <a:pt x="1513" y="9439"/>
                  </a:lnTo>
                  <a:lnTo>
                    <a:pt x="2098" y="9439"/>
                  </a:lnTo>
                  <a:cubicBezTo>
                    <a:pt x="2342" y="9439"/>
                    <a:pt x="2342" y="9829"/>
                    <a:pt x="2098" y="9829"/>
                  </a:cubicBezTo>
                  <a:lnTo>
                    <a:pt x="1513" y="9829"/>
                  </a:lnTo>
                  <a:lnTo>
                    <a:pt x="1513" y="11341"/>
                  </a:lnTo>
                  <a:lnTo>
                    <a:pt x="2098" y="11341"/>
                  </a:lnTo>
                  <a:cubicBezTo>
                    <a:pt x="2196" y="11341"/>
                    <a:pt x="2293" y="11415"/>
                    <a:pt x="2293" y="11537"/>
                  </a:cubicBezTo>
                  <a:cubicBezTo>
                    <a:pt x="2293" y="11634"/>
                    <a:pt x="2196" y="11732"/>
                    <a:pt x="2098" y="11732"/>
                  </a:cubicBezTo>
                  <a:lnTo>
                    <a:pt x="1513" y="11732"/>
                  </a:lnTo>
                  <a:lnTo>
                    <a:pt x="1513" y="13219"/>
                  </a:lnTo>
                  <a:lnTo>
                    <a:pt x="2098" y="13219"/>
                  </a:lnTo>
                  <a:cubicBezTo>
                    <a:pt x="2318" y="13244"/>
                    <a:pt x="2318" y="13585"/>
                    <a:pt x="2098" y="13610"/>
                  </a:cubicBezTo>
                  <a:lnTo>
                    <a:pt x="1513" y="13610"/>
                  </a:lnTo>
                  <a:lnTo>
                    <a:pt x="1513" y="15097"/>
                  </a:lnTo>
                  <a:lnTo>
                    <a:pt x="2098" y="15097"/>
                  </a:lnTo>
                  <a:cubicBezTo>
                    <a:pt x="2196" y="15097"/>
                    <a:pt x="2293" y="15195"/>
                    <a:pt x="2293" y="15317"/>
                  </a:cubicBezTo>
                  <a:cubicBezTo>
                    <a:pt x="2293" y="15415"/>
                    <a:pt x="2196" y="15512"/>
                    <a:pt x="2098" y="15512"/>
                  </a:cubicBezTo>
                  <a:lnTo>
                    <a:pt x="1513" y="15512"/>
                  </a:lnTo>
                  <a:lnTo>
                    <a:pt x="1513" y="17000"/>
                  </a:lnTo>
                  <a:lnTo>
                    <a:pt x="2098" y="17000"/>
                  </a:lnTo>
                  <a:cubicBezTo>
                    <a:pt x="2196" y="17000"/>
                    <a:pt x="2293" y="17073"/>
                    <a:pt x="2293" y="17195"/>
                  </a:cubicBezTo>
                  <a:cubicBezTo>
                    <a:pt x="2293" y="17293"/>
                    <a:pt x="2196" y="17390"/>
                    <a:pt x="2098" y="17390"/>
                  </a:cubicBezTo>
                  <a:lnTo>
                    <a:pt x="1513" y="17390"/>
                  </a:lnTo>
                  <a:lnTo>
                    <a:pt x="1513" y="18878"/>
                  </a:lnTo>
                  <a:lnTo>
                    <a:pt x="2098" y="18878"/>
                  </a:lnTo>
                  <a:cubicBezTo>
                    <a:pt x="2318" y="18902"/>
                    <a:pt x="2318" y="19244"/>
                    <a:pt x="2098" y="19268"/>
                  </a:cubicBezTo>
                  <a:lnTo>
                    <a:pt x="1513" y="19268"/>
                  </a:lnTo>
                  <a:lnTo>
                    <a:pt x="1513" y="20756"/>
                  </a:lnTo>
                  <a:lnTo>
                    <a:pt x="2098" y="20756"/>
                  </a:lnTo>
                  <a:cubicBezTo>
                    <a:pt x="2196" y="20756"/>
                    <a:pt x="2293" y="20853"/>
                    <a:pt x="2293" y="20975"/>
                  </a:cubicBezTo>
                  <a:cubicBezTo>
                    <a:pt x="2293" y="21073"/>
                    <a:pt x="2196" y="21170"/>
                    <a:pt x="2098" y="21170"/>
                  </a:cubicBezTo>
                  <a:lnTo>
                    <a:pt x="1513" y="21170"/>
                  </a:lnTo>
                  <a:lnTo>
                    <a:pt x="1513" y="22658"/>
                  </a:lnTo>
                  <a:lnTo>
                    <a:pt x="2098" y="22658"/>
                  </a:lnTo>
                  <a:cubicBezTo>
                    <a:pt x="2196" y="22658"/>
                    <a:pt x="2293" y="22731"/>
                    <a:pt x="2293" y="22853"/>
                  </a:cubicBezTo>
                  <a:cubicBezTo>
                    <a:pt x="2293" y="22951"/>
                    <a:pt x="2196" y="23048"/>
                    <a:pt x="2098" y="23048"/>
                  </a:cubicBezTo>
                  <a:lnTo>
                    <a:pt x="1513" y="23048"/>
                  </a:lnTo>
                  <a:lnTo>
                    <a:pt x="1513" y="24536"/>
                  </a:lnTo>
                  <a:lnTo>
                    <a:pt x="2098" y="24536"/>
                  </a:lnTo>
                  <a:cubicBezTo>
                    <a:pt x="2318" y="24561"/>
                    <a:pt x="2318" y="24902"/>
                    <a:pt x="2098" y="24926"/>
                  </a:cubicBezTo>
                  <a:lnTo>
                    <a:pt x="1513" y="24926"/>
                  </a:lnTo>
                  <a:lnTo>
                    <a:pt x="1513" y="26414"/>
                  </a:lnTo>
                  <a:lnTo>
                    <a:pt x="2098" y="26414"/>
                  </a:lnTo>
                  <a:cubicBezTo>
                    <a:pt x="2196" y="26414"/>
                    <a:pt x="2293" y="26512"/>
                    <a:pt x="2293" y="26634"/>
                  </a:cubicBezTo>
                  <a:cubicBezTo>
                    <a:pt x="2293" y="26731"/>
                    <a:pt x="2196" y="26829"/>
                    <a:pt x="2098" y="26829"/>
                  </a:cubicBezTo>
                  <a:lnTo>
                    <a:pt x="1513" y="26829"/>
                  </a:lnTo>
                  <a:lnTo>
                    <a:pt x="1513" y="28317"/>
                  </a:lnTo>
                  <a:lnTo>
                    <a:pt x="2098" y="28317"/>
                  </a:lnTo>
                  <a:cubicBezTo>
                    <a:pt x="2196" y="28317"/>
                    <a:pt x="2293" y="28390"/>
                    <a:pt x="2293" y="28512"/>
                  </a:cubicBezTo>
                  <a:cubicBezTo>
                    <a:pt x="2293" y="28609"/>
                    <a:pt x="2196" y="28707"/>
                    <a:pt x="2098" y="28707"/>
                  </a:cubicBezTo>
                  <a:lnTo>
                    <a:pt x="1513" y="28707"/>
                  </a:lnTo>
                  <a:lnTo>
                    <a:pt x="1513" y="30195"/>
                  </a:lnTo>
                  <a:lnTo>
                    <a:pt x="2098" y="30195"/>
                  </a:lnTo>
                  <a:cubicBezTo>
                    <a:pt x="2196" y="30195"/>
                    <a:pt x="2293" y="30292"/>
                    <a:pt x="2293" y="30390"/>
                  </a:cubicBezTo>
                  <a:cubicBezTo>
                    <a:pt x="2293" y="30512"/>
                    <a:pt x="2196" y="30585"/>
                    <a:pt x="2098" y="30585"/>
                  </a:cubicBezTo>
                  <a:lnTo>
                    <a:pt x="1513" y="30585"/>
                  </a:lnTo>
                  <a:lnTo>
                    <a:pt x="1513" y="32073"/>
                  </a:lnTo>
                  <a:lnTo>
                    <a:pt x="2098" y="32073"/>
                  </a:lnTo>
                  <a:cubicBezTo>
                    <a:pt x="2196" y="32073"/>
                    <a:pt x="2293" y="32146"/>
                    <a:pt x="2293" y="32268"/>
                  </a:cubicBezTo>
                  <a:cubicBezTo>
                    <a:pt x="2293" y="32365"/>
                    <a:pt x="2196" y="32463"/>
                    <a:pt x="2098" y="32463"/>
                  </a:cubicBezTo>
                  <a:lnTo>
                    <a:pt x="1513" y="32463"/>
                  </a:lnTo>
                  <a:lnTo>
                    <a:pt x="1513" y="33951"/>
                  </a:lnTo>
                  <a:lnTo>
                    <a:pt x="2098" y="33951"/>
                  </a:lnTo>
                  <a:cubicBezTo>
                    <a:pt x="2342" y="33951"/>
                    <a:pt x="2342" y="34341"/>
                    <a:pt x="2098" y="34341"/>
                  </a:cubicBezTo>
                  <a:lnTo>
                    <a:pt x="1513" y="34341"/>
                  </a:lnTo>
                  <a:lnTo>
                    <a:pt x="1513" y="35829"/>
                  </a:lnTo>
                  <a:lnTo>
                    <a:pt x="2098" y="35829"/>
                  </a:lnTo>
                  <a:cubicBezTo>
                    <a:pt x="2196" y="35829"/>
                    <a:pt x="2293" y="35926"/>
                    <a:pt x="2293" y="36048"/>
                  </a:cubicBezTo>
                  <a:cubicBezTo>
                    <a:pt x="2293" y="36146"/>
                    <a:pt x="2196" y="36243"/>
                    <a:pt x="2098" y="36243"/>
                  </a:cubicBezTo>
                  <a:lnTo>
                    <a:pt x="1513" y="36243"/>
                  </a:lnTo>
                  <a:lnTo>
                    <a:pt x="1513" y="37731"/>
                  </a:lnTo>
                  <a:lnTo>
                    <a:pt x="2098" y="37731"/>
                  </a:lnTo>
                  <a:cubicBezTo>
                    <a:pt x="2196" y="37731"/>
                    <a:pt x="2293" y="37804"/>
                    <a:pt x="2293" y="37926"/>
                  </a:cubicBezTo>
                  <a:cubicBezTo>
                    <a:pt x="2293" y="38024"/>
                    <a:pt x="2196" y="38121"/>
                    <a:pt x="2098" y="38121"/>
                  </a:cubicBezTo>
                  <a:lnTo>
                    <a:pt x="1513" y="38121"/>
                  </a:lnTo>
                  <a:lnTo>
                    <a:pt x="1513" y="39609"/>
                  </a:lnTo>
                  <a:close/>
                  <a:moveTo>
                    <a:pt x="1123" y="41511"/>
                  </a:moveTo>
                  <a:lnTo>
                    <a:pt x="1123" y="415"/>
                  </a:lnTo>
                  <a:lnTo>
                    <a:pt x="879" y="415"/>
                  </a:lnTo>
                  <a:cubicBezTo>
                    <a:pt x="757" y="415"/>
                    <a:pt x="635" y="464"/>
                    <a:pt x="537" y="537"/>
                  </a:cubicBezTo>
                  <a:cubicBezTo>
                    <a:pt x="440" y="634"/>
                    <a:pt x="391" y="756"/>
                    <a:pt x="391" y="878"/>
                  </a:cubicBezTo>
                  <a:lnTo>
                    <a:pt x="391" y="41048"/>
                  </a:lnTo>
                  <a:cubicBezTo>
                    <a:pt x="391" y="41170"/>
                    <a:pt x="440" y="41268"/>
                    <a:pt x="537" y="41365"/>
                  </a:cubicBezTo>
                  <a:cubicBezTo>
                    <a:pt x="635" y="41463"/>
                    <a:pt x="732" y="41511"/>
                    <a:pt x="879" y="4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44;p53">
              <a:extLst>
                <a:ext uri="{FF2B5EF4-FFF2-40B4-BE49-F238E27FC236}">
                  <a16:creationId xmlns:a16="http://schemas.microsoft.com/office/drawing/2014/main" id="{8F5310FB-5223-4654-17B6-B63B3AAF5D14}"/>
                </a:ext>
              </a:extLst>
            </p:cNvPr>
            <p:cNvSpPr/>
            <p:nvPr/>
          </p:nvSpPr>
          <p:spPr>
            <a:xfrm>
              <a:off x="6892890" y="1573378"/>
              <a:ext cx="17892" cy="552546"/>
            </a:xfrm>
            <a:custGeom>
              <a:avLst/>
              <a:gdLst/>
              <a:ahLst/>
              <a:cxnLst/>
              <a:rect l="l" t="t" r="r" b="b"/>
              <a:pathLst>
                <a:path w="416" h="12660" extrusionOk="0">
                  <a:moveTo>
                    <a:pt x="1" y="196"/>
                  </a:moveTo>
                  <a:cubicBezTo>
                    <a:pt x="1" y="98"/>
                    <a:pt x="98" y="1"/>
                    <a:pt x="220" y="1"/>
                  </a:cubicBezTo>
                  <a:cubicBezTo>
                    <a:pt x="318" y="1"/>
                    <a:pt x="415" y="98"/>
                    <a:pt x="415" y="196"/>
                  </a:cubicBezTo>
                  <a:lnTo>
                    <a:pt x="415" y="732"/>
                  </a:lnTo>
                  <a:cubicBezTo>
                    <a:pt x="415" y="854"/>
                    <a:pt x="318" y="928"/>
                    <a:pt x="220" y="928"/>
                  </a:cubicBezTo>
                  <a:cubicBezTo>
                    <a:pt x="98" y="928"/>
                    <a:pt x="1" y="854"/>
                    <a:pt x="1" y="732"/>
                  </a:cubicBezTo>
                  <a:close/>
                  <a:moveTo>
                    <a:pt x="1" y="1854"/>
                  </a:moveTo>
                  <a:cubicBezTo>
                    <a:pt x="1" y="1757"/>
                    <a:pt x="98" y="1659"/>
                    <a:pt x="220" y="1659"/>
                  </a:cubicBezTo>
                  <a:cubicBezTo>
                    <a:pt x="318" y="1659"/>
                    <a:pt x="415" y="1757"/>
                    <a:pt x="415" y="1854"/>
                  </a:cubicBezTo>
                  <a:lnTo>
                    <a:pt x="415" y="12440"/>
                  </a:lnTo>
                  <a:cubicBezTo>
                    <a:pt x="415" y="12561"/>
                    <a:pt x="318" y="12659"/>
                    <a:pt x="220" y="12659"/>
                  </a:cubicBezTo>
                  <a:cubicBezTo>
                    <a:pt x="98" y="12659"/>
                    <a:pt x="1" y="12561"/>
                    <a:pt x="1" y="124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45;p53">
              <a:extLst>
                <a:ext uri="{FF2B5EF4-FFF2-40B4-BE49-F238E27FC236}">
                  <a16:creationId xmlns:a16="http://schemas.microsoft.com/office/drawing/2014/main" id="{F07AED36-1323-069E-AAE9-AA3E0EFA8F37}"/>
                </a:ext>
              </a:extLst>
            </p:cNvPr>
            <p:cNvSpPr/>
            <p:nvPr/>
          </p:nvSpPr>
          <p:spPr>
            <a:xfrm>
              <a:off x="6837320" y="1543569"/>
              <a:ext cx="218233" cy="1793722"/>
            </a:xfrm>
            <a:custGeom>
              <a:avLst/>
              <a:gdLst/>
              <a:ahLst/>
              <a:cxnLst/>
              <a:rect l="l" t="t" r="r" b="b"/>
              <a:pathLst>
                <a:path w="5074" h="41098" extrusionOk="0">
                  <a:moveTo>
                    <a:pt x="4073" y="40146"/>
                  </a:moveTo>
                  <a:cubicBezTo>
                    <a:pt x="4000" y="40244"/>
                    <a:pt x="3878" y="40293"/>
                    <a:pt x="3756" y="40293"/>
                  </a:cubicBezTo>
                  <a:lnTo>
                    <a:pt x="0" y="40293"/>
                  </a:lnTo>
                  <a:lnTo>
                    <a:pt x="0" y="41097"/>
                  </a:lnTo>
                  <a:lnTo>
                    <a:pt x="4610" y="41097"/>
                  </a:lnTo>
                  <a:cubicBezTo>
                    <a:pt x="4878" y="41097"/>
                    <a:pt x="5073" y="40902"/>
                    <a:pt x="5073" y="40634"/>
                  </a:cubicBezTo>
                  <a:lnTo>
                    <a:pt x="5073" y="464"/>
                  </a:lnTo>
                  <a:cubicBezTo>
                    <a:pt x="5073" y="342"/>
                    <a:pt x="5024" y="220"/>
                    <a:pt x="4951" y="123"/>
                  </a:cubicBezTo>
                  <a:cubicBezTo>
                    <a:pt x="4854" y="50"/>
                    <a:pt x="4732" y="1"/>
                    <a:pt x="4610" y="1"/>
                  </a:cubicBezTo>
                  <a:lnTo>
                    <a:pt x="4220" y="1"/>
                  </a:lnTo>
                  <a:lnTo>
                    <a:pt x="4220" y="39829"/>
                  </a:lnTo>
                  <a:cubicBezTo>
                    <a:pt x="4220" y="39951"/>
                    <a:pt x="4171" y="40073"/>
                    <a:pt x="4073" y="4014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311;p53">
            <a:extLst>
              <a:ext uri="{FF2B5EF4-FFF2-40B4-BE49-F238E27FC236}">
                <a16:creationId xmlns:a16="http://schemas.microsoft.com/office/drawing/2014/main" id="{E62BD096-1345-AB38-7347-C8A4F7907E3C}"/>
              </a:ext>
            </a:extLst>
          </p:cNvPr>
          <p:cNvGrpSpPr/>
          <p:nvPr/>
        </p:nvGrpSpPr>
        <p:grpSpPr>
          <a:xfrm>
            <a:off x="7208912" y="2818676"/>
            <a:ext cx="1554476" cy="202073"/>
            <a:chOff x="4877313" y="3070693"/>
            <a:chExt cx="1828795" cy="240192"/>
          </a:xfrm>
        </p:grpSpPr>
        <p:sp>
          <p:nvSpPr>
            <p:cNvPr id="103" name="Google Shape;1312;p53">
              <a:extLst>
                <a:ext uri="{FF2B5EF4-FFF2-40B4-BE49-F238E27FC236}">
                  <a16:creationId xmlns:a16="http://schemas.microsoft.com/office/drawing/2014/main" id="{81F10758-E783-4025-F70F-9A2802DC9C12}"/>
                </a:ext>
              </a:extLst>
            </p:cNvPr>
            <p:cNvSpPr/>
            <p:nvPr/>
          </p:nvSpPr>
          <p:spPr>
            <a:xfrm>
              <a:off x="4877313" y="3070693"/>
              <a:ext cx="1827551" cy="238935"/>
            </a:xfrm>
            <a:custGeom>
              <a:avLst/>
              <a:gdLst/>
              <a:ahLst/>
              <a:cxnLst/>
              <a:rect l="l" t="t" r="r" b="b"/>
              <a:pathLst>
                <a:path w="35269" h="4562" extrusionOk="0">
                  <a:moveTo>
                    <a:pt x="1196" y="2952"/>
                  </a:moveTo>
                  <a:lnTo>
                    <a:pt x="708" y="2952"/>
                  </a:lnTo>
                  <a:cubicBezTo>
                    <a:pt x="537" y="2927"/>
                    <a:pt x="366" y="2878"/>
                    <a:pt x="269" y="2756"/>
                  </a:cubicBezTo>
                  <a:lnTo>
                    <a:pt x="269" y="2756"/>
                  </a:lnTo>
                  <a:cubicBezTo>
                    <a:pt x="1" y="2488"/>
                    <a:pt x="1" y="2098"/>
                    <a:pt x="269" y="1830"/>
                  </a:cubicBezTo>
                  <a:cubicBezTo>
                    <a:pt x="366" y="1708"/>
                    <a:pt x="537" y="1635"/>
                    <a:pt x="708" y="1659"/>
                  </a:cubicBezTo>
                  <a:lnTo>
                    <a:pt x="1196" y="1659"/>
                  </a:lnTo>
                  <a:cubicBezTo>
                    <a:pt x="1196" y="1610"/>
                    <a:pt x="1220" y="1586"/>
                    <a:pt x="1244" y="1561"/>
                  </a:cubicBezTo>
                  <a:cubicBezTo>
                    <a:pt x="3586" y="0"/>
                    <a:pt x="4049" y="0"/>
                    <a:pt x="6586" y="0"/>
                  </a:cubicBezTo>
                  <a:lnTo>
                    <a:pt x="33195" y="0"/>
                  </a:lnTo>
                  <a:cubicBezTo>
                    <a:pt x="34366" y="98"/>
                    <a:pt x="35268" y="1098"/>
                    <a:pt x="35268" y="2293"/>
                  </a:cubicBezTo>
                  <a:cubicBezTo>
                    <a:pt x="35268" y="3464"/>
                    <a:pt x="34366" y="4464"/>
                    <a:pt x="33195" y="4561"/>
                  </a:cubicBezTo>
                  <a:lnTo>
                    <a:pt x="6610" y="4561"/>
                  </a:lnTo>
                  <a:cubicBezTo>
                    <a:pt x="4049" y="4561"/>
                    <a:pt x="3610" y="4561"/>
                    <a:pt x="1269" y="3000"/>
                  </a:cubicBezTo>
                  <a:cubicBezTo>
                    <a:pt x="1244" y="2976"/>
                    <a:pt x="1220" y="2952"/>
                    <a:pt x="1196" y="2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13;p53">
              <a:extLst>
                <a:ext uri="{FF2B5EF4-FFF2-40B4-BE49-F238E27FC236}">
                  <a16:creationId xmlns:a16="http://schemas.microsoft.com/office/drawing/2014/main" id="{AE06EA3E-C21C-A483-2982-962BE480EEF1}"/>
                </a:ext>
              </a:extLst>
            </p:cNvPr>
            <p:cNvSpPr/>
            <p:nvPr/>
          </p:nvSpPr>
          <p:spPr>
            <a:xfrm>
              <a:off x="4897518" y="3179264"/>
              <a:ext cx="40521" cy="24302"/>
            </a:xfrm>
            <a:custGeom>
              <a:avLst/>
              <a:gdLst/>
              <a:ahLst/>
              <a:cxnLst/>
              <a:rect l="l" t="t" r="r" b="b"/>
              <a:pathLst>
                <a:path w="782" h="464" extrusionOk="0">
                  <a:moveTo>
                    <a:pt x="172" y="49"/>
                  </a:moveTo>
                  <a:cubicBezTo>
                    <a:pt x="1" y="196"/>
                    <a:pt x="123" y="464"/>
                    <a:pt x="342" y="464"/>
                  </a:cubicBezTo>
                  <a:lnTo>
                    <a:pt x="781" y="464"/>
                  </a:lnTo>
                  <a:lnTo>
                    <a:pt x="781" y="1"/>
                  </a:lnTo>
                  <a:lnTo>
                    <a:pt x="318" y="1"/>
                  </a:lnTo>
                  <a:cubicBezTo>
                    <a:pt x="269" y="1"/>
                    <a:pt x="196" y="1"/>
                    <a:pt x="172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14;p53">
              <a:extLst>
                <a:ext uri="{FF2B5EF4-FFF2-40B4-BE49-F238E27FC236}">
                  <a16:creationId xmlns:a16="http://schemas.microsoft.com/office/drawing/2014/main" id="{35426642-CADF-BE5A-3504-9B6AD0C58278}"/>
                </a:ext>
              </a:extLst>
            </p:cNvPr>
            <p:cNvSpPr/>
            <p:nvPr/>
          </p:nvSpPr>
          <p:spPr>
            <a:xfrm>
              <a:off x="4959430" y="3091119"/>
              <a:ext cx="259139" cy="199339"/>
            </a:xfrm>
            <a:custGeom>
              <a:avLst/>
              <a:gdLst/>
              <a:ahLst/>
              <a:cxnLst/>
              <a:rect l="l" t="t" r="r" b="b"/>
              <a:pathLst>
                <a:path w="5001" h="3806" extrusionOk="0">
                  <a:moveTo>
                    <a:pt x="1" y="1903"/>
                  </a:moveTo>
                  <a:lnTo>
                    <a:pt x="1" y="2342"/>
                  </a:lnTo>
                  <a:lnTo>
                    <a:pt x="1" y="2342"/>
                  </a:lnTo>
                  <a:cubicBezTo>
                    <a:pt x="2147" y="3805"/>
                    <a:pt x="2611" y="3805"/>
                    <a:pt x="5001" y="3805"/>
                  </a:cubicBezTo>
                  <a:lnTo>
                    <a:pt x="5001" y="1"/>
                  </a:lnTo>
                  <a:cubicBezTo>
                    <a:pt x="2611" y="1"/>
                    <a:pt x="2147" y="1"/>
                    <a:pt x="1" y="1464"/>
                  </a:cubicBezTo>
                  <a:lnTo>
                    <a:pt x="1" y="1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15;p53">
              <a:extLst>
                <a:ext uri="{FF2B5EF4-FFF2-40B4-BE49-F238E27FC236}">
                  <a16:creationId xmlns:a16="http://schemas.microsoft.com/office/drawing/2014/main" id="{DFF04AAE-3CD6-BD30-80C9-B52E57D48952}"/>
                </a:ext>
              </a:extLst>
            </p:cNvPr>
            <p:cNvSpPr/>
            <p:nvPr/>
          </p:nvSpPr>
          <p:spPr>
            <a:xfrm>
              <a:off x="5233657" y="3091119"/>
              <a:ext cx="570044" cy="199339"/>
            </a:xfrm>
            <a:custGeom>
              <a:avLst/>
              <a:gdLst/>
              <a:ahLst/>
              <a:cxnLst/>
              <a:rect l="l" t="t" r="r" b="b"/>
              <a:pathLst>
                <a:path w="11001" h="3806" extrusionOk="0">
                  <a:moveTo>
                    <a:pt x="1" y="1"/>
                  </a:moveTo>
                  <a:lnTo>
                    <a:pt x="1" y="3805"/>
                  </a:lnTo>
                  <a:lnTo>
                    <a:pt x="11000" y="3805"/>
                  </a:lnTo>
                  <a:lnTo>
                    <a:pt x="11000" y="1"/>
                  </a:lnTo>
                  <a:close/>
                  <a:moveTo>
                    <a:pt x="3049" y="2318"/>
                  </a:moveTo>
                  <a:cubicBezTo>
                    <a:pt x="2927" y="2220"/>
                    <a:pt x="2879" y="2049"/>
                    <a:pt x="2879" y="1903"/>
                  </a:cubicBezTo>
                  <a:cubicBezTo>
                    <a:pt x="2879" y="1757"/>
                    <a:pt x="2927" y="1610"/>
                    <a:pt x="3049" y="1488"/>
                  </a:cubicBezTo>
                  <a:lnTo>
                    <a:pt x="3049" y="1488"/>
                  </a:lnTo>
                  <a:cubicBezTo>
                    <a:pt x="3147" y="1391"/>
                    <a:pt x="3293" y="1318"/>
                    <a:pt x="3464" y="1318"/>
                  </a:cubicBezTo>
                  <a:lnTo>
                    <a:pt x="6439" y="1318"/>
                  </a:lnTo>
                  <a:cubicBezTo>
                    <a:pt x="6586" y="1318"/>
                    <a:pt x="6732" y="1391"/>
                    <a:pt x="6854" y="1488"/>
                  </a:cubicBezTo>
                  <a:lnTo>
                    <a:pt x="6854" y="1488"/>
                  </a:lnTo>
                  <a:cubicBezTo>
                    <a:pt x="7074" y="1732"/>
                    <a:pt x="7074" y="2074"/>
                    <a:pt x="6854" y="2318"/>
                  </a:cubicBezTo>
                  <a:lnTo>
                    <a:pt x="6854" y="2318"/>
                  </a:lnTo>
                  <a:cubicBezTo>
                    <a:pt x="6732" y="2415"/>
                    <a:pt x="6586" y="2488"/>
                    <a:pt x="6439" y="2488"/>
                  </a:cubicBezTo>
                  <a:lnTo>
                    <a:pt x="3464" y="2488"/>
                  </a:lnTo>
                  <a:cubicBezTo>
                    <a:pt x="3293" y="2488"/>
                    <a:pt x="3147" y="2415"/>
                    <a:pt x="3049" y="23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16;p53">
              <a:extLst>
                <a:ext uri="{FF2B5EF4-FFF2-40B4-BE49-F238E27FC236}">
                  <a16:creationId xmlns:a16="http://schemas.microsoft.com/office/drawing/2014/main" id="{CE3FBE79-D484-E89F-C6DE-790733201DAF}"/>
                </a:ext>
              </a:extLst>
            </p:cNvPr>
            <p:cNvSpPr/>
            <p:nvPr/>
          </p:nvSpPr>
          <p:spPr>
            <a:xfrm>
              <a:off x="5818688" y="3091119"/>
              <a:ext cx="873384" cy="199339"/>
            </a:xfrm>
            <a:custGeom>
              <a:avLst/>
              <a:gdLst/>
              <a:ahLst/>
              <a:cxnLst/>
              <a:rect l="l" t="t" r="r" b="b"/>
              <a:pathLst>
                <a:path w="16855" h="3806" extrusionOk="0">
                  <a:moveTo>
                    <a:pt x="1" y="1"/>
                  </a:moveTo>
                  <a:lnTo>
                    <a:pt x="1" y="3805"/>
                  </a:lnTo>
                  <a:lnTo>
                    <a:pt x="15025" y="3805"/>
                  </a:lnTo>
                  <a:cubicBezTo>
                    <a:pt x="16049" y="3757"/>
                    <a:pt x="16854" y="2927"/>
                    <a:pt x="16854" y="1903"/>
                  </a:cubicBezTo>
                  <a:cubicBezTo>
                    <a:pt x="16854" y="903"/>
                    <a:pt x="16049" y="49"/>
                    <a:pt x="15025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17;p53">
              <a:extLst>
                <a:ext uri="{FF2B5EF4-FFF2-40B4-BE49-F238E27FC236}">
                  <a16:creationId xmlns:a16="http://schemas.microsoft.com/office/drawing/2014/main" id="{45C75252-5C29-C09A-7A2B-85C2D3644286}"/>
                </a:ext>
              </a:extLst>
            </p:cNvPr>
            <p:cNvSpPr/>
            <p:nvPr/>
          </p:nvSpPr>
          <p:spPr>
            <a:xfrm>
              <a:off x="5391624" y="3174183"/>
              <a:ext cx="190896" cy="34515"/>
            </a:xfrm>
            <a:custGeom>
              <a:avLst/>
              <a:gdLst/>
              <a:ahLst/>
              <a:cxnLst/>
              <a:rect l="l" t="t" r="r" b="b"/>
              <a:pathLst>
                <a:path w="3684" h="659" extrusionOk="0">
                  <a:moveTo>
                    <a:pt x="3683" y="317"/>
                  </a:moveTo>
                  <a:cubicBezTo>
                    <a:pt x="3683" y="244"/>
                    <a:pt x="3634" y="171"/>
                    <a:pt x="3610" y="122"/>
                  </a:cubicBezTo>
                  <a:lnTo>
                    <a:pt x="3610" y="122"/>
                  </a:lnTo>
                  <a:cubicBezTo>
                    <a:pt x="3537" y="73"/>
                    <a:pt x="3464" y="49"/>
                    <a:pt x="3390" y="49"/>
                  </a:cubicBezTo>
                  <a:lnTo>
                    <a:pt x="415" y="49"/>
                  </a:lnTo>
                  <a:cubicBezTo>
                    <a:pt x="0" y="0"/>
                    <a:pt x="0" y="659"/>
                    <a:pt x="415" y="610"/>
                  </a:cubicBezTo>
                  <a:lnTo>
                    <a:pt x="3390" y="610"/>
                  </a:lnTo>
                  <a:cubicBezTo>
                    <a:pt x="3464" y="610"/>
                    <a:pt x="3537" y="585"/>
                    <a:pt x="3610" y="537"/>
                  </a:cubicBezTo>
                  <a:lnTo>
                    <a:pt x="3610" y="537"/>
                  </a:lnTo>
                  <a:cubicBezTo>
                    <a:pt x="3659" y="463"/>
                    <a:pt x="3683" y="390"/>
                    <a:pt x="3683" y="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18;p53">
              <a:extLst>
                <a:ext uri="{FF2B5EF4-FFF2-40B4-BE49-F238E27FC236}">
                  <a16:creationId xmlns:a16="http://schemas.microsoft.com/office/drawing/2014/main" id="{AB2DB861-2D6C-75F0-A4CD-C92ADCC8E178}"/>
                </a:ext>
              </a:extLst>
            </p:cNvPr>
            <p:cNvSpPr/>
            <p:nvPr/>
          </p:nvSpPr>
          <p:spPr>
            <a:xfrm>
              <a:off x="4877313" y="3071950"/>
              <a:ext cx="1828795" cy="238935"/>
            </a:xfrm>
            <a:custGeom>
              <a:avLst/>
              <a:gdLst/>
              <a:ahLst/>
              <a:cxnLst/>
              <a:rect l="l" t="t" r="r" b="b"/>
              <a:pathLst>
                <a:path w="35293" h="4562" extrusionOk="0">
                  <a:moveTo>
                    <a:pt x="10342" y="1684"/>
                  </a:moveTo>
                  <a:lnTo>
                    <a:pt x="13317" y="1684"/>
                  </a:lnTo>
                  <a:cubicBezTo>
                    <a:pt x="13464" y="1684"/>
                    <a:pt x="13610" y="1757"/>
                    <a:pt x="13732" y="1854"/>
                  </a:cubicBezTo>
                  <a:lnTo>
                    <a:pt x="13732" y="1854"/>
                  </a:lnTo>
                  <a:cubicBezTo>
                    <a:pt x="13952" y="2074"/>
                    <a:pt x="13952" y="2440"/>
                    <a:pt x="13732" y="2684"/>
                  </a:cubicBezTo>
                  <a:lnTo>
                    <a:pt x="13732" y="2684"/>
                  </a:lnTo>
                  <a:cubicBezTo>
                    <a:pt x="13610" y="2781"/>
                    <a:pt x="13464" y="2854"/>
                    <a:pt x="13317" y="2854"/>
                  </a:cubicBezTo>
                  <a:lnTo>
                    <a:pt x="10342" y="2854"/>
                  </a:lnTo>
                  <a:cubicBezTo>
                    <a:pt x="10171" y="2854"/>
                    <a:pt x="10025" y="2781"/>
                    <a:pt x="9927" y="2684"/>
                  </a:cubicBezTo>
                  <a:lnTo>
                    <a:pt x="9927" y="2684"/>
                  </a:lnTo>
                  <a:cubicBezTo>
                    <a:pt x="9805" y="2562"/>
                    <a:pt x="9757" y="2415"/>
                    <a:pt x="9757" y="2269"/>
                  </a:cubicBezTo>
                  <a:cubicBezTo>
                    <a:pt x="9757" y="2098"/>
                    <a:pt x="9805" y="1952"/>
                    <a:pt x="9927" y="1854"/>
                  </a:cubicBezTo>
                  <a:lnTo>
                    <a:pt x="9927" y="1854"/>
                  </a:lnTo>
                  <a:cubicBezTo>
                    <a:pt x="10025" y="1733"/>
                    <a:pt x="10171" y="1684"/>
                    <a:pt x="10342" y="1684"/>
                  </a:cubicBezTo>
                  <a:close/>
                  <a:moveTo>
                    <a:pt x="1196" y="2025"/>
                  </a:moveTo>
                  <a:lnTo>
                    <a:pt x="708" y="2025"/>
                  </a:lnTo>
                  <a:cubicBezTo>
                    <a:pt x="635" y="2025"/>
                    <a:pt x="586" y="2050"/>
                    <a:pt x="537" y="2098"/>
                  </a:cubicBezTo>
                  <a:cubicBezTo>
                    <a:pt x="391" y="2245"/>
                    <a:pt x="488" y="2513"/>
                    <a:pt x="708" y="2513"/>
                  </a:cubicBezTo>
                  <a:lnTo>
                    <a:pt x="1171" y="2513"/>
                  </a:lnTo>
                  <a:lnTo>
                    <a:pt x="1171" y="2050"/>
                  </a:lnTo>
                  <a:close/>
                  <a:moveTo>
                    <a:pt x="1220" y="2928"/>
                  </a:moveTo>
                  <a:cubicBezTo>
                    <a:pt x="1220" y="2952"/>
                    <a:pt x="1244" y="2976"/>
                    <a:pt x="1269" y="3001"/>
                  </a:cubicBezTo>
                  <a:cubicBezTo>
                    <a:pt x="3610" y="4562"/>
                    <a:pt x="4074" y="4562"/>
                    <a:pt x="6610" y="4562"/>
                  </a:cubicBezTo>
                  <a:lnTo>
                    <a:pt x="33219" y="4562"/>
                  </a:lnTo>
                  <a:cubicBezTo>
                    <a:pt x="34390" y="4464"/>
                    <a:pt x="35293" y="3464"/>
                    <a:pt x="35293" y="2269"/>
                  </a:cubicBezTo>
                  <a:cubicBezTo>
                    <a:pt x="35293" y="1098"/>
                    <a:pt x="34390" y="98"/>
                    <a:pt x="33219" y="1"/>
                  </a:cubicBezTo>
                  <a:lnTo>
                    <a:pt x="6610" y="1"/>
                  </a:lnTo>
                  <a:cubicBezTo>
                    <a:pt x="4049" y="1"/>
                    <a:pt x="3610" y="1"/>
                    <a:pt x="1269" y="1562"/>
                  </a:cubicBezTo>
                  <a:cubicBezTo>
                    <a:pt x="1244" y="1586"/>
                    <a:pt x="1220" y="1611"/>
                    <a:pt x="1196" y="1635"/>
                  </a:cubicBezTo>
                  <a:lnTo>
                    <a:pt x="708" y="1635"/>
                  </a:lnTo>
                  <a:cubicBezTo>
                    <a:pt x="537" y="1635"/>
                    <a:pt x="366" y="1708"/>
                    <a:pt x="245" y="1830"/>
                  </a:cubicBezTo>
                  <a:cubicBezTo>
                    <a:pt x="1" y="2074"/>
                    <a:pt x="1" y="2489"/>
                    <a:pt x="245" y="2757"/>
                  </a:cubicBezTo>
                  <a:lnTo>
                    <a:pt x="245" y="2757"/>
                  </a:lnTo>
                  <a:cubicBezTo>
                    <a:pt x="366" y="2854"/>
                    <a:pt x="537" y="2928"/>
                    <a:pt x="708" y="2928"/>
                  </a:cubicBezTo>
                  <a:close/>
                  <a:moveTo>
                    <a:pt x="1586" y="2269"/>
                  </a:moveTo>
                  <a:lnTo>
                    <a:pt x="1586" y="1830"/>
                  </a:lnTo>
                  <a:lnTo>
                    <a:pt x="1586" y="1830"/>
                  </a:lnTo>
                  <a:cubicBezTo>
                    <a:pt x="3757" y="391"/>
                    <a:pt x="4196" y="391"/>
                    <a:pt x="6586" y="391"/>
                  </a:cubicBezTo>
                  <a:lnTo>
                    <a:pt x="6586" y="4171"/>
                  </a:lnTo>
                  <a:cubicBezTo>
                    <a:pt x="4196" y="4171"/>
                    <a:pt x="3757" y="4171"/>
                    <a:pt x="1586" y="2732"/>
                  </a:cubicBezTo>
                  <a:lnTo>
                    <a:pt x="1586" y="2732"/>
                  </a:lnTo>
                  <a:lnTo>
                    <a:pt x="1586" y="2293"/>
                  </a:lnTo>
                  <a:close/>
                  <a:moveTo>
                    <a:pt x="18195" y="367"/>
                  </a:moveTo>
                  <a:lnTo>
                    <a:pt x="33219" y="367"/>
                  </a:lnTo>
                  <a:cubicBezTo>
                    <a:pt x="34219" y="415"/>
                    <a:pt x="35024" y="1245"/>
                    <a:pt x="35024" y="2269"/>
                  </a:cubicBezTo>
                  <a:cubicBezTo>
                    <a:pt x="35024" y="3293"/>
                    <a:pt x="34219" y="4123"/>
                    <a:pt x="33219" y="4171"/>
                  </a:cubicBezTo>
                  <a:lnTo>
                    <a:pt x="18171" y="4171"/>
                  </a:lnTo>
                  <a:lnTo>
                    <a:pt x="18171" y="367"/>
                  </a:lnTo>
                  <a:close/>
                  <a:moveTo>
                    <a:pt x="17878" y="4171"/>
                  </a:moveTo>
                  <a:lnTo>
                    <a:pt x="17878" y="367"/>
                  </a:lnTo>
                  <a:lnTo>
                    <a:pt x="6879" y="367"/>
                  </a:lnTo>
                  <a:lnTo>
                    <a:pt x="6879" y="4171"/>
                  </a:lnTo>
                  <a:close/>
                  <a:moveTo>
                    <a:pt x="13317" y="1976"/>
                  </a:moveTo>
                  <a:lnTo>
                    <a:pt x="10342" y="1976"/>
                  </a:lnTo>
                  <a:cubicBezTo>
                    <a:pt x="9903" y="1952"/>
                    <a:pt x="9903" y="2611"/>
                    <a:pt x="10342" y="2562"/>
                  </a:cubicBezTo>
                  <a:lnTo>
                    <a:pt x="13317" y="2562"/>
                  </a:lnTo>
                  <a:cubicBezTo>
                    <a:pt x="13391" y="2562"/>
                    <a:pt x="13464" y="2537"/>
                    <a:pt x="13513" y="2464"/>
                  </a:cubicBezTo>
                  <a:lnTo>
                    <a:pt x="13513" y="2464"/>
                  </a:lnTo>
                  <a:cubicBezTo>
                    <a:pt x="13610" y="2367"/>
                    <a:pt x="13610" y="2196"/>
                    <a:pt x="13513" y="2074"/>
                  </a:cubicBezTo>
                  <a:lnTo>
                    <a:pt x="13513" y="2074"/>
                  </a:lnTo>
                  <a:cubicBezTo>
                    <a:pt x="13464" y="2025"/>
                    <a:pt x="13391" y="2001"/>
                    <a:pt x="13317" y="197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19;p53">
              <a:extLst>
                <a:ext uri="{FF2B5EF4-FFF2-40B4-BE49-F238E27FC236}">
                  <a16:creationId xmlns:a16="http://schemas.microsoft.com/office/drawing/2014/main" id="{9C2F780F-4B14-D4F9-5020-D9430959D013}"/>
                </a:ext>
              </a:extLst>
            </p:cNvPr>
            <p:cNvSpPr/>
            <p:nvPr/>
          </p:nvSpPr>
          <p:spPr>
            <a:xfrm>
              <a:off x="5860394" y="3110288"/>
              <a:ext cx="477809" cy="20479"/>
            </a:xfrm>
            <a:custGeom>
              <a:avLst/>
              <a:gdLst/>
              <a:ahLst/>
              <a:cxnLst/>
              <a:rect l="l" t="t" r="r" b="b"/>
              <a:pathLst>
                <a:path w="9221" h="391" extrusionOk="0">
                  <a:moveTo>
                    <a:pt x="196" y="391"/>
                  </a:moveTo>
                  <a:cubicBezTo>
                    <a:pt x="98" y="391"/>
                    <a:pt x="1" y="318"/>
                    <a:pt x="1" y="196"/>
                  </a:cubicBezTo>
                  <a:cubicBezTo>
                    <a:pt x="1" y="74"/>
                    <a:pt x="98" y="1"/>
                    <a:pt x="196" y="1"/>
                  </a:cubicBezTo>
                  <a:lnTo>
                    <a:pt x="7976" y="1"/>
                  </a:lnTo>
                  <a:cubicBezTo>
                    <a:pt x="8074" y="1"/>
                    <a:pt x="8171" y="74"/>
                    <a:pt x="8171" y="196"/>
                  </a:cubicBezTo>
                  <a:cubicBezTo>
                    <a:pt x="8171" y="293"/>
                    <a:pt x="8074" y="391"/>
                    <a:pt x="7976" y="391"/>
                  </a:cubicBezTo>
                  <a:close/>
                  <a:moveTo>
                    <a:pt x="8684" y="391"/>
                  </a:moveTo>
                  <a:cubicBezTo>
                    <a:pt x="8562" y="391"/>
                    <a:pt x="8464" y="293"/>
                    <a:pt x="8464" y="196"/>
                  </a:cubicBezTo>
                  <a:cubicBezTo>
                    <a:pt x="8464" y="74"/>
                    <a:pt x="8562" y="1"/>
                    <a:pt x="8684" y="1"/>
                  </a:cubicBezTo>
                  <a:lnTo>
                    <a:pt x="9025" y="1"/>
                  </a:lnTo>
                  <a:cubicBezTo>
                    <a:pt x="9123" y="1"/>
                    <a:pt x="9220" y="74"/>
                    <a:pt x="9220" y="196"/>
                  </a:cubicBezTo>
                  <a:cubicBezTo>
                    <a:pt x="9220" y="293"/>
                    <a:pt x="9123" y="391"/>
                    <a:pt x="9025" y="3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20;p53">
              <a:extLst>
                <a:ext uri="{FF2B5EF4-FFF2-40B4-BE49-F238E27FC236}">
                  <a16:creationId xmlns:a16="http://schemas.microsoft.com/office/drawing/2014/main" id="{C470B636-37B3-6A82-2EF3-391F071A8444}"/>
                </a:ext>
              </a:extLst>
            </p:cNvPr>
            <p:cNvSpPr/>
            <p:nvPr/>
          </p:nvSpPr>
          <p:spPr>
            <a:xfrm>
              <a:off x="4959430" y="3172874"/>
              <a:ext cx="259139" cy="117582"/>
            </a:xfrm>
            <a:custGeom>
              <a:avLst/>
              <a:gdLst/>
              <a:ahLst/>
              <a:cxnLst/>
              <a:rect l="l" t="t" r="r" b="b"/>
              <a:pathLst>
                <a:path w="5001" h="2245" extrusionOk="0">
                  <a:moveTo>
                    <a:pt x="5001" y="2244"/>
                  </a:moveTo>
                  <a:lnTo>
                    <a:pt x="5001" y="1440"/>
                  </a:lnTo>
                  <a:cubicBezTo>
                    <a:pt x="2611" y="1440"/>
                    <a:pt x="2147" y="1440"/>
                    <a:pt x="1" y="1"/>
                  </a:cubicBezTo>
                  <a:lnTo>
                    <a:pt x="1" y="805"/>
                  </a:lnTo>
                  <a:lnTo>
                    <a:pt x="1" y="805"/>
                  </a:lnTo>
                  <a:cubicBezTo>
                    <a:pt x="2147" y="2244"/>
                    <a:pt x="2611" y="2244"/>
                    <a:pt x="5001" y="2244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21;p53">
              <a:extLst>
                <a:ext uri="{FF2B5EF4-FFF2-40B4-BE49-F238E27FC236}">
                  <a16:creationId xmlns:a16="http://schemas.microsoft.com/office/drawing/2014/main" id="{4E3B0889-8974-D699-8522-341BA3708042}"/>
                </a:ext>
              </a:extLst>
            </p:cNvPr>
            <p:cNvSpPr/>
            <p:nvPr/>
          </p:nvSpPr>
          <p:spPr>
            <a:xfrm>
              <a:off x="5233657" y="3248239"/>
              <a:ext cx="570044" cy="42214"/>
            </a:xfrm>
            <a:custGeom>
              <a:avLst/>
              <a:gdLst/>
              <a:ahLst/>
              <a:cxnLst/>
              <a:rect l="l" t="t" r="r" b="b"/>
              <a:pathLst>
                <a:path w="11001" h="806" extrusionOk="0">
                  <a:moveTo>
                    <a:pt x="1" y="1"/>
                  </a:moveTo>
                  <a:lnTo>
                    <a:pt x="1" y="805"/>
                  </a:lnTo>
                  <a:lnTo>
                    <a:pt x="11000" y="805"/>
                  </a:lnTo>
                  <a:lnTo>
                    <a:pt x="11000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22;p53">
              <a:extLst>
                <a:ext uri="{FF2B5EF4-FFF2-40B4-BE49-F238E27FC236}">
                  <a16:creationId xmlns:a16="http://schemas.microsoft.com/office/drawing/2014/main" id="{BF672F1A-818D-D3F6-0C36-EF7D286B1950}"/>
                </a:ext>
              </a:extLst>
            </p:cNvPr>
            <p:cNvSpPr/>
            <p:nvPr/>
          </p:nvSpPr>
          <p:spPr>
            <a:xfrm>
              <a:off x="5818688" y="3170308"/>
              <a:ext cx="877167" cy="120148"/>
            </a:xfrm>
            <a:custGeom>
              <a:avLst/>
              <a:gdLst/>
              <a:ahLst/>
              <a:cxnLst/>
              <a:rect l="l" t="t" r="r" b="b"/>
              <a:pathLst>
                <a:path w="16928" h="2294" extrusionOk="0">
                  <a:moveTo>
                    <a:pt x="1" y="1489"/>
                  </a:moveTo>
                  <a:lnTo>
                    <a:pt x="1" y="2293"/>
                  </a:lnTo>
                  <a:lnTo>
                    <a:pt x="15025" y="2293"/>
                  </a:lnTo>
                  <a:cubicBezTo>
                    <a:pt x="16074" y="2293"/>
                    <a:pt x="16927" y="1440"/>
                    <a:pt x="16927" y="415"/>
                  </a:cubicBezTo>
                  <a:cubicBezTo>
                    <a:pt x="16927" y="269"/>
                    <a:pt x="16903" y="123"/>
                    <a:pt x="16879" y="1"/>
                  </a:cubicBezTo>
                  <a:cubicBezTo>
                    <a:pt x="16684" y="879"/>
                    <a:pt x="15927" y="1489"/>
                    <a:pt x="15025" y="1489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855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954;p44">
            <a:extLst>
              <a:ext uri="{FF2B5EF4-FFF2-40B4-BE49-F238E27FC236}">
                <a16:creationId xmlns:a16="http://schemas.microsoft.com/office/drawing/2014/main" id="{D40002C0-1D9D-A8F1-A3F6-10A65B8B78F4}"/>
              </a:ext>
            </a:extLst>
          </p:cNvPr>
          <p:cNvGrpSpPr/>
          <p:nvPr/>
        </p:nvGrpSpPr>
        <p:grpSpPr>
          <a:xfrm>
            <a:off x="285750" y="102223"/>
            <a:ext cx="4050334" cy="4984127"/>
            <a:chOff x="715067" y="1600275"/>
            <a:chExt cx="3763405" cy="2916165"/>
          </a:xfrm>
        </p:grpSpPr>
        <p:sp>
          <p:nvSpPr>
            <p:cNvPr id="13" name="Google Shape;955;p44">
              <a:extLst>
                <a:ext uri="{FF2B5EF4-FFF2-40B4-BE49-F238E27FC236}">
                  <a16:creationId xmlns:a16="http://schemas.microsoft.com/office/drawing/2014/main" id="{30B4620E-8703-F7A2-C4B0-13BB4EDF266D}"/>
                </a:ext>
              </a:extLst>
            </p:cNvPr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956;p44">
              <a:extLst>
                <a:ext uri="{FF2B5EF4-FFF2-40B4-BE49-F238E27FC236}">
                  <a16:creationId xmlns:a16="http://schemas.microsoft.com/office/drawing/2014/main" id="{3609C298-7A64-0A66-AF53-22195CC12431}"/>
                </a:ext>
              </a:extLst>
            </p:cNvPr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15" name="Google Shape;957;p44">
                <a:extLst>
                  <a:ext uri="{FF2B5EF4-FFF2-40B4-BE49-F238E27FC236}">
                    <a16:creationId xmlns:a16="http://schemas.microsoft.com/office/drawing/2014/main" id="{9C603773-A7B8-5E39-28DD-AD50880F8E85}"/>
                  </a:ext>
                </a:extLst>
              </p:cNvPr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22" name="Google Shape;958;p44">
                  <a:extLst>
                    <a:ext uri="{FF2B5EF4-FFF2-40B4-BE49-F238E27FC236}">
                      <a16:creationId xmlns:a16="http://schemas.microsoft.com/office/drawing/2014/main" id="{840B71BE-CBB7-CAC2-BB00-93628959DD9B}"/>
                    </a:ext>
                  </a:extLst>
                </p:cNvPr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3" name="Google Shape;959;p44">
                  <a:extLst>
                    <a:ext uri="{FF2B5EF4-FFF2-40B4-BE49-F238E27FC236}">
                      <a16:creationId xmlns:a16="http://schemas.microsoft.com/office/drawing/2014/main" id="{DE028522-F36E-2780-716B-C6A2F7263E4E}"/>
                    </a:ext>
                  </a:extLst>
                </p:cNvPr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960;p44">
                <a:extLst>
                  <a:ext uri="{FF2B5EF4-FFF2-40B4-BE49-F238E27FC236}">
                    <a16:creationId xmlns:a16="http://schemas.microsoft.com/office/drawing/2014/main" id="{41BEE375-D837-32BF-F611-1646A686EDDB}"/>
                  </a:ext>
                </a:extLst>
              </p:cNvPr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17" name="Google Shape;961;p44">
                  <a:extLst>
                    <a:ext uri="{FF2B5EF4-FFF2-40B4-BE49-F238E27FC236}">
                      <a16:creationId xmlns:a16="http://schemas.microsoft.com/office/drawing/2014/main" id="{7F332A78-F172-6577-EB96-981143EB07D9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" name="Google Shape;962;p44">
                  <a:extLst>
                    <a:ext uri="{FF2B5EF4-FFF2-40B4-BE49-F238E27FC236}">
                      <a16:creationId xmlns:a16="http://schemas.microsoft.com/office/drawing/2014/main" id="{6E4716FD-2434-3C67-A6E2-683CB1F30F3B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20" name="Google Shape;963;p44">
                    <a:extLst>
                      <a:ext uri="{FF2B5EF4-FFF2-40B4-BE49-F238E27FC236}">
                        <a16:creationId xmlns:a16="http://schemas.microsoft.com/office/drawing/2014/main" id="{583399A5-17F3-046A-2F8C-550EB25D3D95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" name="Google Shape;964;p44">
                    <a:extLst>
                      <a:ext uri="{FF2B5EF4-FFF2-40B4-BE49-F238E27FC236}">
                        <a16:creationId xmlns:a16="http://schemas.microsoft.com/office/drawing/2014/main" id="{FE4B87E0-3628-3CD1-C5BC-D44A5C0EF364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9" name="Google Shape;965;p44">
                  <a:extLst>
                    <a:ext uri="{FF2B5EF4-FFF2-40B4-BE49-F238E27FC236}">
                      <a16:creationId xmlns:a16="http://schemas.microsoft.com/office/drawing/2014/main" id="{577CB265-6B2A-B271-B2A1-2FB56285C30C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4" name="Google Shape;722;p37">
            <a:extLst>
              <a:ext uri="{FF2B5EF4-FFF2-40B4-BE49-F238E27FC236}">
                <a16:creationId xmlns:a16="http://schemas.microsoft.com/office/drawing/2014/main" id="{53BF2457-B426-9E5E-659A-8E6821D6CB6C}"/>
              </a:ext>
            </a:extLst>
          </p:cNvPr>
          <p:cNvGrpSpPr/>
          <p:nvPr/>
        </p:nvGrpSpPr>
        <p:grpSpPr>
          <a:xfrm>
            <a:off x="5059773" y="442964"/>
            <a:ext cx="3771900" cy="1412550"/>
            <a:chOff x="715100" y="1600313"/>
            <a:chExt cx="3771900" cy="1412550"/>
          </a:xfrm>
        </p:grpSpPr>
        <p:sp>
          <p:nvSpPr>
            <p:cNvPr id="25" name="Google Shape;723;p37">
              <a:extLst>
                <a:ext uri="{FF2B5EF4-FFF2-40B4-BE49-F238E27FC236}">
                  <a16:creationId xmlns:a16="http://schemas.microsoft.com/office/drawing/2014/main" id="{72BF107B-BDDE-537E-6649-A6D0029CFFF5}"/>
                </a:ext>
              </a:extLst>
            </p:cNvPr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4;p37">
              <a:extLst>
                <a:ext uri="{FF2B5EF4-FFF2-40B4-BE49-F238E27FC236}">
                  <a16:creationId xmlns:a16="http://schemas.microsoft.com/office/drawing/2014/main" id="{F6286E38-18F5-12FE-A38E-681860CE0D6E}"/>
                </a:ext>
              </a:extLst>
            </p:cNvPr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252000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Rubik Black" panose="020B0604020202020204" charset="-79"/>
                  <a:cs typeface="Rubik Black" panose="020B0604020202020204" charset="-79"/>
                </a:rPr>
                <a:t>ER - </a:t>
              </a:r>
              <a:r>
                <a:rPr lang="ru-RU" sz="2400" b="1" dirty="0">
                  <a:latin typeface="Rubik Black" panose="020B0604020202020204" charset="-79"/>
                  <a:cs typeface="Rubik Black" panose="020B0604020202020204" charset="-79"/>
                </a:rPr>
                <a:t>ДИАГРАММА</a:t>
              </a:r>
            </a:p>
          </p:txBody>
        </p:sp>
        <p:cxnSp>
          <p:nvCxnSpPr>
            <p:cNvPr id="27" name="Google Shape;725;p37">
              <a:extLst>
                <a:ext uri="{FF2B5EF4-FFF2-40B4-BE49-F238E27FC236}">
                  <a16:creationId xmlns:a16="http://schemas.microsoft.com/office/drawing/2014/main" id="{FD11163C-F62B-DAD5-C872-8CE9BE3A8CEE}"/>
                </a:ext>
              </a:extLst>
            </p:cNvPr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" name="Google Shape;1285;p52">
            <a:extLst>
              <a:ext uri="{FF2B5EF4-FFF2-40B4-BE49-F238E27FC236}">
                <a16:creationId xmlns:a16="http://schemas.microsoft.com/office/drawing/2014/main" id="{48CEF8A8-3DD8-9E39-BD18-B48C86409F7F}"/>
              </a:ext>
            </a:extLst>
          </p:cNvPr>
          <p:cNvGrpSpPr/>
          <p:nvPr/>
        </p:nvGrpSpPr>
        <p:grpSpPr>
          <a:xfrm rot="16200000">
            <a:off x="7774162" y="1622681"/>
            <a:ext cx="603495" cy="1371596"/>
            <a:chOff x="3724575" y="3497700"/>
            <a:chExt cx="603495" cy="1371596"/>
          </a:xfrm>
        </p:grpSpPr>
        <p:sp>
          <p:nvSpPr>
            <p:cNvPr id="89" name="Google Shape;1286;p52">
              <a:extLst>
                <a:ext uri="{FF2B5EF4-FFF2-40B4-BE49-F238E27FC236}">
                  <a16:creationId xmlns:a16="http://schemas.microsoft.com/office/drawing/2014/main" id="{E7D68CD7-0A0D-ED12-8D9B-67C30CACD8E1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87;p52">
              <a:extLst>
                <a:ext uri="{FF2B5EF4-FFF2-40B4-BE49-F238E27FC236}">
                  <a16:creationId xmlns:a16="http://schemas.microsoft.com/office/drawing/2014/main" id="{727F1F5E-A253-0B82-CE31-5C6CDB552E56}"/>
                </a:ext>
              </a:extLst>
            </p:cNvPr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88;p52">
              <a:extLst>
                <a:ext uri="{FF2B5EF4-FFF2-40B4-BE49-F238E27FC236}">
                  <a16:creationId xmlns:a16="http://schemas.microsoft.com/office/drawing/2014/main" id="{EE7A1236-F23C-434B-4971-0788BF558ABD}"/>
                </a:ext>
              </a:extLst>
            </p:cNvPr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89;p52">
              <a:extLst>
                <a:ext uri="{FF2B5EF4-FFF2-40B4-BE49-F238E27FC236}">
                  <a16:creationId xmlns:a16="http://schemas.microsoft.com/office/drawing/2014/main" id="{EDFCF971-1129-DAA6-87D3-44742DBE039F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90;p52">
              <a:extLst>
                <a:ext uri="{FF2B5EF4-FFF2-40B4-BE49-F238E27FC236}">
                  <a16:creationId xmlns:a16="http://schemas.microsoft.com/office/drawing/2014/main" id="{9B701124-894F-ECB8-2B49-AFBCD9B275F2}"/>
                </a:ext>
              </a:extLst>
            </p:cNvPr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91;p52">
              <a:extLst>
                <a:ext uri="{FF2B5EF4-FFF2-40B4-BE49-F238E27FC236}">
                  <a16:creationId xmlns:a16="http://schemas.microsoft.com/office/drawing/2014/main" id="{987E54CF-64C3-8BAB-523E-3362E054F679}"/>
                </a:ext>
              </a:extLst>
            </p:cNvPr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1339;p53">
            <a:extLst>
              <a:ext uri="{FF2B5EF4-FFF2-40B4-BE49-F238E27FC236}">
                <a16:creationId xmlns:a16="http://schemas.microsoft.com/office/drawing/2014/main" id="{3CFC8B82-9426-2BCE-A453-E119D330D20F}"/>
              </a:ext>
            </a:extLst>
          </p:cNvPr>
          <p:cNvGrpSpPr/>
          <p:nvPr/>
        </p:nvGrpSpPr>
        <p:grpSpPr>
          <a:xfrm rot="5400000">
            <a:off x="7696228" y="2465865"/>
            <a:ext cx="302145" cy="1828813"/>
            <a:chOff x="6771213" y="1525500"/>
            <a:chExt cx="302145" cy="1828813"/>
          </a:xfrm>
        </p:grpSpPr>
        <p:sp>
          <p:nvSpPr>
            <p:cNvPr id="96" name="Google Shape;1340;p53">
              <a:extLst>
                <a:ext uri="{FF2B5EF4-FFF2-40B4-BE49-F238E27FC236}">
                  <a16:creationId xmlns:a16="http://schemas.microsoft.com/office/drawing/2014/main" id="{D021D3B3-2345-D764-B642-AEBF2AB94C17}"/>
                </a:ext>
              </a:extLst>
            </p:cNvPr>
            <p:cNvSpPr/>
            <p:nvPr/>
          </p:nvSpPr>
          <p:spPr>
            <a:xfrm>
              <a:off x="6771213" y="1525500"/>
              <a:ext cx="302145" cy="1828813"/>
            </a:xfrm>
            <a:custGeom>
              <a:avLst/>
              <a:gdLst/>
              <a:ahLst/>
              <a:cxnLst/>
              <a:rect l="l" t="t" r="r" b="b"/>
              <a:pathLst>
                <a:path w="7025" h="41902" extrusionOk="0">
                  <a:moveTo>
                    <a:pt x="879" y="0"/>
                  </a:moveTo>
                  <a:lnTo>
                    <a:pt x="6171" y="0"/>
                  </a:lnTo>
                  <a:cubicBezTo>
                    <a:pt x="6635" y="0"/>
                    <a:pt x="7025" y="390"/>
                    <a:pt x="7025" y="878"/>
                  </a:cubicBezTo>
                  <a:lnTo>
                    <a:pt x="7025" y="41048"/>
                  </a:lnTo>
                  <a:cubicBezTo>
                    <a:pt x="7025" y="41511"/>
                    <a:pt x="6635" y="41902"/>
                    <a:pt x="6171" y="41902"/>
                  </a:cubicBezTo>
                  <a:lnTo>
                    <a:pt x="879" y="41902"/>
                  </a:lnTo>
                  <a:cubicBezTo>
                    <a:pt x="391" y="41902"/>
                    <a:pt x="1" y="41511"/>
                    <a:pt x="1" y="41048"/>
                  </a:cubicBezTo>
                  <a:lnTo>
                    <a:pt x="1" y="878"/>
                  </a:lnTo>
                  <a:cubicBezTo>
                    <a:pt x="1" y="390"/>
                    <a:pt x="391" y="25"/>
                    <a:pt x="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41;p53">
              <a:extLst>
                <a:ext uri="{FF2B5EF4-FFF2-40B4-BE49-F238E27FC236}">
                  <a16:creationId xmlns:a16="http://schemas.microsoft.com/office/drawing/2014/main" id="{346A2E8B-F36E-2139-0DE9-6AC5DD9F4DC2}"/>
                </a:ext>
              </a:extLst>
            </p:cNvPr>
            <p:cNvSpPr/>
            <p:nvPr/>
          </p:nvSpPr>
          <p:spPr>
            <a:xfrm>
              <a:off x="6836245" y="1543569"/>
              <a:ext cx="219308" cy="1793722"/>
            </a:xfrm>
            <a:custGeom>
              <a:avLst/>
              <a:gdLst/>
              <a:ahLst/>
              <a:cxnLst/>
              <a:rect l="l" t="t" r="r" b="b"/>
              <a:pathLst>
                <a:path w="5099" h="41098" extrusionOk="0">
                  <a:moveTo>
                    <a:pt x="586" y="26415"/>
                  </a:moveTo>
                  <a:lnTo>
                    <a:pt x="1" y="26415"/>
                  </a:lnTo>
                  <a:lnTo>
                    <a:pt x="1" y="27903"/>
                  </a:lnTo>
                  <a:lnTo>
                    <a:pt x="586" y="27903"/>
                  </a:lnTo>
                  <a:cubicBezTo>
                    <a:pt x="684" y="27878"/>
                    <a:pt x="781" y="27976"/>
                    <a:pt x="781" y="28098"/>
                  </a:cubicBezTo>
                  <a:cubicBezTo>
                    <a:pt x="781" y="28195"/>
                    <a:pt x="684" y="28293"/>
                    <a:pt x="586" y="28293"/>
                  </a:cubicBezTo>
                  <a:lnTo>
                    <a:pt x="1" y="28293"/>
                  </a:lnTo>
                  <a:lnTo>
                    <a:pt x="1" y="29781"/>
                  </a:lnTo>
                  <a:lnTo>
                    <a:pt x="586" y="29781"/>
                  </a:lnTo>
                  <a:cubicBezTo>
                    <a:pt x="684" y="29781"/>
                    <a:pt x="781" y="29854"/>
                    <a:pt x="781" y="29976"/>
                  </a:cubicBezTo>
                  <a:cubicBezTo>
                    <a:pt x="781" y="30073"/>
                    <a:pt x="684" y="30171"/>
                    <a:pt x="586" y="30171"/>
                  </a:cubicBezTo>
                  <a:lnTo>
                    <a:pt x="1" y="30171"/>
                  </a:lnTo>
                  <a:lnTo>
                    <a:pt x="1" y="31659"/>
                  </a:lnTo>
                  <a:lnTo>
                    <a:pt x="586" y="31659"/>
                  </a:lnTo>
                  <a:cubicBezTo>
                    <a:pt x="684" y="31659"/>
                    <a:pt x="781" y="31732"/>
                    <a:pt x="781" y="31854"/>
                  </a:cubicBezTo>
                  <a:cubicBezTo>
                    <a:pt x="781" y="31951"/>
                    <a:pt x="684" y="32049"/>
                    <a:pt x="586" y="32049"/>
                  </a:cubicBezTo>
                  <a:lnTo>
                    <a:pt x="1" y="32049"/>
                  </a:lnTo>
                  <a:lnTo>
                    <a:pt x="1" y="33537"/>
                  </a:lnTo>
                  <a:lnTo>
                    <a:pt x="586" y="33537"/>
                  </a:lnTo>
                  <a:cubicBezTo>
                    <a:pt x="830" y="33537"/>
                    <a:pt x="830" y="33927"/>
                    <a:pt x="586" y="33927"/>
                  </a:cubicBezTo>
                  <a:lnTo>
                    <a:pt x="1" y="33927"/>
                  </a:lnTo>
                  <a:lnTo>
                    <a:pt x="1" y="35415"/>
                  </a:lnTo>
                  <a:lnTo>
                    <a:pt x="586" y="35415"/>
                  </a:lnTo>
                  <a:cubicBezTo>
                    <a:pt x="684" y="35415"/>
                    <a:pt x="781" y="35512"/>
                    <a:pt x="781" y="35634"/>
                  </a:cubicBezTo>
                  <a:cubicBezTo>
                    <a:pt x="781" y="35732"/>
                    <a:pt x="684" y="35829"/>
                    <a:pt x="586" y="35829"/>
                  </a:cubicBezTo>
                  <a:lnTo>
                    <a:pt x="1" y="35829"/>
                  </a:lnTo>
                  <a:lnTo>
                    <a:pt x="1" y="37317"/>
                  </a:lnTo>
                  <a:lnTo>
                    <a:pt x="586" y="37317"/>
                  </a:lnTo>
                  <a:cubicBezTo>
                    <a:pt x="684" y="37317"/>
                    <a:pt x="781" y="37390"/>
                    <a:pt x="781" y="37512"/>
                  </a:cubicBezTo>
                  <a:cubicBezTo>
                    <a:pt x="781" y="37610"/>
                    <a:pt x="684" y="37707"/>
                    <a:pt x="586" y="37707"/>
                  </a:cubicBezTo>
                  <a:lnTo>
                    <a:pt x="1" y="37707"/>
                  </a:lnTo>
                  <a:lnTo>
                    <a:pt x="1" y="39195"/>
                  </a:lnTo>
                  <a:lnTo>
                    <a:pt x="586" y="39195"/>
                  </a:lnTo>
                  <a:cubicBezTo>
                    <a:pt x="684" y="39195"/>
                    <a:pt x="781" y="39293"/>
                    <a:pt x="781" y="39390"/>
                  </a:cubicBezTo>
                  <a:cubicBezTo>
                    <a:pt x="781" y="39512"/>
                    <a:pt x="684" y="39585"/>
                    <a:pt x="586" y="39585"/>
                  </a:cubicBezTo>
                  <a:lnTo>
                    <a:pt x="1" y="39585"/>
                  </a:lnTo>
                  <a:lnTo>
                    <a:pt x="1" y="41097"/>
                  </a:lnTo>
                  <a:lnTo>
                    <a:pt x="4635" y="41097"/>
                  </a:lnTo>
                  <a:cubicBezTo>
                    <a:pt x="4879" y="41097"/>
                    <a:pt x="5098" y="40902"/>
                    <a:pt x="5098" y="40634"/>
                  </a:cubicBezTo>
                  <a:lnTo>
                    <a:pt x="5098" y="464"/>
                  </a:lnTo>
                  <a:cubicBezTo>
                    <a:pt x="5098" y="342"/>
                    <a:pt x="5049" y="220"/>
                    <a:pt x="4952" y="123"/>
                  </a:cubicBezTo>
                  <a:cubicBezTo>
                    <a:pt x="4879" y="50"/>
                    <a:pt x="4757" y="1"/>
                    <a:pt x="4610" y="1"/>
                  </a:cubicBezTo>
                  <a:lnTo>
                    <a:pt x="25" y="1"/>
                  </a:lnTo>
                  <a:lnTo>
                    <a:pt x="25" y="1489"/>
                  </a:lnTo>
                  <a:lnTo>
                    <a:pt x="586" y="1489"/>
                  </a:lnTo>
                  <a:cubicBezTo>
                    <a:pt x="684" y="1489"/>
                    <a:pt x="781" y="1562"/>
                    <a:pt x="781" y="1684"/>
                  </a:cubicBezTo>
                  <a:cubicBezTo>
                    <a:pt x="781" y="1781"/>
                    <a:pt x="684" y="1879"/>
                    <a:pt x="586" y="1879"/>
                  </a:cubicBezTo>
                  <a:lnTo>
                    <a:pt x="1" y="1879"/>
                  </a:lnTo>
                  <a:lnTo>
                    <a:pt x="1" y="3367"/>
                  </a:lnTo>
                  <a:lnTo>
                    <a:pt x="586" y="3367"/>
                  </a:lnTo>
                  <a:cubicBezTo>
                    <a:pt x="830" y="3367"/>
                    <a:pt x="830" y="3757"/>
                    <a:pt x="586" y="3757"/>
                  </a:cubicBezTo>
                  <a:lnTo>
                    <a:pt x="1" y="3757"/>
                  </a:lnTo>
                  <a:lnTo>
                    <a:pt x="1" y="5245"/>
                  </a:lnTo>
                  <a:lnTo>
                    <a:pt x="586" y="5245"/>
                  </a:lnTo>
                  <a:cubicBezTo>
                    <a:pt x="806" y="5293"/>
                    <a:pt x="806" y="5635"/>
                    <a:pt x="586" y="5659"/>
                  </a:cubicBezTo>
                  <a:lnTo>
                    <a:pt x="1" y="5659"/>
                  </a:lnTo>
                  <a:lnTo>
                    <a:pt x="1" y="7147"/>
                  </a:lnTo>
                  <a:lnTo>
                    <a:pt x="586" y="7147"/>
                  </a:lnTo>
                  <a:cubicBezTo>
                    <a:pt x="806" y="7171"/>
                    <a:pt x="806" y="7513"/>
                    <a:pt x="586" y="7537"/>
                  </a:cubicBezTo>
                  <a:lnTo>
                    <a:pt x="1" y="7537"/>
                  </a:lnTo>
                  <a:lnTo>
                    <a:pt x="1" y="9025"/>
                  </a:lnTo>
                  <a:lnTo>
                    <a:pt x="586" y="9025"/>
                  </a:lnTo>
                  <a:cubicBezTo>
                    <a:pt x="830" y="9025"/>
                    <a:pt x="830" y="9415"/>
                    <a:pt x="586" y="9415"/>
                  </a:cubicBezTo>
                  <a:lnTo>
                    <a:pt x="1" y="9415"/>
                  </a:lnTo>
                  <a:lnTo>
                    <a:pt x="1" y="10927"/>
                  </a:lnTo>
                  <a:lnTo>
                    <a:pt x="586" y="10927"/>
                  </a:lnTo>
                  <a:cubicBezTo>
                    <a:pt x="684" y="10927"/>
                    <a:pt x="781" y="11001"/>
                    <a:pt x="781" y="11123"/>
                  </a:cubicBezTo>
                  <a:cubicBezTo>
                    <a:pt x="781" y="11220"/>
                    <a:pt x="684" y="11318"/>
                    <a:pt x="586" y="11318"/>
                  </a:cubicBezTo>
                  <a:lnTo>
                    <a:pt x="1" y="11318"/>
                  </a:lnTo>
                  <a:lnTo>
                    <a:pt x="1" y="12805"/>
                  </a:lnTo>
                  <a:lnTo>
                    <a:pt x="586" y="12805"/>
                  </a:lnTo>
                  <a:cubicBezTo>
                    <a:pt x="806" y="12830"/>
                    <a:pt x="806" y="13171"/>
                    <a:pt x="586" y="13196"/>
                  </a:cubicBezTo>
                  <a:lnTo>
                    <a:pt x="1" y="13196"/>
                  </a:lnTo>
                  <a:lnTo>
                    <a:pt x="1" y="14683"/>
                  </a:lnTo>
                  <a:lnTo>
                    <a:pt x="586" y="14683"/>
                  </a:lnTo>
                  <a:cubicBezTo>
                    <a:pt x="684" y="14683"/>
                    <a:pt x="781" y="14781"/>
                    <a:pt x="781" y="14903"/>
                  </a:cubicBezTo>
                  <a:cubicBezTo>
                    <a:pt x="781" y="15001"/>
                    <a:pt x="684" y="15098"/>
                    <a:pt x="586" y="15098"/>
                  </a:cubicBezTo>
                  <a:lnTo>
                    <a:pt x="1" y="15098"/>
                  </a:lnTo>
                  <a:lnTo>
                    <a:pt x="1" y="16586"/>
                  </a:lnTo>
                  <a:lnTo>
                    <a:pt x="586" y="16586"/>
                  </a:lnTo>
                  <a:cubicBezTo>
                    <a:pt x="684" y="16586"/>
                    <a:pt x="781" y="16659"/>
                    <a:pt x="781" y="16781"/>
                  </a:cubicBezTo>
                  <a:cubicBezTo>
                    <a:pt x="781" y="16879"/>
                    <a:pt x="684" y="16976"/>
                    <a:pt x="586" y="16976"/>
                  </a:cubicBezTo>
                  <a:lnTo>
                    <a:pt x="1" y="16976"/>
                  </a:lnTo>
                  <a:lnTo>
                    <a:pt x="1" y="18464"/>
                  </a:lnTo>
                  <a:lnTo>
                    <a:pt x="586" y="18464"/>
                  </a:lnTo>
                  <a:cubicBezTo>
                    <a:pt x="806" y="18488"/>
                    <a:pt x="806" y="18830"/>
                    <a:pt x="586" y="18854"/>
                  </a:cubicBezTo>
                  <a:lnTo>
                    <a:pt x="1" y="18854"/>
                  </a:lnTo>
                  <a:lnTo>
                    <a:pt x="1" y="20342"/>
                  </a:lnTo>
                  <a:lnTo>
                    <a:pt x="586" y="20342"/>
                  </a:lnTo>
                  <a:cubicBezTo>
                    <a:pt x="684" y="20342"/>
                    <a:pt x="781" y="20439"/>
                    <a:pt x="781" y="20561"/>
                  </a:cubicBezTo>
                  <a:cubicBezTo>
                    <a:pt x="781" y="20659"/>
                    <a:pt x="684" y="20756"/>
                    <a:pt x="586" y="20756"/>
                  </a:cubicBezTo>
                  <a:lnTo>
                    <a:pt x="1" y="20756"/>
                  </a:lnTo>
                  <a:lnTo>
                    <a:pt x="1" y="22244"/>
                  </a:lnTo>
                  <a:lnTo>
                    <a:pt x="586" y="22244"/>
                  </a:lnTo>
                  <a:cubicBezTo>
                    <a:pt x="684" y="22244"/>
                    <a:pt x="781" y="22317"/>
                    <a:pt x="781" y="22439"/>
                  </a:cubicBezTo>
                  <a:cubicBezTo>
                    <a:pt x="781" y="22537"/>
                    <a:pt x="684" y="22634"/>
                    <a:pt x="586" y="22634"/>
                  </a:cubicBezTo>
                  <a:lnTo>
                    <a:pt x="1" y="22634"/>
                  </a:lnTo>
                  <a:lnTo>
                    <a:pt x="1" y="24122"/>
                  </a:lnTo>
                  <a:lnTo>
                    <a:pt x="586" y="24122"/>
                  </a:lnTo>
                  <a:cubicBezTo>
                    <a:pt x="806" y="24147"/>
                    <a:pt x="806" y="24488"/>
                    <a:pt x="586" y="24512"/>
                  </a:cubicBezTo>
                  <a:lnTo>
                    <a:pt x="1" y="24512"/>
                  </a:lnTo>
                  <a:lnTo>
                    <a:pt x="1" y="26000"/>
                  </a:lnTo>
                  <a:lnTo>
                    <a:pt x="586" y="26000"/>
                  </a:lnTo>
                  <a:cubicBezTo>
                    <a:pt x="684" y="26000"/>
                    <a:pt x="781" y="26098"/>
                    <a:pt x="781" y="26220"/>
                  </a:cubicBezTo>
                  <a:cubicBezTo>
                    <a:pt x="781" y="26317"/>
                    <a:pt x="684" y="26390"/>
                    <a:pt x="586" y="264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42;p53">
              <a:extLst>
                <a:ext uri="{FF2B5EF4-FFF2-40B4-BE49-F238E27FC236}">
                  <a16:creationId xmlns:a16="http://schemas.microsoft.com/office/drawing/2014/main" id="{EDA3DC3C-B2B8-C9AD-8557-C53A85733994}"/>
                </a:ext>
              </a:extLst>
            </p:cNvPr>
            <p:cNvSpPr/>
            <p:nvPr/>
          </p:nvSpPr>
          <p:spPr>
            <a:xfrm>
              <a:off x="6787987" y="1543569"/>
              <a:ext cx="32559" cy="1793722"/>
            </a:xfrm>
            <a:custGeom>
              <a:avLst/>
              <a:gdLst/>
              <a:ahLst/>
              <a:cxnLst/>
              <a:rect l="l" t="t" r="r" b="b"/>
              <a:pathLst>
                <a:path w="757" h="41098" extrusionOk="0">
                  <a:moveTo>
                    <a:pt x="733" y="29976"/>
                  </a:moveTo>
                  <a:lnTo>
                    <a:pt x="733" y="1"/>
                  </a:lnTo>
                  <a:lnTo>
                    <a:pt x="489" y="1"/>
                  </a:lnTo>
                  <a:cubicBezTo>
                    <a:pt x="367" y="1"/>
                    <a:pt x="245" y="50"/>
                    <a:pt x="147" y="123"/>
                  </a:cubicBezTo>
                  <a:cubicBezTo>
                    <a:pt x="50" y="220"/>
                    <a:pt x="1" y="342"/>
                    <a:pt x="1" y="464"/>
                  </a:cubicBezTo>
                  <a:lnTo>
                    <a:pt x="1" y="40634"/>
                  </a:lnTo>
                  <a:cubicBezTo>
                    <a:pt x="1" y="40756"/>
                    <a:pt x="50" y="40854"/>
                    <a:pt x="147" y="40951"/>
                  </a:cubicBezTo>
                  <a:cubicBezTo>
                    <a:pt x="245" y="41049"/>
                    <a:pt x="342" y="41097"/>
                    <a:pt x="489" y="41097"/>
                  </a:cubicBezTo>
                  <a:lnTo>
                    <a:pt x="757" y="41097"/>
                  </a:lnTo>
                  <a:lnTo>
                    <a:pt x="757" y="299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43;p53">
              <a:extLst>
                <a:ext uri="{FF2B5EF4-FFF2-40B4-BE49-F238E27FC236}">
                  <a16:creationId xmlns:a16="http://schemas.microsoft.com/office/drawing/2014/main" id="{800675EC-2F52-DE3A-4747-7F8638AD152E}"/>
                </a:ext>
              </a:extLst>
            </p:cNvPr>
            <p:cNvSpPr/>
            <p:nvPr/>
          </p:nvSpPr>
          <p:spPr>
            <a:xfrm>
              <a:off x="6771213" y="1525500"/>
              <a:ext cx="302145" cy="1828813"/>
            </a:xfrm>
            <a:custGeom>
              <a:avLst/>
              <a:gdLst/>
              <a:ahLst/>
              <a:cxnLst/>
              <a:rect l="l" t="t" r="r" b="b"/>
              <a:pathLst>
                <a:path w="7025" h="41902" extrusionOk="0">
                  <a:moveTo>
                    <a:pt x="879" y="0"/>
                  </a:moveTo>
                  <a:lnTo>
                    <a:pt x="6171" y="0"/>
                  </a:lnTo>
                  <a:cubicBezTo>
                    <a:pt x="6635" y="0"/>
                    <a:pt x="7025" y="390"/>
                    <a:pt x="7025" y="878"/>
                  </a:cubicBezTo>
                  <a:lnTo>
                    <a:pt x="7025" y="41048"/>
                  </a:lnTo>
                  <a:cubicBezTo>
                    <a:pt x="7025" y="41511"/>
                    <a:pt x="6635" y="41902"/>
                    <a:pt x="6171" y="41902"/>
                  </a:cubicBezTo>
                  <a:lnTo>
                    <a:pt x="879" y="41902"/>
                  </a:lnTo>
                  <a:cubicBezTo>
                    <a:pt x="391" y="41902"/>
                    <a:pt x="1" y="41511"/>
                    <a:pt x="1" y="41048"/>
                  </a:cubicBezTo>
                  <a:lnTo>
                    <a:pt x="1" y="878"/>
                  </a:lnTo>
                  <a:cubicBezTo>
                    <a:pt x="1" y="390"/>
                    <a:pt x="391" y="25"/>
                    <a:pt x="879" y="0"/>
                  </a:cubicBezTo>
                  <a:close/>
                  <a:moveTo>
                    <a:pt x="1537" y="39633"/>
                  </a:moveTo>
                  <a:lnTo>
                    <a:pt x="2098" y="39633"/>
                  </a:lnTo>
                  <a:cubicBezTo>
                    <a:pt x="2196" y="39609"/>
                    <a:pt x="2293" y="39707"/>
                    <a:pt x="2293" y="39829"/>
                  </a:cubicBezTo>
                  <a:cubicBezTo>
                    <a:pt x="2293" y="39926"/>
                    <a:pt x="2196" y="40024"/>
                    <a:pt x="2098" y="40024"/>
                  </a:cubicBezTo>
                  <a:lnTo>
                    <a:pt x="1513" y="40024"/>
                  </a:lnTo>
                  <a:lnTo>
                    <a:pt x="1513" y="41511"/>
                  </a:lnTo>
                  <a:lnTo>
                    <a:pt x="6147" y="41511"/>
                  </a:lnTo>
                  <a:cubicBezTo>
                    <a:pt x="6391" y="41511"/>
                    <a:pt x="6610" y="41316"/>
                    <a:pt x="6610" y="41048"/>
                  </a:cubicBezTo>
                  <a:lnTo>
                    <a:pt x="6610" y="878"/>
                  </a:lnTo>
                  <a:cubicBezTo>
                    <a:pt x="6610" y="756"/>
                    <a:pt x="6561" y="634"/>
                    <a:pt x="6464" y="537"/>
                  </a:cubicBezTo>
                  <a:cubicBezTo>
                    <a:pt x="6391" y="464"/>
                    <a:pt x="6269" y="415"/>
                    <a:pt x="6122" y="415"/>
                  </a:cubicBezTo>
                  <a:lnTo>
                    <a:pt x="1537" y="415"/>
                  </a:lnTo>
                  <a:lnTo>
                    <a:pt x="1537" y="1903"/>
                  </a:lnTo>
                  <a:lnTo>
                    <a:pt x="2098" y="1903"/>
                  </a:lnTo>
                  <a:cubicBezTo>
                    <a:pt x="2196" y="1903"/>
                    <a:pt x="2293" y="1976"/>
                    <a:pt x="2293" y="2098"/>
                  </a:cubicBezTo>
                  <a:cubicBezTo>
                    <a:pt x="2293" y="2195"/>
                    <a:pt x="2196" y="2293"/>
                    <a:pt x="2098" y="2293"/>
                  </a:cubicBezTo>
                  <a:lnTo>
                    <a:pt x="1513" y="2293"/>
                  </a:lnTo>
                  <a:lnTo>
                    <a:pt x="1513" y="3781"/>
                  </a:lnTo>
                  <a:lnTo>
                    <a:pt x="2098" y="3781"/>
                  </a:lnTo>
                  <a:cubicBezTo>
                    <a:pt x="2342" y="3781"/>
                    <a:pt x="2342" y="4171"/>
                    <a:pt x="2098" y="4171"/>
                  </a:cubicBezTo>
                  <a:lnTo>
                    <a:pt x="1513" y="4171"/>
                  </a:lnTo>
                  <a:lnTo>
                    <a:pt x="1513" y="5659"/>
                  </a:lnTo>
                  <a:lnTo>
                    <a:pt x="2098" y="5659"/>
                  </a:lnTo>
                  <a:cubicBezTo>
                    <a:pt x="2318" y="5707"/>
                    <a:pt x="2318" y="6049"/>
                    <a:pt x="2098" y="6073"/>
                  </a:cubicBezTo>
                  <a:lnTo>
                    <a:pt x="1513" y="6073"/>
                  </a:lnTo>
                  <a:lnTo>
                    <a:pt x="1513" y="7561"/>
                  </a:lnTo>
                  <a:lnTo>
                    <a:pt x="2098" y="7561"/>
                  </a:lnTo>
                  <a:cubicBezTo>
                    <a:pt x="2318" y="7585"/>
                    <a:pt x="2318" y="7927"/>
                    <a:pt x="2098" y="7951"/>
                  </a:cubicBezTo>
                  <a:lnTo>
                    <a:pt x="1513" y="7951"/>
                  </a:lnTo>
                  <a:lnTo>
                    <a:pt x="1513" y="9439"/>
                  </a:lnTo>
                  <a:lnTo>
                    <a:pt x="2098" y="9439"/>
                  </a:lnTo>
                  <a:cubicBezTo>
                    <a:pt x="2342" y="9439"/>
                    <a:pt x="2342" y="9829"/>
                    <a:pt x="2098" y="9829"/>
                  </a:cubicBezTo>
                  <a:lnTo>
                    <a:pt x="1513" y="9829"/>
                  </a:lnTo>
                  <a:lnTo>
                    <a:pt x="1513" y="11341"/>
                  </a:lnTo>
                  <a:lnTo>
                    <a:pt x="2098" y="11341"/>
                  </a:lnTo>
                  <a:cubicBezTo>
                    <a:pt x="2196" y="11341"/>
                    <a:pt x="2293" y="11415"/>
                    <a:pt x="2293" y="11537"/>
                  </a:cubicBezTo>
                  <a:cubicBezTo>
                    <a:pt x="2293" y="11634"/>
                    <a:pt x="2196" y="11732"/>
                    <a:pt x="2098" y="11732"/>
                  </a:cubicBezTo>
                  <a:lnTo>
                    <a:pt x="1513" y="11732"/>
                  </a:lnTo>
                  <a:lnTo>
                    <a:pt x="1513" y="13219"/>
                  </a:lnTo>
                  <a:lnTo>
                    <a:pt x="2098" y="13219"/>
                  </a:lnTo>
                  <a:cubicBezTo>
                    <a:pt x="2318" y="13244"/>
                    <a:pt x="2318" y="13585"/>
                    <a:pt x="2098" y="13610"/>
                  </a:cubicBezTo>
                  <a:lnTo>
                    <a:pt x="1513" y="13610"/>
                  </a:lnTo>
                  <a:lnTo>
                    <a:pt x="1513" y="15097"/>
                  </a:lnTo>
                  <a:lnTo>
                    <a:pt x="2098" y="15097"/>
                  </a:lnTo>
                  <a:cubicBezTo>
                    <a:pt x="2196" y="15097"/>
                    <a:pt x="2293" y="15195"/>
                    <a:pt x="2293" y="15317"/>
                  </a:cubicBezTo>
                  <a:cubicBezTo>
                    <a:pt x="2293" y="15415"/>
                    <a:pt x="2196" y="15512"/>
                    <a:pt x="2098" y="15512"/>
                  </a:cubicBezTo>
                  <a:lnTo>
                    <a:pt x="1513" y="15512"/>
                  </a:lnTo>
                  <a:lnTo>
                    <a:pt x="1513" y="17000"/>
                  </a:lnTo>
                  <a:lnTo>
                    <a:pt x="2098" y="17000"/>
                  </a:lnTo>
                  <a:cubicBezTo>
                    <a:pt x="2196" y="17000"/>
                    <a:pt x="2293" y="17073"/>
                    <a:pt x="2293" y="17195"/>
                  </a:cubicBezTo>
                  <a:cubicBezTo>
                    <a:pt x="2293" y="17293"/>
                    <a:pt x="2196" y="17390"/>
                    <a:pt x="2098" y="17390"/>
                  </a:cubicBezTo>
                  <a:lnTo>
                    <a:pt x="1513" y="17390"/>
                  </a:lnTo>
                  <a:lnTo>
                    <a:pt x="1513" y="18878"/>
                  </a:lnTo>
                  <a:lnTo>
                    <a:pt x="2098" y="18878"/>
                  </a:lnTo>
                  <a:cubicBezTo>
                    <a:pt x="2318" y="18902"/>
                    <a:pt x="2318" y="19244"/>
                    <a:pt x="2098" y="19268"/>
                  </a:cubicBezTo>
                  <a:lnTo>
                    <a:pt x="1513" y="19268"/>
                  </a:lnTo>
                  <a:lnTo>
                    <a:pt x="1513" y="20756"/>
                  </a:lnTo>
                  <a:lnTo>
                    <a:pt x="2098" y="20756"/>
                  </a:lnTo>
                  <a:cubicBezTo>
                    <a:pt x="2196" y="20756"/>
                    <a:pt x="2293" y="20853"/>
                    <a:pt x="2293" y="20975"/>
                  </a:cubicBezTo>
                  <a:cubicBezTo>
                    <a:pt x="2293" y="21073"/>
                    <a:pt x="2196" y="21170"/>
                    <a:pt x="2098" y="21170"/>
                  </a:cubicBezTo>
                  <a:lnTo>
                    <a:pt x="1513" y="21170"/>
                  </a:lnTo>
                  <a:lnTo>
                    <a:pt x="1513" y="22658"/>
                  </a:lnTo>
                  <a:lnTo>
                    <a:pt x="2098" y="22658"/>
                  </a:lnTo>
                  <a:cubicBezTo>
                    <a:pt x="2196" y="22658"/>
                    <a:pt x="2293" y="22731"/>
                    <a:pt x="2293" y="22853"/>
                  </a:cubicBezTo>
                  <a:cubicBezTo>
                    <a:pt x="2293" y="22951"/>
                    <a:pt x="2196" y="23048"/>
                    <a:pt x="2098" y="23048"/>
                  </a:cubicBezTo>
                  <a:lnTo>
                    <a:pt x="1513" y="23048"/>
                  </a:lnTo>
                  <a:lnTo>
                    <a:pt x="1513" y="24536"/>
                  </a:lnTo>
                  <a:lnTo>
                    <a:pt x="2098" y="24536"/>
                  </a:lnTo>
                  <a:cubicBezTo>
                    <a:pt x="2318" y="24561"/>
                    <a:pt x="2318" y="24902"/>
                    <a:pt x="2098" y="24926"/>
                  </a:cubicBezTo>
                  <a:lnTo>
                    <a:pt x="1513" y="24926"/>
                  </a:lnTo>
                  <a:lnTo>
                    <a:pt x="1513" y="26414"/>
                  </a:lnTo>
                  <a:lnTo>
                    <a:pt x="2098" y="26414"/>
                  </a:lnTo>
                  <a:cubicBezTo>
                    <a:pt x="2196" y="26414"/>
                    <a:pt x="2293" y="26512"/>
                    <a:pt x="2293" y="26634"/>
                  </a:cubicBezTo>
                  <a:cubicBezTo>
                    <a:pt x="2293" y="26731"/>
                    <a:pt x="2196" y="26829"/>
                    <a:pt x="2098" y="26829"/>
                  </a:cubicBezTo>
                  <a:lnTo>
                    <a:pt x="1513" y="26829"/>
                  </a:lnTo>
                  <a:lnTo>
                    <a:pt x="1513" y="28317"/>
                  </a:lnTo>
                  <a:lnTo>
                    <a:pt x="2098" y="28317"/>
                  </a:lnTo>
                  <a:cubicBezTo>
                    <a:pt x="2196" y="28317"/>
                    <a:pt x="2293" y="28390"/>
                    <a:pt x="2293" y="28512"/>
                  </a:cubicBezTo>
                  <a:cubicBezTo>
                    <a:pt x="2293" y="28609"/>
                    <a:pt x="2196" y="28707"/>
                    <a:pt x="2098" y="28707"/>
                  </a:cubicBezTo>
                  <a:lnTo>
                    <a:pt x="1513" y="28707"/>
                  </a:lnTo>
                  <a:lnTo>
                    <a:pt x="1513" y="30195"/>
                  </a:lnTo>
                  <a:lnTo>
                    <a:pt x="2098" y="30195"/>
                  </a:lnTo>
                  <a:cubicBezTo>
                    <a:pt x="2196" y="30195"/>
                    <a:pt x="2293" y="30292"/>
                    <a:pt x="2293" y="30390"/>
                  </a:cubicBezTo>
                  <a:cubicBezTo>
                    <a:pt x="2293" y="30512"/>
                    <a:pt x="2196" y="30585"/>
                    <a:pt x="2098" y="30585"/>
                  </a:cubicBezTo>
                  <a:lnTo>
                    <a:pt x="1513" y="30585"/>
                  </a:lnTo>
                  <a:lnTo>
                    <a:pt x="1513" y="32073"/>
                  </a:lnTo>
                  <a:lnTo>
                    <a:pt x="2098" y="32073"/>
                  </a:lnTo>
                  <a:cubicBezTo>
                    <a:pt x="2196" y="32073"/>
                    <a:pt x="2293" y="32146"/>
                    <a:pt x="2293" y="32268"/>
                  </a:cubicBezTo>
                  <a:cubicBezTo>
                    <a:pt x="2293" y="32365"/>
                    <a:pt x="2196" y="32463"/>
                    <a:pt x="2098" y="32463"/>
                  </a:cubicBezTo>
                  <a:lnTo>
                    <a:pt x="1513" y="32463"/>
                  </a:lnTo>
                  <a:lnTo>
                    <a:pt x="1513" y="33951"/>
                  </a:lnTo>
                  <a:lnTo>
                    <a:pt x="2098" y="33951"/>
                  </a:lnTo>
                  <a:cubicBezTo>
                    <a:pt x="2342" y="33951"/>
                    <a:pt x="2342" y="34341"/>
                    <a:pt x="2098" y="34341"/>
                  </a:cubicBezTo>
                  <a:lnTo>
                    <a:pt x="1513" y="34341"/>
                  </a:lnTo>
                  <a:lnTo>
                    <a:pt x="1513" y="35829"/>
                  </a:lnTo>
                  <a:lnTo>
                    <a:pt x="2098" y="35829"/>
                  </a:lnTo>
                  <a:cubicBezTo>
                    <a:pt x="2196" y="35829"/>
                    <a:pt x="2293" y="35926"/>
                    <a:pt x="2293" y="36048"/>
                  </a:cubicBezTo>
                  <a:cubicBezTo>
                    <a:pt x="2293" y="36146"/>
                    <a:pt x="2196" y="36243"/>
                    <a:pt x="2098" y="36243"/>
                  </a:cubicBezTo>
                  <a:lnTo>
                    <a:pt x="1513" y="36243"/>
                  </a:lnTo>
                  <a:lnTo>
                    <a:pt x="1513" y="37731"/>
                  </a:lnTo>
                  <a:lnTo>
                    <a:pt x="2098" y="37731"/>
                  </a:lnTo>
                  <a:cubicBezTo>
                    <a:pt x="2196" y="37731"/>
                    <a:pt x="2293" y="37804"/>
                    <a:pt x="2293" y="37926"/>
                  </a:cubicBezTo>
                  <a:cubicBezTo>
                    <a:pt x="2293" y="38024"/>
                    <a:pt x="2196" y="38121"/>
                    <a:pt x="2098" y="38121"/>
                  </a:cubicBezTo>
                  <a:lnTo>
                    <a:pt x="1513" y="38121"/>
                  </a:lnTo>
                  <a:lnTo>
                    <a:pt x="1513" y="39609"/>
                  </a:lnTo>
                  <a:close/>
                  <a:moveTo>
                    <a:pt x="1123" y="41511"/>
                  </a:moveTo>
                  <a:lnTo>
                    <a:pt x="1123" y="415"/>
                  </a:lnTo>
                  <a:lnTo>
                    <a:pt x="879" y="415"/>
                  </a:lnTo>
                  <a:cubicBezTo>
                    <a:pt x="757" y="415"/>
                    <a:pt x="635" y="464"/>
                    <a:pt x="537" y="537"/>
                  </a:cubicBezTo>
                  <a:cubicBezTo>
                    <a:pt x="440" y="634"/>
                    <a:pt x="391" y="756"/>
                    <a:pt x="391" y="878"/>
                  </a:cubicBezTo>
                  <a:lnTo>
                    <a:pt x="391" y="41048"/>
                  </a:lnTo>
                  <a:cubicBezTo>
                    <a:pt x="391" y="41170"/>
                    <a:pt x="440" y="41268"/>
                    <a:pt x="537" y="41365"/>
                  </a:cubicBezTo>
                  <a:cubicBezTo>
                    <a:pt x="635" y="41463"/>
                    <a:pt x="732" y="41511"/>
                    <a:pt x="879" y="41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44;p53">
              <a:extLst>
                <a:ext uri="{FF2B5EF4-FFF2-40B4-BE49-F238E27FC236}">
                  <a16:creationId xmlns:a16="http://schemas.microsoft.com/office/drawing/2014/main" id="{8F5310FB-5223-4654-17B6-B63B3AAF5D14}"/>
                </a:ext>
              </a:extLst>
            </p:cNvPr>
            <p:cNvSpPr/>
            <p:nvPr/>
          </p:nvSpPr>
          <p:spPr>
            <a:xfrm>
              <a:off x="6892890" y="1573378"/>
              <a:ext cx="17892" cy="552546"/>
            </a:xfrm>
            <a:custGeom>
              <a:avLst/>
              <a:gdLst/>
              <a:ahLst/>
              <a:cxnLst/>
              <a:rect l="l" t="t" r="r" b="b"/>
              <a:pathLst>
                <a:path w="416" h="12660" extrusionOk="0">
                  <a:moveTo>
                    <a:pt x="1" y="196"/>
                  </a:moveTo>
                  <a:cubicBezTo>
                    <a:pt x="1" y="98"/>
                    <a:pt x="98" y="1"/>
                    <a:pt x="220" y="1"/>
                  </a:cubicBezTo>
                  <a:cubicBezTo>
                    <a:pt x="318" y="1"/>
                    <a:pt x="415" y="98"/>
                    <a:pt x="415" y="196"/>
                  </a:cubicBezTo>
                  <a:lnTo>
                    <a:pt x="415" y="732"/>
                  </a:lnTo>
                  <a:cubicBezTo>
                    <a:pt x="415" y="854"/>
                    <a:pt x="318" y="928"/>
                    <a:pt x="220" y="928"/>
                  </a:cubicBezTo>
                  <a:cubicBezTo>
                    <a:pt x="98" y="928"/>
                    <a:pt x="1" y="854"/>
                    <a:pt x="1" y="732"/>
                  </a:cubicBezTo>
                  <a:close/>
                  <a:moveTo>
                    <a:pt x="1" y="1854"/>
                  </a:moveTo>
                  <a:cubicBezTo>
                    <a:pt x="1" y="1757"/>
                    <a:pt x="98" y="1659"/>
                    <a:pt x="220" y="1659"/>
                  </a:cubicBezTo>
                  <a:cubicBezTo>
                    <a:pt x="318" y="1659"/>
                    <a:pt x="415" y="1757"/>
                    <a:pt x="415" y="1854"/>
                  </a:cubicBezTo>
                  <a:lnTo>
                    <a:pt x="415" y="12440"/>
                  </a:lnTo>
                  <a:cubicBezTo>
                    <a:pt x="415" y="12561"/>
                    <a:pt x="318" y="12659"/>
                    <a:pt x="220" y="12659"/>
                  </a:cubicBezTo>
                  <a:cubicBezTo>
                    <a:pt x="98" y="12659"/>
                    <a:pt x="1" y="12561"/>
                    <a:pt x="1" y="124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45;p53">
              <a:extLst>
                <a:ext uri="{FF2B5EF4-FFF2-40B4-BE49-F238E27FC236}">
                  <a16:creationId xmlns:a16="http://schemas.microsoft.com/office/drawing/2014/main" id="{F07AED36-1323-069E-AAE9-AA3E0EFA8F37}"/>
                </a:ext>
              </a:extLst>
            </p:cNvPr>
            <p:cNvSpPr/>
            <p:nvPr/>
          </p:nvSpPr>
          <p:spPr>
            <a:xfrm>
              <a:off x="6837320" y="1543569"/>
              <a:ext cx="218233" cy="1793722"/>
            </a:xfrm>
            <a:custGeom>
              <a:avLst/>
              <a:gdLst/>
              <a:ahLst/>
              <a:cxnLst/>
              <a:rect l="l" t="t" r="r" b="b"/>
              <a:pathLst>
                <a:path w="5074" h="41098" extrusionOk="0">
                  <a:moveTo>
                    <a:pt x="4073" y="40146"/>
                  </a:moveTo>
                  <a:cubicBezTo>
                    <a:pt x="4000" y="40244"/>
                    <a:pt x="3878" y="40293"/>
                    <a:pt x="3756" y="40293"/>
                  </a:cubicBezTo>
                  <a:lnTo>
                    <a:pt x="0" y="40293"/>
                  </a:lnTo>
                  <a:lnTo>
                    <a:pt x="0" y="41097"/>
                  </a:lnTo>
                  <a:lnTo>
                    <a:pt x="4610" y="41097"/>
                  </a:lnTo>
                  <a:cubicBezTo>
                    <a:pt x="4878" y="41097"/>
                    <a:pt x="5073" y="40902"/>
                    <a:pt x="5073" y="40634"/>
                  </a:cubicBezTo>
                  <a:lnTo>
                    <a:pt x="5073" y="464"/>
                  </a:lnTo>
                  <a:cubicBezTo>
                    <a:pt x="5073" y="342"/>
                    <a:pt x="5024" y="220"/>
                    <a:pt x="4951" y="123"/>
                  </a:cubicBezTo>
                  <a:cubicBezTo>
                    <a:pt x="4854" y="50"/>
                    <a:pt x="4732" y="1"/>
                    <a:pt x="4610" y="1"/>
                  </a:cubicBezTo>
                  <a:lnTo>
                    <a:pt x="4220" y="1"/>
                  </a:lnTo>
                  <a:lnTo>
                    <a:pt x="4220" y="39829"/>
                  </a:lnTo>
                  <a:cubicBezTo>
                    <a:pt x="4220" y="39951"/>
                    <a:pt x="4171" y="40073"/>
                    <a:pt x="4073" y="4014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311;p53">
            <a:extLst>
              <a:ext uri="{FF2B5EF4-FFF2-40B4-BE49-F238E27FC236}">
                <a16:creationId xmlns:a16="http://schemas.microsoft.com/office/drawing/2014/main" id="{E62BD096-1345-AB38-7347-C8A4F7907E3C}"/>
              </a:ext>
            </a:extLst>
          </p:cNvPr>
          <p:cNvGrpSpPr/>
          <p:nvPr/>
        </p:nvGrpSpPr>
        <p:grpSpPr>
          <a:xfrm>
            <a:off x="7208912" y="2818676"/>
            <a:ext cx="1554476" cy="202073"/>
            <a:chOff x="4877313" y="3070693"/>
            <a:chExt cx="1828795" cy="240192"/>
          </a:xfrm>
        </p:grpSpPr>
        <p:sp>
          <p:nvSpPr>
            <p:cNvPr id="103" name="Google Shape;1312;p53">
              <a:extLst>
                <a:ext uri="{FF2B5EF4-FFF2-40B4-BE49-F238E27FC236}">
                  <a16:creationId xmlns:a16="http://schemas.microsoft.com/office/drawing/2014/main" id="{81F10758-E783-4025-F70F-9A2802DC9C12}"/>
                </a:ext>
              </a:extLst>
            </p:cNvPr>
            <p:cNvSpPr/>
            <p:nvPr/>
          </p:nvSpPr>
          <p:spPr>
            <a:xfrm>
              <a:off x="4877313" y="3070693"/>
              <a:ext cx="1827551" cy="238935"/>
            </a:xfrm>
            <a:custGeom>
              <a:avLst/>
              <a:gdLst/>
              <a:ahLst/>
              <a:cxnLst/>
              <a:rect l="l" t="t" r="r" b="b"/>
              <a:pathLst>
                <a:path w="35269" h="4562" extrusionOk="0">
                  <a:moveTo>
                    <a:pt x="1196" y="2952"/>
                  </a:moveTo>
                  <a:lnTo>
                    <a:pt x="708" y="2952"/>
                  </a:lnTo>
                  <a:cubicBezTo>
                    <a:pt x="537" y="2927"/>
                    <a:pt x="366" y="2878"/>
                    <a:pt x="269" y="2756"/>
                  </a:cubicBezTo>
                  <a:lnTo>
                    <a:pt x="269" y="2756"/>
                  </a:lnTo>
                  <a:cubicBezTo>
                    <a:pt x="1" y="2488"/>
                    <a:pt x="1" y="2098"/>
                    <a:pt x="269" y="1830"/>
                  </a:cubicBezTo>
                  <a:cubicBezTo>
                    <a:pt x="366" y="1708"/>
                    <a:pt x="537" y="1635"/>
                    <a:pt x="708" y="1659"/>
                  </a:cubicBezTo>
                  <a:lnTo>
                    <a:pt x="1196" y="1659"/>
                  </a:lnTo>
                  <a:cubicBezTo>
                    <a:pt x="1196" y="1610"/>
                    <a:pt x="1220" y="1586"/>
                    <a:pt x="1244" y="1561"/>
                  </a:cubicBezTo>
                  <a:cubicBezTo>
                    <a:pt x="3586" y="0"/>
                    <a:pt x="4049" y="0"/>
                    <a:pt x="6586" y="0"/>
                  </a:cubicBezTo>
                  <a:lnTo>
                    <a:pt x="33195" y="0"/>
                  </a:lnTo>
                  <a:cubicBezTo>
                    <a:pt x="34366" y="98"/>
                    <a:pt x="35268" y="1098"/>
                    <a:pt x="35268" y="2293"/>
                  </a:cubicBezTo>
                  <a:cubicBezTo>
                    <a:pt x="35268" y="3464"/>
                    <a:pt x="34366" y="4464"/>
                    <a:pt x="33195" y="4561"/>
                  </a:cubicBezTo>
                  <a:lnTo>
                    <a:pt x="6610" y="4561"/>
                  </a:lnTo>
                  <a:cubicBezTo>
                    <a:pt x="4049" y="4561"/>
                    <a:pt x="3610" y="4561"/>
                    <a:pt x="1269" y="3000"/>
                  </a:cubicBezTo>
                  <a:cubicBezTo>
                    <a:pt x="1244" y="2976"/>
                    <a:pt x="1220" y="2952"/>
                    <a:pt x="1196" y="29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13;p53">
              <a:extLst>
                <a:ext uri="{FF2B5EF4-FFF2-40B4-BE49-F238E27FC236}">
                  <a16:creationId xmlns:a16="http://schemas.microsoft.com/office/drawing/2014/main" id="{AE06EA3E-C21C-A483-2982-962BE480EEF1}"/>
                </a:ext>
              </a:extLst>
            </p:cNvPr>
            <p:cNvSpPr/>
            <p:nvPr/>
          </p:nvSpPr>
          <p:spPr>
            <a:xfrm>
              <a:off x="4897518" y="3179264"/>
              <a:ext cx="40521" cy="24302"/>
            </a:xfrm>
            <a:custGeom>
              <a:avLst/>
              <a:gdLst/>
              <a:ahLst/>
              <a:cxnLst/>
              <a:rect l="l" t="t" r="r" b="b"/>
              <a:pathLst>
                <a:path w="782" h="464" extrusionOk="0">
                  <a:moveTo>
                    <a:pt x="172" y="49"/>
                  </a:moveTo>
                  <a:cubicBezTo>
                    <a:pt x="1" y="196"/>
                    <a:pt x="123" y="464"/>
                    <a:pt x="342" y="464"/>
                  </a:cubicBezTo>
                  <a:lnTo>
                    <a:pt x="781" y="464"/>
                  </a:lnTo>
                  <a:lnTo>
                    <a:pt x="781" y="1"/>
                  </a:lnTo>
                  <a:lnTo>
                    <a:pt x="318" y="1"/>
                  </a:lnTo>
                  <a:cubicBezTo>
                    <a:pt x="269" y="1"/>
                    <a:pt x="196" y="1"/>
                    <a:pt x="172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14;p53">
              <a:extLst>
                <a:ext uri="{FF2B5EF4-FFF2-40B4-BE49-F238E27FC236}">
                  <a16:creationId xmlns:a16="http://schemas.microsoft.com/office/drawing/2014/main" id="{35426642-CADF-BE5A-3504-9B6AD0C58278}"/>
                </a:ext>
              </a:extLst>
            </p:cNvPr>
            <p:cNvSpPr/>
            <p:nvPr/>
          </p:nvSpPr>
          <p:spPr>
            <a:xfrm>
              <a:off x="4959430" y="3091119"/>
              <a:ext cx="259139" cy="199339"/>
            </a:xfrm>
            <a:custGeom>
              <a:avLst/>
              <a:gdLst/>
              <a:ahLst/>
              <a:cxnLst/>
              <a:rect l="l" t="t" r="r" b="b"/>
              <a:pathLst>
                <a:path w="5001" h="3806" extrusionOk="0">
                  <a:moveTo>
                    <a:pt x="1" y="1903"/>
                  </a:moveTo>
                  <a:lnTo>
                    <a:pt x="1" y="2342"/>
                  </a:lnTo>
                  <a:lnTo>
                    <a:pt x="1" y="2342"/>
                  </a:lnTo>
                  <a:cubicBezTo>
                    <a:pt x="2147" y="3805"/>
                    <a:pt x="2611" y="3805"/>
                    <a:pt x="5001" y="3805"/>
                  </a:cubicBezTo>
                  <a:lnTo>
                    <a:pt x="5001" y="1"/>
                  </a:lnTo>
                  <a:cubicBezTo>
                    <a:pt x="2611" y="1"/>
                    <a:pt x="2147" y="1"/>
                    <a:pt x="1" y="1464"/>
                  </a:cubicBezTo>
                  <a:lnTo>
                    <a:pt x="1" y="1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15;p53">
              <a:extLst>
                <a:ext uri="{FF2B5EF4-FFF2-40B4-BE49-F238E27FC236}">
                  <a16:creationId xmlns:a16="http://schemas.microsoft.com/office/drawing/2014/main" id="{DFF04AAE-3CD6-BD30-80C9-B52E57D48952}"/>
                </a:ext>
              </a:extLst>
            </p:cNvPr>
            <p:cNvSpPr/>
            <p:nvPr/>
          </p:nvSpPr>
          <p:spPr>
            <a:xfrm>
              <a:off x="5233657" y="3091119"/>
              <a:ext cx="570044" cy="199339"/>
            </a:xfrm>
            <a:custGeom>
              <a:avLst/>
              <a:gdLst/>
              <a:ahLst/>
              <a:cxnLst/>
              <a:rect l="l" t="t" r="r" b="b"/>
              <a:pathLst>
                <a:path w="11001" h="3806" extrusionOk="0">
                  <a:moveTo>
                    <a:pt x="1" y="1"/>
                  </a:moveTo>
                  <a:lnTo>
                    <a:pt x="1" y="3805"/>
                  </a:lnTo>
                  <a:lnTo>
                    <a:pt x="11000" y="3805"/>
                  </a:lnTo>
                  <a:lnTo>
                    <a:pt x="11000" y="1"/>
                  </a:lnTo>
                  <a:close/>
                  <a:moveTo>
                    <a:pt x="3049" y="2318"/>
                  </a:moveTo>
                  <a:cubicBezTo>
                    <a:pt x="2927" y="2220"/>
                    <a:pt x="2879" y="2049"/>
                    <a:pt x="2879" y="1903"/>
                  </a:cubicBezTo>
                  <a:cubicBezTo>
                    <a:pt x="2879" y="1757"/>
                    <a:pt x="2927" y="1610"/>
                    <a:pt x="3049" y="1488"/>
                  </a:cubicBezTo>
                  <a:lnTo>
                    <a:pt x="3049" y="1488"/>
                  </a:lnTo>
                  <a:cubicBezTo>
                    <a:pt x="3147" y="1391"/>
                    <a:pt x="3293" y="1318"/>
                    <a:pt x="3464" y="1318"/>
                  </a:cubicBezTo>
                  <a:lnTo>
                    <a:pt x="6439" y="1318"/>
                  </a:lnTo>
                  <a:cubicBezTo>
                    <a:pt x="6586" y="1318"/>
                    <a:pt x="6732" y="1391"/>
                    <a:pt x="6854" y="1488"/>
                  </a:cubicBezTo>
                  <a:lnTo>
                    <a:pt x="6854" y="1488"/>
                  </a:lnTo>
                  <a:cubicBezTo>
                    <a:pt x="7074" y="1732"/>
                    <a:pt x="7074" y="2074"/>
                    <a:pt x="6854" y="2318"/>
                  </a:cubicBezTo>
                  <a:lnTo>
                    <a:pt x="6854" y="2318"/>
                  </a:lnTo>
                  <a:cubicBezTo>
                    <a:pt x="6732" y="2415"/>
                    <a:pt x="6586" y="2488"/>
                    <a:pt x="6439" y="2488"/>
                  </a:cubicBezTo>
                  <a:lnTo>
                    <a:pt x="3464" y="2488"/>
                  </a:lnTo>
                  <a:cubicBezTo>
                    <a:pt x="3293" y="2488"/>
                    <a:pt x="3147" y="2415"/>
                    <a:pt x="3049" y="231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16;p53">
              <a:extLst>
                <a:ext uri="{FF2B5EF4-FFF2-40B4-BE49-F238E27FC236}">
                  <a16:creationId xmlns:a16="http://schemas.microsoft.com/office/drawing/2014/main" id="{CE3FBE79-D484-E89F-C6DE-790733201DAF}"/>
                </a:ext>
              </a:extLst>
            </p:cNvPr>
            <p:cNvSpPr/>
            <p:nvPr/>
          </p:nvSpPr>
          <p:spPr>
            <a:xfrm>
              <a:off x="5818688" y="3091119"/>
              <a:ext cx="873384" cy="199339"/>
            </a:xfrm>
            <a:custGeom>
              <a:avLst/>
              <a:gdLst/>
              <a:ahLst/>
              <a:cxnLst/>
              <a:rect l="l" t="t" r="r" b="b"/>
              <a:pathLst>
                <a:path w="16855" h="3806" extrusionOk="0">
                  <a:moveTo>
                    <a:pt x="1" y="1"/>
                  </a:moveTo>
                  <a:lnTo>
                    <a:pt x="1" y="3805"/>
                  </a:lnTo>
                  <a:lnTo>
                    <a:pt x="15025" y="3805"/>
                  </a:lnTo>
                  <a:cubicBezTo>
                    <a:pt x="16049" y="3757"/>
                    <a:pt x="16854" y="2927"/>
                    <a:pt x="16854" y="1903"/>
                  </a:cubicBezTo>
                  <a:cubicBezTo>
                    <a:pt x="16854" y="903"/>
                    <a:pt x="16049" y="49"/>
                    <a:pt x="15025" y="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17;p53">
              <a:extLst>
                <a:ext uri="{FF2B5EF4-FFF2-40B4-BE49-F238E27FC236}">
                  <a16:creationId xmlns:a16="http://schemas.microsoft.com/office/drawing/2014/main" id="{45C75252-5C29-C09A-7A2B-85C2D3644286}"/>
                </a:ext>
              </a:extLst>
            </p:cNvPr>
            <p:cNvSpPr/>
            <p:nvPr/>
          </p:nvSpPr>
          <p:spPr>
            <a:xfrm>
              <a:off x="5391624" y="3174183"/>
              <a:ext cx="190896" cy="34515"/>
            </a:xfrm>
            <a:custGeom>
              <a:avLst/>
              <a:gdLst/>
              <a:ahLst/>
              <a:cxnLst/>
              <a:rect l="l" t="t" r="r" b="b"/>
              <a:pathLst>
                <a:path w="3684" h="659" extrusionOk="0">
                  <a:moveTo>
                    <a:pt x="3683" y="317"/>
                  </a:moveTo>
                  <a:cubicBezTo>
                    <a:pt x="3683" y="244"/>
                    <a:pt x="3634" y="171"/>
                    <a:pt x="3610" y="122"/>
                  </a:cubicBezTo>
                  <a:lnTo>
                    <a:pt x="3610" y="122"/>
                  </a:lnTo>
                  <a:cubicBezTo>
                    <a:pt x="3537" y="73"/>
                    <a:pt x="3464" y="49"/>
                    <a:pt x="3390" y="49"/>
                  </a:cubicBezTo>
                  <a:lnTo>
                    <a:pt x="415" y="49"/>
                  </a:lnTo>
                  <a:cubicBezTo>
                    <a:pt x="0" y="0"/>
                    <a:pt x="0" y="659"/>
                    <a:pt x="415" y="610"/>
                  </a:cubicBezTo>
                  <a:lnTo>
                    <a:pt x="3390" y="610"/>
                  </a:lnTo>
                  <a:cubicBezTo>
                    <a:pt x="3464" y="610"/>
                    <a:pt x="3537" y="585"/>
                    <a:pt x="3610" y="537"/>
                  </a:cubicBezTo>
                  <a:lnTo>
                    <a:pt x="3610" y="537"/>
                  </a:lnTo>
                  <a:cubicBezTo>
                    <a:pt x="3659" y="463"/>
                    <a:pt x="3683" y="390"/>
                    <a:pt x="3683" y="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18;p53">
              <a:extLst>
                <a:ext uri="{FF2B5EF4-FFF2-40B4-BE49-F238E27FC236}">
                  <a16:creationId xmlns:a16="http://schemas.microsoft.com/office/drawing/2014/main" id="{AB2DB861-2D6C-75F0-A4CD-C92ADCC8E178}"/>
                </a:ext>
              </a:extLst>
            </p:cNvPr>
            <p:cNvSpPr/>
            <p:nvPr/>
          </p:nvSpPr>
          <p:spPr>
            <a:xfrm>
              <a:off x="4877313" y="3071950"/>
              <a:ext cx="1828795" cy="238935"/>
            </a:xfrm>
            <a:custGeom>
              <a:avLst/>
              <a:gdLst/>
              <a:ahLst/>
              <a:cxnLst/>
              <a:rect l="l" t="t" r="r" b="b"/>
              <a:pathLst>
                <a:path w="35293" h="4562" extrusionOk="0">
                  <a:moveTo>
                    <a:pt x="10342" y="1684"/>
                  </a:moveTo>
                  <a:lnTo>
                    <a:pt x="13317" y="1684"/>
                  </a:lnTo>
                  <a:cubicBezTo>
                    <a:pt x="13464" y="1684"/>
                    <a:pt x="13610" y="1757"/>
                    <a:pt x="13732" y="1854"/>
                  </a:cubicBezTo>
                  <a:lnTo>
                    <a:pt x="13732" y="1854"/>
                  </a:lnTo>
                  <a:cubicBezTo>
                    <a:pt x="13952" y="2074"/>
                    <a:pt x="13952" y="2440"/>
                    <a:pt x="13732" y="2684"/>
                  </a:cubicBezTo>
                  <a:lnTo>
                    <a:pt x="13732" y="2684"/>
                  </a:lnTo>
                  <a:cubicBezTo>
                    <a:pt x="13610" y="2781"/>
                    <a:pt x="13464" y="2854"/>
                    <a:pt x="13317" y="2854"/>
                  </a:cubicBezTo>
                  <a:lnTo>
                    <a:pt x="10342" y="2854"/>
                  </a:lnTo>
                  <a:cubicBezTo>
                    <a:pt x="10171" y="2854"/>
                    <a:pt x="10025" y="2781"/>
                    <a:pt x="9927" y="2684"/>
                  </a:cubicBezTo>
                  <a:lnTo>
                    <a:pt x="9927" y="2684"/>
                  </a:lnTo>
                  <a:cubicBezTo>
                    <a:pt x="9805" y="2562"/>
                    <a:pt x="9757" y="2415"/>
                    <a:pt x="9757" y="2269"/>
                  </a:cubicBezTo>
                  <a:cubicBezTo>
                    <a:pt x="9757" y="2098"/>
                    <a:pt x="9805" y="1952"/>
                    <a:pt x="9927" y="1854"/>
                  </a:cubicBezTo>
                  <a:lnTo>
                    <a:pt x="9927" y="1854"/>
                  </a:lnTo>
                  <a:cubicBezTo>
                    <a:pt x="10025" y="1733"/>
                    <a:pt x="10171" y="1684"/>
                    <a:pt x="10342" y="1684"/>
                  </a:cubicBezTo>
                  <a:close/>
                  <a:moveTo>
                    <a:pt x="1196" y="2025"/>
                  </a:moveTo>
                  <a:lnTo>
                    <a:pt x="708" y="2025"/>
                  </a:lnTo>
                  <a:cubicBezTo>
                    <a:pt x="635" y="2025"/>
                    <a:pt x="586" y="2050"/>
                    <a:pt x="537" y="2098"/>
                  </a:cubicBezTo>
                  <a:cubicBezTo>
                    <a:pt x="391" y="2245"/>
                    <a:pt x="488" y="2513"/>
                    <a:pt x="708" y="2513"/>
                  </a:cubicBezTo>
                  <a:lnTo>
                    <a:pt x="1171" y="2513"/>
                  </a:lnTo>
                  <a:lnTo>
                    <a:pt x="1171" y="2050"/>
                  </a:lnTo>
                  <a:close/>
                  <a:moveTo>
                    <a:pt x="1220" y="2928"/>
                  </a:moveTo>
                  <a:cubicBezTo>
                    <a:pt x="1220" y="2952"/>
                    <a:pt x="1244" y="2976"/>
                    <a:pt x="1269" y="3001"/>
                  </a:cubicBezTo>
                  <a:cubicBezTo>
                    <a:pt x="3610" y="4562"/>
                    <a:pt x="4074" y="4562"/>
                    <a:pt x="6610" y="4562"/>
                  </a:cubicBezTo>
                  <a:lnTo>
                    <a:pt x="33219" y="4562"/>
                  </a:lnTo>
                  <a:cubicBezTo>
                    <a:pt x="34390" y="4464"/>
                    <a:pt x="35293" y="3464"/>
                    <a:pt x="35293" y="2269"/>
                  </a:cubicBezTo>
                  <a:cubicBezTo>
                    <a:pt x="35293" y="1098"/>
                    <a:pt x="34390" y="98"/>
                    <a:pt x="33219" y="1"/>
                  </a:cubicBezTo>
                  <a:lnTo>
                    <a:pt x="6610" y="1"/>
                  </a:lnTo>
                  <a:cubicBezTo>
                    <a:pt x="4049" y="1"/>
                    <a:pt x="3610" y="1"/>
                    <a:pt x="1269" y="1562"/>
                  </a:cubicBezTo>
                  <a:cubicBezTo>
                    <a:pt x="1244" y="1586"/>
                    <a:pt x="1220" y="1611"/>
                    <a:pt x="1196" y="1635"/>
                  </a:cubicBezTo>
                  <a:lnTo>
                    <a:pt x="708" y="1635"/>
                  </a:lnTo>
                  <a:cubicBezTo>
                    <a:pt x="537" y="1635"/>
                    <a:pt x="366" y="1708"/>
                    <a:pt x="245" y="1830"/>
                  </a:cubicBezTo>
                  <a:cubicBezTo>
                    <a:pt x="1" y="2074"/>
                    <a:pt x="1" y="2489"/>
                    <a:pt x="245" y="2757"/>
                  </a:cubicBezTo>
                  <a:lnTo>
                    <a:pt x="245" y="2757"/>
                  </a:lnTo>
                  <a:cubicBezTo>
                    <a:pt x="366" y="2854"/>
                    <a:pt x="537" y="2928"/>
                    <a:pt x="708" y="2928"/>
                  </a:cubicBezTo>
                  <a:close/>
                  <a:moveTo>
                    <a:pt x="1586" y="2269"/>
                  </a:moveTo>
                  <a:lnTo>
                    <a:pt x="1586" y="1830"/>
                  </a:lnTo>
                  <a:lnTo>
                    <a:pt x="1586" y="1830"/>
                  </a:lnTo>
                  <a:cubicBezTo>
                    <a:pt x="3757" y="391"/>
                    <a:pt x="4196" y="391"/>
                    <a:pt x="6586" y="391"/>
                  </a:cubicBezTo>
                  <a:lnTo>
                    <a:pt x="6586" y="4171"/>
                  </a:lnTo>
                  <a:cubicBezTo>
                    <a:pt x="4196" y="4171"/>
                    <a:pt x="3757" y="4171"/>
                    <a:pt x="1586" y="2732"/>
                  </a:cubicBezTo>
                  <a:lnTo>
                    <a:pt x="1586" y="2732"/>
                  </a:lnTo>
                  <a:lnTo>
                    <a:pt x="1586" y="2293"/>
                  </a:lnTo>
                  <a:close/>
                  <a:moveTo>
                    <a:pt x="18195" y="367"/>
                  </a:moveTo>
                  <a:lnTo>
                    <a:pt x="33219" y="367"/>
                  </a:lnTo>
                  <a:cubicBezTo>
                    <a:pt x="34219" y="415"/>
                    <a:pt x="35024" y="1245"/>
                    <a:pt x="35024" y="2269"/>
                  </a:cubicBezTo>
                  <a:cubicBezTo>
                    <a:pt x="35024" y="3293"/>
                    <a:pt x="34219" y="4123"/>
                    <a:pt x="33219" y="4171"/>
                  </a:cubicBezTo>
                  <a:lnTo>
                    <a:pt x="18171" y="4171"/>
                  </a:lnTo>
                  <a:lnTo>
                    <a:pt x="18171" y="367"/>
                  </a:lnTo>
                  <a:close/>
                  <a:moveTo>
                    <a:pt x="17878" y="4171"/>
                  </a:moveTo>
                  <a:lnTo>
                    <a:pt x="17878" y="367"/>
                  </a:lnTo>
                  <a:lnTo>
                    <a:pt x="6879" y="367"/>
                  </a:lnTo>
                  <a:lnTo>
                    <a:pt x="6879" y="4171"/>
                  </a:lnTo>
                  <a:close/>
                  <a:moveTo>
                    <a:pt x="13317" y="1976"/>
                  </a:moveTo>
                  <a:lnTo>
                    <a:pt x="10342" y="1976"/>
                  </a:lnTo>
                  <a:cubicBezTo>
                    <a:pt x="9903" y="1952"/>
                    <a:pt x="9903" y="2611"/>
                    <a:pt x="10342" y="2562"/>
                  </a:cubicBezTo>
                  <a:lnTo>
                    <a:pt x="13317" y="2562"/>
                  </a:lnTo>
                  <a:cubicBezTo>
                    <a:pt x="13391" y="2562"/>
                    <a:pt x="13464" y="2537"/>
                    <a:pt x="13513" y="2464"/>
                  </a:cubicBezTo>
                  <a:lnTo>
                    <a:pt x="13513" y="2464"/>
                  </a:lnTo>
                  <a:cubicBezTo>
                    <a:pt x="13610" y="2367"/>
                    <a:pt x="13610" y="2196"/>
                    <a:pt x="13513" y="2074"/>
                  </a:cubicBezTo>
                  <a:lnTo>
                    <a:pt x="13513" y="2074"/>
                  </a:lnTo>
                  <a:cubicBezTo>
                    <a:pt x="13464" y="2025"/>
                    <a:pt x="13391" y="2001"/>
                    <a:pt x="13317" y="197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19;p53">
              <a:extLst>
                <a:ext uri="{FF2B5EF4-FFF2-40B4-BE49-F238E27FC236}">
                  <a16:creationId xmlns:a16="http://schemas.microsoft.com/office/drawing/2014/main" id="{9C2F780F-4B14-D4F9-5020-D9430959D013}"/>
                </a:ext>
              </a:extLst>
            </p:cNvPr>
            <p:cNvSpPr/>
            <p:nvPr/>
          </p:nvSpPr>
          <p:spPr>
            <a:xfrm>
              <a:off x="5860394" y="3110288"/>
              <a:ext cx="477809" cy="20479"/>
            </a:xfrm>
            <a:custGeom>
              <a:avLst/>
              <a:gdLst/>
              <a:ahLst/>
              <a:cxnLst/>
              <a:rect l="l" t="t" r="r" b="b"/>
              <a:pathLst>
                <a:path w="9221" h="391" extrusionOk="0">
                  <a:moveTo>
                    <a:pt x="196" y="391"/>
                  </a:moveTo>
                  <a:cubicBezTo>
                    <a:pt x="98" y="391"/>
                    <a:pt x="1" y="318"/>
                    <a:pt x="1" y="196"/>
                  </a:cubicBezTo>
                  <a:cubicBezTo>
                    <a:pt x="1" y="74"/>
                    <a:pt x="98" y="1"/>
                    <a:pt x="196" y="1"/>
                  </a:cubicBezTo>
                  <a:lnTo>
                    <a:pt x="7976" y="1"/>
                  </a:lnTo>
                  <a:cubicBezTo>
                    <a:pt x="8074" y="1"/>
                    <a:pt x="8171" y="74"/>
                    <a:pt x="8171" y="196"/>
                  </a:cubicBezTo>
                  <a:cubicBezTo>
                    <a:pt x="8171" y="293"/>
                    <a:pt x="8074" y="391"/>
                    <a:pt x="7976" y="391"/>
                  </a:cubicBezTo>
                  <a:close/>
                  <a:moveTo>
                    <a:pt x="8684" y="391"/>
                  </a:moveTo>
                  <a:cubicBezTo>
                    <a:pt x="8562" y="391"/>
                    <a:pt x="8464" y="293"/>
                    <a:pt x="8464" y="196"/>
                  </a:cubicBezTo>
                  <a:cubicBezTo>
                    <a:pt x="8464" y="74"/>
                    <a:pt x="8562" y="1"/>
                    <a:pt x="8684" y="1"/>
                  </a:cubicBezTo>
                  <a:lnTo>
                    <a:pt x="9025" y="1"/>
                  </a:lnTo>
                  <a:cubicBezTo>
                    <a:pt x="9123" y="1"/>
                    <a:pt x="9220" y="74"/>
                    <a:pt x="9220" y="196"/>
                  </a:cubicBezTo>
                  <a:cubicBezTo>
                    <a:pt x="9220" y="293"/>
                    <a:pt x="9123" y="391"/>
                    <a:pt x="9025" y="3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20;p53">
              <a:extLst>
                <a:ext uri="{FF2B5EF4-FFF2-40B4-BE49-F238E27FC236}">
                  <a16:creationId xmlns:a16="http://schemas.microsoft.com/office/drawing/2014/main" id="{C470B636-37B3-6A82-2EF3-391F071A8444}"/>
                </a:ext>
              </a:extLst>
            </p:cNvPr>
            <p:cNvSpPr/>
            <p:nvPr/>
          </p:nvSpPr>
          <p:spPr>
            <a:xfrm>
              <a:off x="4959430" y="3172874"/>
              <a:ext cx="259139" cy="117582"/>
            </a:xfrm>
            <a:custGeom>
              <a:avLst/>
              <a:gdLst/>
              <a:ahLst/>
              <a:cxnLst/>
              <a:rect l="l" t="t" r="r" b="b"/>
              <a:pathLst>
                <a:path w="5001" h="2245" extrusionOk="0">
                  <a:moveTo>
                    <a:pt x="5001" y="2244"/>
                  </a:moveTo>
                  <a:lnTo>
                    <a:pt x="5001" y="1440"/>
                  </a:lnTo>
                  <a:cubicBezTo>
                    <a:pt x="2611" y="1440"/>
                    <a:pt x="2147" y="1440"/>
                    <a:pt x="1" y="1"/>
                  </a:cubicBezTo>
                  <a:lnTo>
                    <a:pt x="1" y="805"/>
                  </a:lnTo>
                  <a:lnTo>
                    <a:pt x="1" y="805"/>
                  </a:lnTo>
                  <a:cubicBezTo>
                    <a:pt x="2147" y="2244"/>
                    <a:pt x="2611" y="2244"/>
                    <a:pt x="5001" y="2244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21;p53">
              <a:extLst>
                <a:ext uri="{FF2B5EF4-FFF2-40B4-BE49-F238E27FC236}">
                  <a16:creationId xmlns:a16="http://schemas.microsoft.com/office/drawing/2014/main" id="{4E3B0889-8974-D699-8522-341BA3708042}"/>
                </a:ext>
              </a:extLst>
            </p:cNvPr>
            <p:cNvSpPr/>
            <p:nvPr/>
          </p:nvSpPr>
          <p:spPr>
            <a:xfrm>
              <a:off x="5233657" y="3248239"/>
              <a:ext cx="570044" cy="42214"/>
            </a:xfrm>
            <a:custGeom>
              <a:avLst/>
              <a:gdLst/>
              <a:ahLst/>
              <a:cxnLst/>
              <a:rect l="l" t="t" r="r" b="b"/>
              <a:pathLst>
                <a:path w="11001" h="806" extrusionOk="0">
                  <a:moveTo>
                    <a:pt x="1" y="1"/>
                  </a:moveTo>
                  <a:lnTo>
                    <a:pt x="1" y="805"/>
                  </a:lnTo>
                  <a:lnTo>
                    <a:pt x="11000" y="805"/>
                  </a:lnTo>
                  <a:lnTo>
                    <a:pt x="11000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22;p53">
              <a:extLst>
                <a:ext uri="{FF2B5EF4-FFF2-40B4-BE49-F238E27FC236}">
                  <a16:creationId xmlns:a16="http://schemas.microsoft.com/office/drawing/2014/main" id="{BF672F1A-818D-D3F6-0C36-EF7D286B1950}"/>
                </a:ext>
              </a:extLst>
            </p:cNvPr>
            <p:cNvSpPr/>
            <p:nvPr/>
          </p:nvSpPr>
          <p:spPr>
            <a:xfrm>
              <a:off x="5818688" y="3170308"/>
              <a:ext cx="877167" cy="120148"/>
            </a:xfrm>
            <a:custGeom>
              <a:avLst/>
              <a:gdLst/>
              <a:ahLst/>
              <a:cxnLst/>
              <a:rect l="l" t="t" r="r" b="b"/>
              <a:pathLst>
                <a:path w="16928" h="2294" extrusionOk="0">
                  <a:moveTo>
                    <a:pt x="1" y="1489"/>
                  </a:moveTo>
                  <a:lnTo>
                    <a:pt x="1" y="2293"/>
                  </a:lnTo>
                  <a:lnTo>
                    <a:pt x="15025" y="2293"/>
                  </a:lnTo>
                  <a:cubicBezTo>
                    <a:pt x="16074" y="2293"/>
                    <a:pt x="16927" y="1440"/>
                    <a:pt x="16927" y="415"/>
                  </a:cubicBezTo>
                  <a:cubicBezTo>
                    <a:pt x="16927" y="269"/>
                    <a:pt x="16903" y="123"/>
                    <a:pt x="16879" y="1"/>
                  </a:cubicBezTo>
                  <a:cubicBezTo>
                    <a:pt x="16684" y="879"/>
                    <a:pt x="15927" y="1489"/>
                    <a:pt x="15025" y="1489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930A55-78F6-4196-F5AB-42969446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29" y="154563"/>
            <a:ext cx="3820933" cy="47224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40" name="Google Shape;452;p29">
            <a:extLst>
              <a:ext uri="{FF2B5EF4-FFF2-40B4-BE49-F238E27FC236}">
                <a16:creationId xmlns:a16="http://schemas.microsoft.com/office/drawing/2014/main" id="{51B3D486-AA7C-493A-8D9A-4F3784E3699E}"/>
              </a:ext>
            </a:extLst>
          </p:cNvPr>
          <p:cNvGrpSpPr/>
          <p:nvPr/>
        </p:nvGrpSpPr>
        <p:grpSpPr>
          <a:xfrm>
            <a:off x="3813651" y="3734127"/>
            <a:ext cx="836668" cy="1371596"/>
            <a:chOff x="2771692" y="3497697"/>
            <a:chExt cx="836668" cy="1371596"/>
          </a:xfrm>
        </p:grpSpPr>
        <p:sp>
          <p:nvSpPr>
            <p:cNvPr id="41" name="Google Shape;453;p29">
              <a:extLst>
                <a:ext uri="{FF2B5EF4-FFF2-40B4-BE49-F238E27FC236}">
                  <a16:creationId xmlns:a16="http://schemas.microsoft.com/office/drawing/2014/main" id="{58AACFCC-E18E-BDD9-C041-F830D67975D0}"/>
                </a:ext>
              </a:extLst>
            </p:cNvPr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4;p29">
              <a:extLst>
                <a:ext uri="{FF2B5EF4-FFF2-40B4-BE49-F238E27FC236}">
                  <a16:creationId xmlns:a16="http://schemas.microsoft.com/office/drawing/2014/main" id="{3F8A440D-B8DA-8CD5-0CB3-34C256720D3E}"/>
                </a:ext>
              </a:extLst>
            </p:cNvPr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5;p29">
              <a:extLst>
                <a:ext uri="{FF2B5EF4-FFF2-40B4-BE49-F238E27FC236}">
                  <a16:creationId xmlns:a16="http://schemas.microsoft.com/office/drawing/2014/main" id="{F1CC2A5A-DC16-0ED2-A325-19A71DC4F5D8}"/>
                </a:ext>
              </a:extLst>
            </p:cNvPr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6;p29">
              <a:extLst>
                <a:ext uri="{FF2B5EF4-FFF2-40B4-BE49-F238E27FC236}">
                  <a16:creationId xmlns:a16="http://schemas.microsoft.com/office/drawing/2014/main" id="{ECF92A85-FED9-383B-08EC-673EAD91B44D}"/>
                </a:ext>
              </a:extLst>
            </p:cNvPr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7;p29">
              <a:extLst>
                <a:ext uri="{FF2B5EF4-FFF2-40B4-BE49-F238E27FC236}">
                  <a16:creationId xmlns:a16="http://schemas.microsoft.com/office/drawing/2014/main" id="{0823484A-5306-91A2-63FB-F8D5CB1D4464}"/>
                </a:ext>
              </a:extLst>
            </p:cNvPr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58;p29">
              <a:extLst>
                <a:ext uri="{FF2B5EF4-FFF2-40B4-BE49-F238E27FC236}">
                  <a16:creationId xmlns:a16="http://schemas.microsoft.com/office/drawing/2014/main" id="{9C667D8E-B1FF-60E2-4393-B5F36C9237FD}"/>
                </a:ext>
              </a:extLst>
            </p:cNvPr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9;p29">
              <a:extLst>
                <a:ext uri="{FF2B5EF4-FFF2-40B4-BE49-F238E27FC236}">
                  <a16:creationId xmlns:a16="http://schemas.microsoft.com/office/drawing/2014/main" id="{67F2CB8B-F122-DC6D-7C48-6A7DB6317520}"/>
                </a:ext>
              </a:extLst>
            </p:cNvPr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60;p29">
              <a:extLst>
                <a:ext uri="{FF2B5EF4-FFF2-40B4-BE49-F238E27FC236}">
                  <a16:creationId xmlns:a16="http://schemas.microsoft.com/office/drawing/2014/main" id="{7AA86B9B-4359-13D7-8D07-9025599285B3}"/>
                </a:ext>
              </a:extLst>
            </p:cNvPr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61;p29">
              <a:extLst>
                <a:ext uri="{FF2B5EF4-FFF2-40B4-BE49-F238E27FC236}">
                  <a16:creationId xmlns:a16="http://schemas.microsoft.com/office/drawing/2014/main" id="{EADCD0B6-1E70-204D-7F93-3946088848F8}"/>
                </a:ext>
              </a:extLst>
            </p:cNvPr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62;p29">
              <a:extLst>
                <a:ext uri="{FF2B5EF4-FFF2-40B4-BE49-F238E27FC236}">
                  <a16:creationId xmlns:a16="http://schemas.microsoft.com/office/drawing/2014/main" id="{FCE8D9DE-7758-C070-0B78-48E28587E409}"/>
                </a:ext>
              </a:extLst>
            </p:cNvPr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027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341384" y="2015261"/>
            <a:ext cx="6486632" cy="1650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Технологический стек</a:t>
            </a:r>
            <a:endParaRPr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29;p34">
            <a:extLst>
              <a:ext uri="{FF2B5EF4-FFF2-40B4-BE49-F238E27FC236}">
                <a16:creationId xmlns:a16="http://schemas.microsoft.com/office/drawing/2014/main" id="{12F41408-FB5F-C0F3-8D16-036926C5F883}"/>
              </a:ext>
            </a:extLst>
          </p:cNvPr>
          <p:cNvGrpSpPr/>
          <p:nvPr/>
        </p:nvGrpSpPr>
        <p:grpSpPr>
          <a:xfrm>
            <a:off x="6434048" y="3669883"/>
            <a:ext cx="1827475" cy="1051350"/>
            <a:chOff x="136938" y="3645137"/>
            <a:chExt cx="1827475" cy="1051350"/>
          </a:xfrm>
        </p:grpSpPr>
        <p:grpSp>
          <p:nvGrpSpPr>
            <p:cNvPr id="7" name="Google Shape;630;p34">
              <a:extLst>
                <a:ext uri="{FF2B5EF4-FFF2-40B4-BE49-F238E27FC236}">
                  <a16:creationId xmlns:a16="http://schemas.microsoft.com/office/drawing/2014/main" id="{9F10BD36-EA4F-13F9-EFED-AFD18742F834}"/>
                </a:ext>
              </a:extLst>
            </p:cNvPr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14" name="Google Shape;631;p34">
                <a:extLst>
                  <a:ext uri="{FF2B5EF4-FFF2-40B4-BE49-F238E27FC236}">
                    <a16:creationId xmlns:a16="http://schemas.microsoft.com/office/drawing/2014/main" id="{348CAFF5-1A72-FFEF-39B1-375459607015}"/>
                  </a:ext>
                </a:extLst>
              </p:cNvPr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" name="Google Shape;632;p34">
                <a:extLst>
                  <a:ext uri="{FF2B5EF4-FFF2-40B4-BE49-F238E27FC236}">
                    <a16:creationId xmlns:a16="http://schemas.microsoft.com/office/drawing/2014/main" id="{B919122F-85A0-5D87-5574-BA3F8EDF9A46}"/>
                  </a:ext>
                </a:extLst>
              </p:cNvPr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6" name="Google Shape;633;p34">
                  <a:extLst>
                    <a:ext uri="{FF2B5EF4-FFF2-40B4-BE49-F238E27FC236}">
                      <a16:creationId xmlns:a16="http://schemas.microsoft.com/office/drawing/2014/main" id="{8CB09BD3-167B-D707-A552-5CFA9739455C}"/>
                    </a:ext>
                  </a:extLst>
                </p:cNvPr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7" name="Google Shape;634;p34">
                  <a:extLst>
                    <a:ext uri="{FF2B5EF4-FFF2-40B4-BE49-F238E27FC236}">
                      <a16:creationId xmlns:a16="http://schemas.microsoft.com/office/drawing/2014/main" id="{4C731B0D-9EDE-BFBB-121B-F975055DCB94}"/>
                    </a:ext>
                  </a:extLst>
                </p:cNvPr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" name="Google Shape;635;p34">
              <a:extLst>
                <a:ext uri="{FF2B5EF4-FFF2-40B4-BE49-F238E27FC236}">
                  <a16:creationId xmlns:a16="http://schemas.microsoft.com/office/drawing/2014/main" id="{F0735463-E343-3C2D-0C9D-8A9CA2C5A046}"/>
                </a:ext>
              </a:extLst>
            </p:cNvPr>
            <p:cNvGrpSpPr/>
            <p:nvPr/>
          </p:nvGrpSpPr>
          <p:grpSpPr>
            <a:xfrm>
              <a:off x="312866" y="4003096"/>
              <a:ext cx="1339306" cy="443405"/>
              <a:chOff x="312866" y="4003096"/>
              <a:chExt cx="1339306" cy="443405"/>
            </a:xfrm>
          </p:grpSpPr>
          <p:sp>
            <p:nvSpPr>
              <p:cNvPr id="9" name="Google Shape;636;p34">
                <a:extLst>
                  <a:ext uri="{FF2B5EF4-FFF2-40B4-BE49-F238E27FC236}">
                    <a16:creationId xmlns:a16="http://schemas.microsoft.com/office/drawing/2014/main" id="{374BC195-8155-E24A-A181-09AC06EA8BAF}"/>
                  </a:ext>
                </a:extLst>
              </p:cNvPr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avLst/>
                <a:gdLst/>
                <a:ahLst/>
                <a:cxnLst/>
                <a:rect l="l" t="t" r="r" b="b"/>
                <a:pathLst>
                  <a:path w="17343" h="1513" extrusionOk="0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37;p34">
                <a:extLst>
                  <a:ext uri="{FF2B5EF4-FFF2-40B4-BE49-F238E27FC236}">
                    <a16:creationId xmlns:a16="http://schemas.microsoft.com/office/drawing/2014/main" id="{B7D66D7E-06CA-9470-D67B-8AD84D406429}"/>
                  </a:ext>
                </a:extLst>
              </p:cNvPr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6178" extrusionOk="0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38;p34">
                <a:extLst>
                  <a:ext uri="{FF2B5EF4-FFF2-40B4-BE49-F238E27FC236}">
                    <a16:creationId xmlns:a16="http://schemas.microsoft.com/office/drawing/2014/main" id="{D5258407-A527-0A7C-4DAD-B27CE1650AFC}"/>
                  </a:ext>
                </a:extLst>
              </p:cNvPr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4222" extrusionOk="0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39;p34">
                <a:extLst>
                  <a:ext uri="{FF2B5EF4-FFF2-40B4-BE49-F238E27FC236}">
                    <a16:creationId xmlns:a16="http://schemas.microsoft.com/office/drawing/2014/main" id="{0F12FB10-E3C1-0678-B2E7-B67CD9BBF06C}"/>
                  </a:ext>
                </a:extLst>
              </p:cNvPr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6540" extrusionOk="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40;p34">
                <a:extLst>
                  <a:ext uri="{FF2B5EF4-FFF2-40B4-BE49-F238E27FC236}">
                    <a16:creationId xmlns:a16="http://schemas.microsoft.com/office/drawing/2014/main" id="{E0F3A144-BF15-2AA4-E214-0380B3946701}"/>
                  </a:ext>
                </a:extLst>
              </p:cNvPr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538" extrusionOk="0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8" name="Google Shape;528;p32"/>
          <p:cNvGrpSpPr/>
          <p:nvPr/>
        </p:nvGrpSpPr>
        <p:grpSpPr>
          <a:xfrm rot="-5400000">
            <a:off x="7699250" y="24224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187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37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715" name="Google Shape;715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7" name="Google Shape;717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8" name="Google Shape;718;p37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719" name="Google Shape;719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1" name="Google Shape;721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2" name="Google Shape;722;p37"/>
          <p:cNvGrpSpPr/>
          <p:nvPr/>
        </p:nvGrpSpPr>
        <p:grpSpPr>
          <a:xfrm>
            <a:off x="715100" y="1600313"/>
            <a:ext cx="3771900" cy="1412550"/>
            <a:chOff x="715100" y="1600313"/>
            <a:chExt cx="3771900" cy="1412550"/>
          </a:xfrm>
        </p:grpSpPr>
        <p:sp>
          <p:nvSpPr>
            <p:cNvPr id="723" name="Google Shape;723;p37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5" name="Google Shape;725;p37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6" name="Google Shape;726;p37"/>
          <p:cNvGrpSpPr/>
          <p:nvPr/>
        </p:nvGrpSpPr>
        <p:grpSpPr>
          <a:xfrm>
            <a:off x="4754802" y="1600313"/>
            <a:ext cx="3771900" cy="1412550"/>
            <a:chOff x="4754850" y="1600325"/>
            <a:chExt cx="3771900" cy="1412550"/>
          </a:xfrm>
        </p:grpSpPr>
        <p:sp>
          <p:nvSpPr>
            <p:cNvPr id="727" name="Google Shape;727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9" name="Google Shape;729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0" name="Google Shape;730;p37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ck" panose="00000500000000000000" pitchFamily="50" charset="0"/>
              </a:rPr>
              <a:t>ReportLab</a:t>
            </a:r>
            <a:endParaRPr dirty="0">
              <a:latin typeface="Lack" panose="00000500000000000000" pitchFamily="50" charset="0"/>
            </a:endParaRPr>
          </a:p>
        </p:txBody>
      </p:sp>
      <p:sp>
        <p:nvSpPr>
          <p:cNvPr id="731" name="Google Shape;731;p37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ck" panose="00000500000000000000" pitchFamily="50" charset="0"/>
              </a:rPr>
              <a:t>PyTelegramBotAPI (telebot)</a:t>
            </a:r>
            <a:endParaRPr dirty="0">
              <a:latin typeface="Lack" panose="00000500000000000000" pitchFamily="50" charset="0"/>
            </a:endParaRPr>
          </a:p>
        </p:txBody>
      </p:sp>
      <p:sp>
        <p:nvSpPr>
          <p:cNvPr id="732" name="Google Shape;732;p37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ck" panose="00000500000000000000" pitchFamily="50" charset="0"/>
              </a:rPr>
              <a:t>SQLAlchemy </a:t>
            </a:r>
            <a:endParaRPr dirty="0">
              <a:latin typeface="Lack" panose="00000500000000000000" pitchFamily="50" charset="0"/>
            </a:endParaRPr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ck" panose="00000500000000000000" pitchFamily="50" charset="0"/>
              </a:rPr>
              <a:t>PySide6</a:t>
            </a:r>
            <a:endParaRPr dirty="0">
              <a:latin typeface="Lack" panose="00000500000000000000" pitchFamily="50" charset="0"/>
            </a:endParaRPr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Технологии</a:t>
            </a:r>
            <a:endParaRPr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ck" panose="00000500000000000000" pitchFamily="50" charset="0"/>
              </a:rPr>
              <a:t>PDF</a:t>
            </a:r>
            <a:endParaRPr b="1" dirty="0">
              <a:latin typeface="Lack" panose="00000500000000000000" pitchFamily="50" charset="0"/>
            </a:endParaRPr>
          </a:p>
        </p:txBody>
      </p:sp>
      <p:sp>
        <p:nvSpPr>
          <p:cNvPr id="736" name="Google Shape;736;p37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Lack" panose="00000500000000000000" pitchFamily="50" charset="0"/>
              </a:rPr>
              <a:t>База данных</a:t>
            </a:r>
            <a:endParaRPr b="1" dirty="0">
              <a:latin typeface="Lack" panose="00000500000000000000" pitchFamily="50" charset="0"/>
            </a:endParaRPr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7"/>
          </p:nvPr>
        </p:nvSpPr>
        <p:spPr>
          <a:xfrm>
            <a:off x="1780033" y="1801544"/>
            <a:ext cx="2476268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ck" panose="00000500000000000000" pitchFamily="50" charset="0"/>
              </a:rPr>
              <a:t>Telegram</a:t>
            </a:r>
            <a:r>
              <a:rPr lang="ru-RU" b="1" dirty="0">
                <a:latin typeface="Lack" panose="00000500000000000000" pitchFamily="50" charset="0"/>
              </a:rPr>
              <a:t>-бот</a:t>
            </a:r>
            <a:endParaRPr b="1" dirty="0">
              <a:latin typeface="Lack" panose="00000500000000000000" pitchFamily="50" charset="0"/>
            </a:endParaRPr>
          </a:p>
        </p:txBody>
      </p:sp>
      <p:sp>
        <p:nvSpPr>
          <p:cNvPr id="738" name="Google Shape;738;p37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Lack" panose="00000500000000000000" pitchFamily="50" charset="0"/>
              </a:rPr>
              <a:t>Приложение</a:t>
            </a:r>
            <a:endParaRPr b="1" dirty="0">
              <a:latin typeface="Lack" panose="00000500000000000000" pitchFamily="50" charset="0"/>
            </a:endParaRPr>
          </a:p>
        </p:txBody>
      </p:sp>
      <p:sp>
        <p:nvSpPr>
          <p:cNvPr id="752" name="Google Shape;752;p37"/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7971748" y="1042351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98;p31">
            <a:extLst>
              <a:ext uri="{FF2B5EF4-FFF2-40B4-BE49-F238E27FC236}">
                <a16:creationId xmlns:a16="http://schemas.microsoft.com/office/drawing/2014/main" id="{7F31FB24-C2A2-B064-C3C2-5E2718F56C86}"/>
              </a:ext>
            </a:extLst>
          </p:cNvPr>
          <p:cNvSpPr txBox="1">
            <a:spLocks/>
          </p:cNvSpPr>
          <p:nvPr/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dirty="0"/>
              <a:t>🤖</a:t>
            </a:r>
          </a:p>
        </p:txBody>
      </p:sp>
      <p:sp>
        <p:nvSpPr>
          <p:cNvPr id="24" name="Google Shape;498;p31">
            <a:extLst>
              <a:ext uri="{FF2B5EF4-FFF2-40B4-BE49-F238E27FC236}">
                <a16:creationId xmlns:a16="http://schemas.microsoft.com/office/drawing/2014/main" id="{5E2CC6C0-7E47-8261-30C8-EDCC926C661A}"/>
              </a:ext>
            </a:extLst>
          </p:cNvPr>
          <p:cNvSpPr txBox="1">
            <a:spLocks/>
          </p:cNvSpPr>
          <p:nvPr/>
        </p:nvSpPr>
        <p:spPr>
          <a:xfrm>
            <a:off x="4791301" y="1778553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dirty="0"/>
              <a:t>🖥️</a:t>
            </a:r>
          </a:p>
        </p:txBody>
      </p:sp>
      <p:sp>
        <p:nvSpPr>
          <p:cNvPr id="29" name="Google Shape;498;p31">
            <a:extLst>
              <a:ext uri="{FF2B5EF4-FFF2-40B4-BE49-F238E27FC236}">
                <a16:creationId xmlns:a16="http://schemas.microsoft.com/office/drawing/2014/main" id="{3F7C2BA9-824D-CD26-45D3-56C455B57AEF}"/>
              </a:ext>
            </a:extLst>
          </p:cNvPr>
          <p:cNvSpPr txBox="1">
            <a:spLocks/>
          </p:cNvSpPr>
          <p:nvPr/>
        </p:nvSpPr>
        <p:spPr>
          <a:xfrm>
            <a:off x="784222" y="3368906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dirty="0"/>
              <a:t>🗄️</a:t>
            </a:r>
          </a:p>
        </p:txBody>
      </p:sp>
      <p:sp>
        <p:nvSpPr>
          <p:cNvPr id="30" name="Google Shape;498;p31">
            <a:extLst>
              <a:ext uri="{FF2B5EF4-FFF2-40B4-BE49-F238E27FC236}">
                <a16:creationId xmlns:a16="http://schemas.microsoft.com/office/drawing/2014/main" id="{25617FF4-2AA3-FB93-3267-A5CB247A2A52}"/>
              </a:ext>
            </a:extLst>
          </p:cNvPr>
          <p:cNvSpPr txBox="1">
            <a:spLocks/>
          </p:cNvSpPr>
          <p:nvPr/>
        </p:nvSpPr>
        <p:spPr>
          <a:xfrm>
            <a:off x="4791301" y="3393950"/>
            <a:ext cx="11886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 b="0" i="0" u="none" strike="noStrike" cap="none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dirty="0"/>
              <a:t>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207</Words>
  <Application>Microsoft Office PowerPoint</Application>
  <PresentationFormat>Экран (16:9)</PresentationFormat>
  <Paragraphs>67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Karla</vt:lpstr>
      <vt:lpstr>Bebas Neue</vt:lpstr>
      <vt:lpstr>Arial</vt:lpstr>
      <vt:lpstr>Rubik Black</vt:lpstr>
      <vt:lpstr>Lack</vt:lpstr>
      <vt:lpstr>Soft Colors UI Design for Agencies by Slidesgo</vt:lpstr>
      <vt:lpstr>CRM-СИСТЕМА ПО УЧЕТУ БОЛЬНИЧНЫХ И ОТПУСКОВ</vt:lpstr>
      <vt:lpstr>Предметная область</vt:lpstr>
      <vt:lpstr>👤</vt:lpstr>
      <vt:lpstr>Роли</vt:lpstr>
      <vt:lpstr>Проектирование</vt:lpstr>
      <vt:lpstr>Презентация PowerPoint</vt:lpstr>
      <vt:lpstr>Презентация PowerPoint</vt:lpstr>
      <vt:lpstr>Технологический стек</vt:lpstr>
      <vt:lpstr>Технологии</vt:lpstr>
      <vt:lpstr>ВИДЕОРОЛИК</vt:lpstr>
      <vt:lpstr>Тестирование</vt:lpstr>
      <vt:lpstr>Заключение </vt:lpstr>
      <vt:lpstr>CRM-СИСТЕМА ПО УЧЕТУ БОЛЬНИЧНЫХ И ОТПУСКОВ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</dc:creator>
  <cp:lastModifiedBy>данил стальмаков</cp:lastModifiedBy>
  <cp:revision>2</cp:revision>
  <dcterms:modified xsi:type="dcterms:W3CDTF">2025-04-15T22:05:35Z</dcterms:modified>
</cp:coreProperties>
</file>