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9C82941-A848-C3BB-0B37-4D2FB62B6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1148022E-135F-0B33-2CC2-C5395B493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59A6B1D-22E2-EFC5-FCF4-A6E5DC53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5CF1-2E3D-4F82-B820-4D0B101730EC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E482D47-5D41-5A4B-5DC2-D5617C3B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C694FF4-630E-8F1D-0C7B-DDED5475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BCFE-E31A-464B-95ED-EAB469CA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8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E4C0D87-0DC3-1444-489B-3EE91B17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6D997DD7-4A37-D435-8A09-FFFAF93E9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6A3C376-50BA-CB4A-A79C-59328C28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5CF1-2E3D-4F82-B820-4D0B101730EC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F09D13A-0A8B-F0EF-0438-C4088E90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CF3DDDA-401A-DD58-EE97-ADEE9B8B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BCFE-E31A-464B-95ED-EAB469CA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0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7510FD3E-737F-2330-E06C-62E150BA7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28EDB88-94CF-A77F-4A42-E68F789E7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A8F7058-64BE-ED8A-E261-2FE267697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5CF1-2E3D-4F82-B820-4D0B101730EC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5A86E23-1A92-F600-76D4-4DCF2563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84EBBD1-F6DA-85D6-1A60-4B7CB929C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BCFE-E31A-464B-95ED-EAB469CA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7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95891A5-FE16-4DD7-F434-0C2929F4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32889B7-B5FD-E783-48DD-D56CCF225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911A917-D744-0CD7-FDFA-91331FF4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5CF1-2E3D-4F82-B820-4D0B101730EC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6E162F6-B855-6451-60F3-4DABA7A5B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405B4E6-82E1-7CC2-2D29-9D4B154A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BCFE-E31A-464B-95ED-EAB469CA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9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FD20879-3D28-07F6-B925-53096DBDE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49F2F5BC-D103-01CF-A090-858B7F227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CF0622E-3094-5A65-1250-2A05E343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5CF1-2E3D-4F82-B820-4D0B101730EC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D89D0A7-582D-C693-2EDB-35FCFB32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A71F383-CC20-0C77-2AF5-50C95D4D1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BCFE-E31A-464B-95ED-EAB469CA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A1122F5-9347-1938-DDD9-8D2B936C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24DCE1E-EF0D-C184-A0ED-265C6D035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CF8CF97A-6FC3-6CF6-BAB2-0646BE2E4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10EAD9CA-3895-EAA9-8D04-33559BDF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5CF1-2E3D-4F82-B820-4D0B101730EC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986CF2ED-4FED-54DF-AAFF-E39A7AB2E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7948A483-8D17-AD17-80BC-5D8F97C4A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BCFE-E31A-464B-95ED-EAB469CA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5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AC5CB10-386A-F547-EB54-693D80BB7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5777E1B-1FCB-D632-6B3C-C1C1E13DC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7D72618-E49D-77AD-16CB-A1FD9CEDC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E7EFA806-2B6F-16D0-7AE3-F77A6A745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AF6E75A2-C455-CD2A-15ED-5BB4501CE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0E0806E9-5881-E8B5-5AE6-95509962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5CF1-2E3D-4F82-B820-4D0B101730EC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2A312E39-C19E-CA40-A055-611C3A6C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6A6567C8-F2EC-6CC4-F8B7-CFD75BA2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BCFE-E31A-464B-95ED-EAB469CA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7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6276B69-6524-BE9E-8E6C-4DE81988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683E4850-74D6-EB91-5D9F-D7356D7C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5CF1-2E3D-4F82-B820-4D0B101730EC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269F6EA0-C2DA-BFEC-E625-803C77EB3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7C0C14B9-71E7-6641-1996-052AF09E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BCFE-E31A-464B-95ED-EAB469CA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2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007D4F2B-BE37-F667-C256-C5D511528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5CF1-2E3D-4F82-B820-4D0B101730EC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890F2307-D5BA-64C3-42FA-96D3CED8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EB64482C-6DAD-286B-29A4-84C4810B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BCFE-E31A-464B-95ED-EAB469CA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95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5275802-4435-6A1C-B027-D25DEDF13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35A1A64-45EF-FD51-65F6-07326F36B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2B74E703-1D84-AEEB-CF75-4074487D3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219D6EE0-0F36-2662-32BD-E7CC8DC2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5CF1-2E3D-4F82-B820-4D0B101730EC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D3E28D38-085A-B91C-D855-DC8B8E47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990B83A9-8959-C70F-6DE1-556F68FD8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BCFE-E31A-464B-95ED-EAB469CA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63A35E1-A22C-9C5D-CE17-E29E872B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16DE1A2A-387B-EB01-791F-E3216CEF7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7B9DE66F-EB9B-DBF7-0ECB-F436F77D5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816E55A3-6E9E-0EB0-98E7-70B7EC57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5CF1-2E3D-4F82-B820-4D0B101730EC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7630812B-24B9-622F-B6D7-35AF1AE9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69B80561-7DF2-030C-7E81-22B89F98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BCFE-E31A-464B-95ED-EAB469CA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7D8260D8-ED0B-E3D2-E9CF-383F397F2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175936D-8242-83D8-3282-C3910FB2A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83DE81A-93A0-D8CE-FB23-923565A4D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1C5CF1-2E3D-4F82-B820-4D0B101730EC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FD92061-4937-8628-BF43-51A4A41D3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79C940C-02D3-F3DA-3F45-7D9CBCA33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59BCFE-E31A-464B-95ED-EAB469CA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5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54647205-9804-E36F-A6D3-6704F9F7F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42" b="92247" l="9780" r="89621">
                        <a14:foregroundMark x1="58084" y1="10934" x2="58084" y2="10934"/>
                        <a14:foregroundMark x1="52096" y1="68588" x2="52096" y2="68588"/>
                        <a14:foregroundMark x1="61277" y1="68191" x2="61277" y2="68191"/>
                        <a14:foregroundMark x1="61677" y1="77336" x2="61677" y2="77336"/>
                        <a14:foregroundMark x1="60679" y1="76938" x2="60679" y2="76938"/>
                        <a14:foregroundMark x1="46307" y1="79523" x2="46307" y2="79523"/>
                        <a14:foregroundMark x1="49102" y1="80318" x2="49102" y2="80318"/>
                        <a14:foregroundMark x1="53693" y1="90060" x2="53693" y2="90060"/>
                        <a14:foregroundMark x1="42515" y1="78926" x2="42515" y2="78926"/>
                        <a14:foregroundMark x1="41916" y1="69185" x2="41916" y2="69185"/>
                        <a14:foregroundMark x1="39721" y1="70179" x2="39721" y2="70179"/>
                        <a14:foregroundMark x1="48503" y1="33201" x2="48503" y2="33201"/>
                        <a14:foregroundMark x1="39321" y1="33201" x2="39321" y2="33201"/>
                        <a14:foregroundMark x1="38922" y1="68986" x2="38922" y2="68986"/>
                        <a14:foregroundMark x1="49301" y1="92247" x2="49301" y2="922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67025" y="1033128"/>
            <a:ext cx="4772691" cy="479174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97AD6B1-99AE-C856-8D0C-3EF061196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712" y="1524000"/>
            <a:ext cx="3333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1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E7DC9AEF-F275-C5DF-EC97-A58143A65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706" y="366285"/>
            <a:ext cx="6544588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9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1E497C85-B6FA-A84E-F5BB-E14531E80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416" y="571101"/>
            <a:ext cx="6573167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44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17" descr="Diagram, schematic&#10;&#10;Description automatically generated">
            <a:extLst>
              <a:ext uri="{FF2B5EF4-FFF2-40B4-BE49-F238E27FC236}">
                <a16:creationId xmlns:a16="http://schemas.microsoft.com/office/drawing/2014/main" id="{D49CAE57-3494-7F0A-0D12-0BF602C9E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13" y="0"/>
            <a:ext cx="10306906" cy="636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187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60">
            <a:extLst>
              <a:ext uri="{FF2B5EF4-FFF2-40B4-BE49-F238E27FC236}">
                <a16:creationId xmlns:a16="http://schemas.microsoft.com/office/drawing/2014/main" id="{3CD54D54-5E3F-3E21-FFA6-78394FD29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3900"/>
            <a:ext cx="2569210" cy="3028315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A2016573-14C5-D71A-8B61-0D812591A8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53"/>
          <a:stretch/>
        </p:blipFill>
        <p:spPr>
          <a:xfrm>
            <a:off x="3281062" y="904568"/>
            <a:ext cx="8697539" cy="539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3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รูปภาพ 72">
            <a:extLst>
              <a:ext uri="{FF2B5EF4-FFF2-40B4-BE49-F238E27FC236}">
                <a16:creationId xmlns:a16="http://schemas.microsoft.com/office/drawing/2014/main" id="{858794FB-4CE5-028C-19C3-D67BEE0F8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758" y="2228682"/>
            <a:ext cx="6868484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78893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Office PowerPoint</Application>
  <PresentationFormat>แบบจอกว้าง</PresentationFormat>
  <Paragraphs>0</Paragraphs>
  <Slides>6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Saritphong meeboon</dc:creator>
  <cp:lastModifiedBy>Saritphong meeboon</cp:lastModifiedBy>
  <cp:revision>1</cp:revision>
  <dcterms:created xsi:type="dcterms:W3CDTF">2024-07-17T14:50:22Z</dcterms:created>
  <dcterms:modified xsi:type="dcterms:W3CDTF">2024-07-17T16:02:10Z</dcterms:modified>
</cp:coreProperties>
</file>