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9CA51-F8EA-4E6A-9869-76731C94943F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DD33E-3D40-435D-8F4C-6945DA06C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5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D33E-3D40-435D-8F4C-6945DA06C8E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2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4B5A6-5846-46DE-5F83-26783992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B33F-B2A5-AFEF-E0AC-0BCAEF28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A21E-0A62-AEFC-2A07-4973471B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F39FC-AADE-068C-C8DB-A10585E7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F5F4-2935-84AA-11FF-1807F2B2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15944-C60A-1198-997C-9A22B523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301443-D175-7939-3531-E02F3EB6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40ACF-A9D9-148D-117D-6AA56E3B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DD16D-7475-97E2-946B-8D17AE8C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385C4-3B72-80CB-8319-040A534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326E2E-B761-529C-BBC8-2537B417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5B6287-6E57-F4A8-2165-9DEA73BD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D5464-3846-9FA1-9030-A829398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905C2-051C-4592-B178-8EA3F222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1B8A1-A970-84A3-77DC-8B4CE16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8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6E18D-10C9-AF24-A39B-AE4A418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7FD20-62A0-045F-66A9-D1A5E9CF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1A4BB-778F-A94C-A1CA-6ADCC701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6854A-F570-5675-09C1-5E6DE72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665A1-6C33-2528-3764-E95B6F99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240E6-109F-66E9-953F-D07816D3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A00E0-7DF4-9DAE-3106-8995C7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54B99-8136-50EA-6E65-3E9B538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C50A2-0457-D6AC-666A-BFC3147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FDC91-C776-6A5C-0F2B-197051C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7C05-CDF2-2FED-0696-0A74C0C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A04E0-8BBE-C111-89B0-57ECE4763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EDCF1-16BE-ABA5-4997-0767DC09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0C35D-6322-BCCE-15C9-1E13084D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98860A-CE49-18D7-B7CA-7121BC8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6F9DB9-640D-863F-F18B-7DBC048A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0D0EA-DA4E-2CB1-A948-450804F9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A171B6-5705-EAD0-1379-D384743A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02CC58-43A8-E591-B139-48E89AD1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18D7D1-ACF2-89DC-1F23-75860F4EE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2943E9-071A-1FDF-ADF5-D4031CD61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0ADE98-6F06-C458-33E1-C9529ABF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BE7F3F-C192-18B3-885F-EB545DF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FCA457-D4A8-2C52-7B99-3007DB8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5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28FEC-626C-C012-17C6-18AAFA8A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0D1614-2585-CEAA-7C1C-E97D6E05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826AD8-8930-902C-D199-99F68F5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2FC673-4145-8532-BE8F-75F7C6B9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209637-4FDD-E25D-84B6-A270F59B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4279F7-0F4D-E92C-81A1-1FF32248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EFDE4-9368-967A-2FB8-E09B239A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3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E7562-F238-DAF8-88F8-EB01FB1B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5EBA2-33C8-A78F-2E1C-3E0F710A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C35C9-449B-CA58-64E2-1679CEF2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0ACFF8-7329-0759-AAEA-8FD5D175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B647D6-9649-7264-351B-0366145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C0FBC7-C11E-07D1-6C98-F578E795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E2590-4B7E-08F4-BF68-516D4ED5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7A63D7-E501-65D5-B676-92B883A74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E427F0-2555-0E4F-5A36-DEFCF177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CF0799-8510-FB4D-65A6-AFF3131F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68DE71-8409-AD1D-F521-1E6C3BA0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A0935D-34AF-B415-E9BC-2AF90EAC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1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751B5-9081-C247-0C8B-CBC5C0E4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A1F6E-DA89-A218-7826-1BADC74E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A439B-EB7B-A783-FC52-EE771764B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954B-805F-487E-A6FE-89A5887A8D70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5BE5E-9B58-F5E7-9E91-B6C69AAAD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FFF2D7-27A5-9946-EB91-7DCF3EF3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429E-CFDA-44B3-A45A-EFC53A01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9EA78-6754-80A1-0B4F-D2E634467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6395"/>
            <a:ext cx="9144000" cy="65446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+mn-lt"/>
              </a:rPr>
              <a:t>Частное учреждение профессионального образования</a:t>
            </a:r>
            <a:br>
              <a:rPr lang="ru-RU" sz="2400" b="1" dirty="0">
                <a:latin typeface="+mn-lt"/>
              </a:rPr>
            </a:br>
            <a:r>
              <a:rPr lang="ru-RU" sz="2400" b="1" dirty="0">
                <a:latin typeface="+mn-lt"/>
              </a:rPr>
              <a:t> 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+mn-lt"/>
              </a:rPr>
              <a:t>«Высшая школа предпринимательства»</a:t>
            </a:r>
            <a:endParaRPr lang="ru-RU" sz="2400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C23FF-926D-427A-ABAA-AD7A5057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06392"/>
            <a:ext cx="9144000" cy="1655762"/>
          </a:xfrm>
        </p:spPr>
        <p:txBody>
          <a:bodyPr/>
          <a:lstStyle/>
          <a:p>
            <a:r>
              <a:rPr lang="ru-RU" sz="3200" dirty="0"/>
              <a:t>Месячный проект</a:t>
            </a:r>
            <a:br>
              <a:rPr lang="ru-RU" dirty="0"/>
            </a:br>
            <a:br>
              <a:rPr lang="ru-RU" dirty="0"/>
            </a:br>
            <a:r>
              <a:rPr lang="ru-RU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«</a:t>
            </a:r>
            <a:r>
              <a:rPr lang="ru-RU" sz="2400" i="0" dirty="0">
                <a:solidFill>
                  <a:srgbClr val="202122"/>
                </a:solidFill>
                <a:effectLst/>
              </a:rPr>
              <a:t>Платформа для изучения иностранных языков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</a:rPr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C8F781-4C34-FC05-DAE7-CA591E1CA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16" y="168564"/>
            <a:ext cx="2420168" cy="2052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BE3DC-8E0D-1587-1C9E-F48F30CB76F4}"/>
              </a:ext>
            </a:extLst>
          </p:cNvPr>
          <p:cNvSpPr txBox="1"/>
          <p:nvPr/>
        </p:nvSpPr>
        <p:spPr>
          <a:xfrm>
            <a:off x="3943350" y="55684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/>
              <a:t>Выполнил студент 3 курса</a:t>
            </a:r>
          </a:p>
          <a:p>
            <a:pPr algn="r"/>
            <a:r>
              <a:rPr lang="ru-RU" sz="2000" dirty="0"/>
              <a:t>Тирон С. П.</a:t>
            </a:r>
          </a:p>
        </p:txBody>
      </p:sp>
    </p:spTree>
    <p:extLst>
      <p:ext uri="{BB962C8B-B14F-4D97-AF65-F5344CB8AC3E}">
        <p14:creationId xmlns:p14="http://schemas.microsoft.com/office/powerpoint/2010/main" val="182469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C8F2DA-D2F8-CFE9-D768-97714FF6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9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F200E-3302-DF7F-B774-E65A8FDB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707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29EEF-428B-8D40-BED0-385BEF76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004" y="373841"/>
            <a:ext cx="10515600" cy="825232"/>
          </a:xfrm>
        </p:spPr>
        <p:txBody>
          <a:bodyPr>
            <a:noAutofit/>
          </a:bodyPr>
          <a:lstStyle/>
          <a:p>
            <a:r>
              <a:rPr lang="ru-RU" dirty="0"/>
              <a:t>Стек технологий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C4A6B-06CB-2ABA-4ABD-9EB27B26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082" y="1447912"/>
            <a:ext cx="3103390" cy="471032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Frontend: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HTML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JavaScript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ru-RU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Backend: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Python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Flask</a:t>
            </a:r>
            <a:endParaRPr lang="ru-RU" sz="2800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DataBase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MySQL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9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78EB8-6D4E-DF99-D3B1-97C47CF5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94" y="266118"/>
            <a:ext cx="7065161" cy="1004463"/>
          </a:xfrm>
        </p:spPr>
        <p:txBody>
          <a:bodyPr/>
          <a:lstStyle/>
          <a:p>
            <a:r>
              <a:rPr lang="ru-RU" dirty="0"/>
              <a:t>Основные функции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7091FD-5197-057A-8987-C4AA5E8D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77163"/>
            <a:ext cx="10515600" cy="38446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1)</a:t>
            </a:r>
            <a:r>
              <a:rPr lang="ru-RU" sz="3200" dirty="0">
                <a:solidFill>
                  <a:schemeClr val="tx1"/>
                </a:solidFill>
              </a:rPr>
              <a:t>Регистрация и авторизация пользователей</a:t>
            </a:r>
            <a:endParaRPr lang="en-US" sz="3200" dirty="0">
              <a:solidFill>
                <a:schemeClr val="tx1"/>
              </a:solidFill>
            </a:endParaRPr>
          </a:p>
          <a:p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2)</a:t>
            </a:r>
            <a:r>
              <a:rPr lang="ru-RU" sz="3200" dirty="0">
                <a:solidFill>
                  <a:schemeClr val="tx1"/>
                </a:solidFill>
              </a:rPr>
              <a:t>Отзывчивая служба поддержки </a:t>
            </a:r>
            <a:endParaRPr lang="en-US" sz="3200" dirty="0">
              <a:solidFill>
                <a:schemeClr val="tx1"/>
              </a:solidFill>
            </a:endParaRPr>
          </a:p>
          <a:p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3)</a:t>
            </a:r>
            <a:r>
              <a:rPr lang="ru-RU" sz="3200" dirty="0">
                <a:solidFill>
                  <a:schemeClr val="tx1"/>
                </a:solidFill>
              </a:rPr>
              <a:t>Запись на курсы по престижным языкам </a:t>
            </a:r>
            <a:endParaRPr lang="en-US" sz="3200" dirty="0">
              <a:solidFill>
                <a:schemeClr val="tx1"/>
              </a:solidFill>
            </a:endParaRPr>
          </a:p>
          <a:p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4)</a:t>
            </a:r>
            <a:r>
              <a:rPr lang="ru-RU" sz="3200" dirty="0">
                <a:solidFill>
                  <a:schemeClr val="tx1"/>
                </a:solidFill>
              </a:rPr>
              <a:t>Прохождение уроков разной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9281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A9106-7B5F-B534-B5E7-2A3C0FFE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95"/>
            <a:ext cx="10515600" cy="1325563"/>
          </a:xfrm>
        </p:spPr>
        <p:txBody>
          <a:bodyPr/>
          <a:lstStyle/>
          <a:p>
            <a:r>
              <a:rPr lang="en-US" dirty="0" err="1"/>
              <a:t>Erd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диаграмма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C778CF-35B0-23D5-95C3-C13BF714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3" y="1554886"/>
            <a:ext cx="11207233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E32AF4-E41B-8E62-1F13-80FDD6F3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BB77D5-C3AA-19C0-F9C5-71B2D978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84"/>
            <a:ext cx="12192000" cy="58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211F3-4EDD-5FB9-5393-A2B23E14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B40F28-0763-8699-1C1B-378A93BFE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831"/>
            <a:ext cx="12192000" cy="58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8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EBEF40-60D5-0061-3D02-C40E300D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6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Широкоэкранный</PresentationFormat>
  <Paragraphs>24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Тема Office</vt:lpstr>
      <vt:lpstr>Частное учреждение профессионального образования  «Высшая школа предпринимательства»</vt:lpstr>
      <vt:lpstr>Стек технологий:</vt:lpstr>
      <vt:lpstr>Основные функции:</vt:lpstr>
      <vt:lpstr>Erd - диаграмма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pp p</dc:creator>
  <cp:lastModifiedBy>pp p</cp:lastModifiedBy>
  <cp:revision>2</cp:revision>
  <dcterms:created xsi:type="dcterms:W3CDTF">2024-06-08T01:36:21Z</dcterms:created>
  <dcterms:modified xsi:type="dcterms:W3CDTF">2024-06-08T03:01:13Z</dcterms:modified>
</cp:coreProperties>
</file>