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8F9B-4330-4DE0-875F-0E0CDE8C2817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061F-EEFC-4735-9B6F-A8C40F62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86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8F9B-4330-4DE0-875F-0E0CDE8C2817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061F-EEFC-4735-9B6F-A8C40F62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2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8F9B-4330-4DE0-875F-0E0CDE8C2817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061F-EEFC-4735-9B6F-A8C40F62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8F9B-4330-4DE0-875F-0E0CDE8C2817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061F-EEFC-4735-9B6F-A8C40F62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9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8F9B-4330-4DE0-875F-0E0CDE8C2817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061F-EEFC-4735-9B6F-A8C40F62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27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8F9B-4330-4DE0-875F-0E0CDE8C2817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061F-EEFC-4735-9B6F-A8C40F62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7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8F9B-4330-4DE0-875F-0E0CDE8C2817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061F-EEFC-4735-9B6F-A8C40F62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4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8F9B-4330-4DE0-875F-0E0CDE8C2817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061F-EEFC-4735-9B6F-A8C40F62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7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8F9B-4330-4DE0-875F-0E0CDE8C2817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061F-EEFC-4735-9B6F-A8C40F62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5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8F9B-4330-4DE0-875F-0E0CDE8C2817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061F-EEFC-4735-9B6F-A8C40F62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3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8F9B-4330-4DE0-875F-0E0CDE8C2817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061F-EEFC-4735-9B6F-A8C40F62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1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A8F9B-4330-4DE0-875F-0E0CDE8C2817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2061F-EEFC-4735-9B6F-A8C40F62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2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Responses to Reports Submitted after the Nepal Earthquake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0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predict whether or not action will be taken on a report, once it’s been posted on quakemap.org?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5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 &amp; Key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Source: quakemap.org. An open source platform used to create reports, with the goal of matching needs with services from relief organizations. </a:t>
            </a:r>
          </a:p>
          <a:p>
            <a:r>
              <a:rPr lang="en-US" dirty="0" smtClean="0"/>
              <a:t>Size of data: 2035 reports. </a:t>
            </a:r>
          </a:p>
          <a:p>
            <a:r>
              <a:rPr lang="en-US" dirty="0" smtClean="0"/>
              <a:t>Key statistics of note:</a:t>
            </a:r>
          </a:p>
          <a:p>
            <a:pPr lvl="1"/>
            <a:r>
              <a:rPr lang="en-US" dirty="0" smtClean="0"/>
              <a:t>Only 20% of submitted reports had actions taken on them. </a:t>
            </a:r>
          </a:p>
          <a:p>
            <a:pPr lvl="1"/>
            <a:r>
              <a:rPr lang="en-US" dirty="0" smtClean="0"/>
              <a:t>% were actionable, % were urgent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724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Categorical features:</a:t>
            </a:r>
          </a:p>
          <a:p>
            <a:pPr lvl="1"/>
            <a:r>
              <a:rPr lang="en-US" dirty="0" smtClean="0"/>
              <a:t>Actionable status</a:t>
            </a:r>
          </a:p>
          <a:p>
            <a:pPr lvl="1"/>
            <a:r>
              <a:rPr lang="en-US" dirty="0" smtClean="0"/>
              <a:t>Urgent status</a:t>
            </a:r>
          </a:p>
          <a:p>
            <a:pPr lvl="1"/>
            <a:r>
              <a:rPr lang="en-US" dirty="0" smtClean="0"/>
              <a:t>Inclusion of:</a:t>
            </a:r>
          </a:p>
          <a:p>
            <a:pPr lvl="2"/>
            <a:r>
              <a:rPr lang="en-US" dirty="0" smtClean="0"/>
              <a:t>First and last name </a:t>
            </a:r>
          </a:p>
          <a:p>
            <a:pPr lvl="2"/>
            <a:r>
              <a:rPr lang="en-US" dirty="0" smtClean="0"/>
              <a:t>Phone number</a:t>
            </a:r>
          </a:p>
          <a:p>
            <a:pPr lvl="2"/>
            <a:r>
              <a:rPr lang="en-US" dirty="0" smtClean="0"/>
              <a:t>Email address</a:t>
            </a:r>
          </a:p>
          <a:p>
            <a:pPr lvl="1"/>
            <a:r>
              <a:rPr lang="en-US" dirty="0" smtClean="0"/>
              <a:t>Length of:</a:t>
            </a:r>
          </a:p>
          <a:p>
            <a:pPr lvl="2"/>
            <a:r>
              <a:rPr lang="en-US" dirty="0" smtClean="0"/>
              <a:t>Incident title</a:t>
            </a:r>
          </a:p>
          <a:p>
            <a:pPr lvl="2"/>
            <a:r>
              <a:rPr lang="en-US" dirty="0" smtClean="0"/>
              <a:t>Description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Text features: </a:t>
            </a:r>
          </a:p>
          <a:p>
            <a:pPr lvl="1"/>
            <a:r>
              <a:rPr lang="en-US" dirty="0" smtClean="0"/>
              <a:t>Incident title text</a:t>
            </a:r>
          </a:p>
          <a:p>
            <a:pPr lvl="1"/>
            <a:r>
              <a:rPr lang="en-US" dirty="0" smtClean="0"/>
              <a:t>Description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18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15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Employed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SVM (both linear and RBF)</a:t>
            </a:r>
          </a:p>
          <a:p>
            <a:r>
              <a:rPr lang="en-US" dirty="0" smtClean="0"/>
              <a:t>Decision Tree</a:t>
            </a:r>
          </a:p>
          <a:p>
            <a:r>
              <a:rPr lang="en-US" dirty="0" smtClean="0"/>
              <a:t>Random Forest classification </a:t>
            </a:r>
          </a:p>
          <a:p>
            <a:r>
              <a:rPr lang="en-US" dirty="0" err="1" smtClean="0"/>
              <a:t>AdaBoost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Iterations:</a:t>
            </a:r>
          </a:p>
          <a:p>
            <a:pPr lvl="1"/>
            <a:r>
              <a:rPr lang="en-US" dirty="0" smtClean="0"/>
              <a:t>Categorical features only</a:t>
            </a:r>
          </a:p>
          <a:p>
            <a:pPr lvl="1"/>
            <a:r>
              <a:rPr lang="en-US" dirty="0" smtClean="0"/>
              <a:t>Text only (incident title, report description)</a:t>
            </a:r>
          </a:p>
          <a:p>
            <a:pPr lvl="1"/>
            <a:r>
              <a:rPr lang="en-US" dirty="0" smtClean="0"/>
              <a:t>Categorical features and text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85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Key scores of note:</a:t>
            </a:r>
          </a:p>
          <a:p>
            <a:pPr lvl="1"/>
            <a:r>
              <a:rPr lang="en-US" dirty="0" smtClean="0"/>
              <a:t>Precision</a:t>
            </a:r>
          </a:p>
          <a:p>
            <a:pPr lvl="1"/>
            <a:r>
              <a:rPr lang="en-US" dirty="0" smtClean="0"/>
              <a:t>Recall</a:t>
            </a:r>
          </a:p>
          <a:p>
            <a:pPr lvl="1"/>
            <a:r>
              <a:rPr lang="en-US" dirty="0" smtClean="0"/>
              <a:t>Not cross-validation </a:t>
            </a:r>
          </a:p>
          <a:p>
            <a:pPr lvl="1"/>
            <a:r>
              <a:rPr lang="en-US" dirty="0" smtClean="0"/>
              <a:t>AUC (ROC curves)</a:t>
            </a:r>
          </a:p>
          <a:p>
            <a:r>
              <a:rPr lang="en-US" dirty="0" smtClean="0"/>
              <a:t>Categorical feature models</a:t>
            </a:r>
          </a:p>
          <a:p>
            <a:r>
              <a:rPr lang="en-US" dirty="0" smtClean="0"/>
              <a:t>Text models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(Add learning curve here)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497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Shifting from supervised to unsupervised data issue: Identifying clusters within submitted reports</a:t>
            </a:r>
          </a:p>
          <a:p>
            <a:r>
              <a:rPr lang="en-US" dirty="0" smtClean="0"/>
              <a:t>Exploring relationship between features:</a:t>
            </a:r>
          </a:p>
          <a:p>
            <a:pPr lvl="1"/>
            <a:r>
              <a:rPr lang="en-US" dirty="0" smtClean="0"/>
              <a:t>First name</a:t>
            </a:r>
          </a:p>
          <a:p>
            <a:pPr lvl="1"/>
            <a:r>
              <a:rPr lang="en-US" dirty="0" smtClean="0"/>
              <a:t>Last name</a:t>
            </a:r>
          </a:p>
          <a:p>
            <a:pPr lvl="1"/>
            <a:r>
              <a:rPr lang="en-US" dirty="0" smtClean="0"/>
              <a:t>Incident title length</a:t>
            </a:r>
          </a:p>
          <a:p>
            <a:pPr lvl="1"/>
            <a:r>
              <a:rPr lang="en-US" dirty="0" smtClean="0"/>
              <a:t>Description length</a:t>
            </a:r>
          </a:p>
          <a:p>
            <a:pPr lvl="1"/>
            <a:r>
              <a:rPr lang="en-US" dirty="0" smtClean="0"/>
              <a:t>(Feature importance signs flip depending on </a:t>
            </a:r>
            <a:r>
              <a:rPr lang="en-US" smtClean="0"/>
              <a:t>this combination of features)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669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231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Predicting Responses to Reports Submitted after the Nepal Earthquake</vt:lpstr>
      <vt:lpstr>Goal</vt:lpstr>
      <vt:lpstr>Data Source &amp; Key Statistics</vt:lpstr>
      <vt:lpstr>Features of Interest</vt:lpstr>
      <vt:lpstr>PowerPoint Presentation</vt:lpstr>
      <vt:lpstr>Models Employed</vt:lpstr>
      <vt:lpstr>Model Results</vt:lpstr>
      <vt:lpstr>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 T.</dc:creator>
  <cp:lastModifiedBy>Steph T.</cp:lastModifiedBy>
  <cp:revision>8</cp:revision>
  <dcterms:created xsi:type="dcterms:W3CDTF">2015-10-13T03:07:15Z</dcterms:created>
  <dcterms:modified xsi:type="dcterms:W3CDTF">2015-10-14T03:27:37Z</dcterms:modified>
</cp:coreProperties>
</file>