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599" cy="212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8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8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7999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799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199" cy="1786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199" cy="1574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png"/><Relationship Id="rId4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9.png"/><Relationship Id="rId4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-GB" sz="2400">
                <a:latin typeface="Open Sans"/>
                <a:ea typeface="Open Sans"/>
                <a:cs typeface="Open Sans"/>
                <a:sym typeface="Open Sans"/>
              </a:rPr>
              <a:t>Caracterización de las cicloestaciones del programa Ecobici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GB" sz="1200">
                <a:latin typeface="Calibri"/>
                <a:ea typeface="Calibri"/>
                <a:cs typeface="Calibri"/>
                <a:sym typeface="Calibri"/>
              </a:rPr>
              <a:t>Una implementación del Algoritmo EM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Determinación número de clusters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550" y="1527425"/>
            <a:ext cx="4791999" cy="295617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251275"/>
            <a:ext cx="3143399" cy="336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“Criterio del codo”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Algoritmo de Agrupación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251275"/>
            <a:ext cx="38396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Expectation Maximization (EM)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Aspectos a resolver:</a:t>
            </a: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1400"/>
              <a:t>Parámetros de inicialización</a:t>
            </a: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1400"/>
              <a:t>Valores infinitos de logverosimilitud</a:t>
            </a: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1400"/>
              <a:t>Matriz de covarianzas en cero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975" y="1319400"/>
            <a:ext cx="4287999" cy="276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825" y="462150"/>
            <a:ext cx="7536999" cy="4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562" y="1147225"/>
            <a:ext cx="4555924" cy="364312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Caracterización de grupos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4650" y="315925"/>
            <a:ext cx="2789599" cy="209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8700" y="1983375"/>
            <a:ext cx="2682875" cy="201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200" y="238275"/>
            <a:ext cx="7740200" cy="477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825" y="350575"/>
            <a:ext cx="7575900" cy="444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Antecedentes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53357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ECOBICI, una alternativa de movilidad, que funciona como eficaz complemento a los sistemas de transporte y ayuda a resolver problemas de movilidad en el Distrito Federal que es una de las ciudades más grandes del mundo.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Actualmente existe poca información detallada sobre el programa Ecobici que permita conocer las características de las cicloestaciones y de los usuarios que la frecuentan, por este motivo se plantea el siguiente análisis de reconocimiento con el fin de obtener mayor conocimiento acerca de estos temas.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3276" y="1517751"/>
            <a:ext cx="3006900" cy="2000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Objetivos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Utilizando un algoritmo EM determinar los tipos de cicloestaciones existentes en el Distrito Federal durante el 2012 que puedan ser clasificadas por sus características y las de los usuarios ecobici que las frecuentan dependiendo del horario del día en que se efectúen los traslados.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lv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¿Cómo se observa el flujo de retiros y arribos de unidades en las cicloestaciones de la ciudad?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¿Se puede clasificar las cicloestaciones con base al flujo de usuarios que presentan?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¿Existen patrones en los tiempos y distancias de traslado entre cicloestaciones?  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¿Cuál es el perfil de los usuarios ecobici según las cicloestaciones que frecuentan?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b="11800" l="16775" r="11503" t="12944"/>
          <a:stretch/>
        </p:blipFill>
        <p:spPr>
          <a:xfrm>
            <a:off x="7403000" y="3608275"/>
            <a:ext cx="1664275" cy="130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Datos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200"/>
              <a:t>estación 	Número de estación (262 estaciones a diciembre del 2012) </a:t>
            </a: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200"/>
              <a:t>sal_mor	Frecuencia de salidas en el horario de 6:01 am a 12:00</a:t>
            </a: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200"/>
              <a:t>lleg_mor	Frecuencia de llegadas en el horario de 6:01 am a 12:00</a:t>
            </a: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200"/>
              <a:t>sal_mid	Frecuencia de salidas en el horario de 12:01 a 17:00</a:t>
            </a: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200"/>
              <a:t>lleg_mid	Frecuencia de llegadas en el horario de 12:01 a 17:00</a:t>
            </a: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200"/>
              <a:t>sal_tar	Frecuencia de salidas en el horario de 17:01 pm a 21:00 pm </a:t>
            </a: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200"/>
              <a:t>lleg_tar	Frecuencia de llegadas en el horario de 17:01 pm a 21:00 pm </a:t>
            </a: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200"/>
              <a:t>sal_noc	Frecuencia de salidas en el horario de 21:01 pm a 6:00 am  </a:t>
            </a: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200"/>
              <a:t>lleg_noc	Frecuencia de llegadas en el horario de 21:01 pm a 6:00 am</a:t>
            </a: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200"/>
              <a:t>distancia	Distancia promedio entre cicloestaciones</a:t>
            </a: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200"/>
              <a:t>dur_via	Duración del viaje promedio</a:t>
            </a: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200"/>
              <a:t>edades	Edad promedio del usuario Ecobici</a:t>
            </a:r>
          </a:p>
          <a:p>
            <a:pPr indent="-304800" lvl="0" marL="45720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200"/>
              <a:t>prop		Proporción promedio de género de los usuarios ecobici  </a:t>
            </a:r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11800" l="16775" r="11503" t="12944"/>
          <a:stretch/>
        </p:blipFill>
        <p:spPr>
          <a:xfrm>
            <a:off x="7403000" y="3608275"/>
            <a:ext cx="1664275" cy="130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Análisis exploratorio</a:t>
            </a: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12684" l="16447" r="9631" t="13569"/>
          <a:stretch/>
        </p:blipFill>
        <p:spPr>
          <a:xfrm>
            <a:off x="174050" y="1483950"/>
            <a:ext cx="4538199" cy="256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4">
            <a:alphaModFix/>
          </a:blip>
          <a:srcRect b="12682" l="18437" r="11298" t="11507"/>
          <a:stretch/>
        </p:blipFill>
        <p:spPr>
          <a:xfrm>
            <a:off x="4743050" y="1483950"/>
            <a:ext cx="4089257" cy="248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32619" l="0" r="0" t="0"/>
          <a:stretch/>
        </p:blipFill>
        <p:spPr>
          <a:xfrm>
            <a:off x="286725" y="1292950"/>
            <a:ext cx="8300099" cy="33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Creación de variables de análisis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PCA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975" y="973525"/>
            <a:ext cx="3770825" cy="248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8375" y="3674525"/>
            <a:ext cx="6356750" cy="103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PCA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175" y="1147225"/>
            <a:ext cx="5215274" cy="344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PCA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47950" y="979975"/>
            <a:ext cx="565800" cy="16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725" y="1267225"/>
            <a:ext cx="6184975" cy="32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