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83" r:id="rId4"/>
    <p:sldId id="282" r:id="rId5"/>
    <p:sldId id="281" r:id="rId6"/>
    <p:sldId id="275" r:id="rId7"/>
    <p:sldId id="280" r:id="rId8"/>
    <p:sldId id="274" r:id="rId9"/>
    <p:sldId id="276" r:id="rId10"/>
    <p:sldId id="279" r:id="rId11"/>
    <p:sldId id="277" r:id="rId12"/>
    <p:sldId id="273" r:id="rId13"/>
    <p:sldId id="284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15"/>
    <p:restoredTop sz="94679"/>
  </p:normalViewPr>
  <p:slideViewPr>
    <p:cSldViewPr snapToGrid="0" snapToObjects="1">
      <p:cViewPr varScale="1">
        <p:scale>
          <a:sx n="62" d="100"/>
          <a:sy n="62" d="100"/>
        </p:scale>
        <p:origin x="20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5F88-B1E0-F24D-94AC-0C9762DCD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软件工程小组实践项目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6587-2C63-024E-8377-53146D74D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									———</a:t>
            </a:r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模拟股市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35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64EC0-25AD-9D4B-9DFE-6FE89202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909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736AF-5689-AA4A-8640-F2DB203803E8}"/>
              </a:ext>
            </a:extLst>
          </p:cNvPr>
          <p:cNvSpPr txBox="1"/>
          <p:nvPr/>
        </p:nvSpPr>
        <p:spPr>
          <a:xfrm>
            <a:off x="7545971" y="316739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核心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用户撤销交易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15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36C7A-09D5-0542-8B1E-83D7E35E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761186" cy="6864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2F765-09CE-514E-960E-CB77A50677BB}"/>
              </a:ext>
            </a:extLst>
          </p:cNvPr>
          <p:cNvSpPr txBox="1"/>
          <p:nvPr/>
        </p:nvSpPr>
        <p:spPr>
          <a:xfrm>
            <a:off x="7430816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意见反馈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22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126-3FC5-8942-86BF-097997B6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项目成果展示</a:t>
            </a:r>
            <a:endParaRPr lang="en-US" sz="4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6FA1-60F4-F14D-9A37-E59AA793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TW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管理员端</a:t>
            </a:r>
            <a:endParaRPr lang="en-US" altLang="zh-TW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70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15E85-5EE5-DC41-9CE3-CAA5BADFA4E7}"/>
              </a:ext>
            </a:extLst>
          </p:cNvPr>
          <p:cNvSpPr txBox="1"/>
          <p:nvPr/>
        </p:nvSpPr>
        <p:spPr>
          <a:xfrm>
            <a:off x="3310622" y="2334813"/>
            <a:ext cx="55707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主要实现了以下的一些功能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TW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TW" sz="24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查看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zh-TW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新增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zh-TW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删除比赛</a:t>
            </a:r>
            <a:endParaRPr lang="en-US" altLang="zh-TW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TW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TW" sz="24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查看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zh-TW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修改用户操作权限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zh-TW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黑名单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</a:p>
          <a:p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查询用户信息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02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E5A6-150E-9342-811B-FA5B9DC8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152" y="235431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Q</a:t>
            </a:r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4400" dirty="0">
                <a:latin typeface="SimHei" panose="02010609060101010101" pitchFamily="49" charset="-122"/>
                <a:ea typeface="SimHei" panose="02010609060101010101" pitchFamily="49" charset="-122"/>
              </a:rPr>
              <a:t>&amp;</a:t>
            </a:r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4400" dirty="0">
                <a:latin typeface="SimHei" panose="02010609060101010101" pitchFamily="49" charset="-122"/>
                <a:ea typeface="SimHei" panose="02010609060101010101" pitchFamily="49" charset="-122"/>
              </a:rPr>
              <a:t>A</a:t>
            </a:r>
            <a:endParaRPr lang="en-US" sz="4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48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AD902A-A39A-C44B-A2BC-0D283C12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152" y="230702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en-US" altLang="zh-CN" sz="4400" dirty="0">
                <a:latin typeface="SimHei" panose="02010609060101010101" pitchFamily="49" charset="-122"/>
                <a:ea typeface="SimHei" panose="02010609060101010101" pitchFamily="49" charset="-122"/>
              </a:rPr>
              <a:t>Thanks</a:t>
            </a:r>
            <a:endParaRPr lang="en-US" sz="4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42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126-3FC5-8942-86BF-097997B6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项目成果展示</a:t>
            </a:r>
            <a:endParaRPr lang="en-US" sz="4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6FA1-60F4-F14D-9A37-E59AA793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TW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用户端</a:t>
            </a:r>
            <a:endParaRPr lang="en-US" altLang="zh-TW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03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C1925-11F7-B14E-B8A5-0F155030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01235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679F2-BB0D-AE4B-8966-E10C81CEA9AB}"/>
              </a:ext>
            </a:extLst>
          </p:cNvPr>
          <p:cNvSpPr txBox="1"/>
          <p:nvPr/>
        </p:nvSpPr>
        <p:spPr>
          <a:xfrm>
            <a:off x="7207580" y="31673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小程序首页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0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13C04-EFFC-5346-84CB-DC3397E6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1448" cy="686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92BD4-62CD-2946-94D1-08CDE9407410}"/>
              </a:ext>
            </a:extLst>
          </p:cNvPr>
          <p:cNvSpPr txBox="1"/>
          <p:nvPr/>
        </p:nvSpPr>
        <p:spPr>
          <a:xfrm>
            <a:off x="7519307" y="316739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综合指数详情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84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3817D-FD29-2A4E-987E-F8D6BB7A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72910" cy="6853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C45A7A-B26E-FF4B-88BB-EC7D5C49E972}"/>
              </a:ext>
            </a:extLst>
          </p:cNvPr>
          <p:cNvSpPr txBox="1"/>
          <p:nvPr/>
        </p:nvSpPr>
        <p:spPr>
          <a:xfrm>
            <a:off x="6780236" y="3165025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涨幅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跌幅排行榜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78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92EB0-0114-EB43-A114-84036243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6830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11256-1A2B-4D48-9BB2-E5BE2E809F04}"/>
              </a:ext>
            </a:extLst>
          </p:cNvPr>
          <p:cNvSpPr txBox="1"/>
          <p:nvPr/>
        </p:nvSpPr>
        <p:spPr>
          <a:xfrm>
            <a:off x="7831034" y="31538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单只股票详情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44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E980E-DC6D-A045-A186-E49514F5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722176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1D09B-7F1E-8442-B05C-D2DAA656F8B9}"/>
              </a:ext>
            </a:extLst>
          </p:cNvPr>
          <p:cNvSpPr txBox="1"/>
          <p:nvPr/>
        </p:nvSpPr>
        <p:spPr>
          <a:xfrm>
            <a:off x="6724501" y="316738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核心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用户持仓信息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6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66070-9B76-D340-A4DF-0DEE1A96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9844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842D87-4CAD-6F46-9540-7A204E6A1BE8}"/>
              </a:ext>
            </a:extLst>
          </p:cNvPr>
          <p:cNvSpPr txBox="1"/>
          <p:nvPr/>
        </p:nvSpPr>
        <p:spPr>
          <a:xfrm>
            <a:off x="6828018" y="316739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核心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用户买入股票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48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299FF-2DF2-6B4B-A096-3E749FD0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50372" cy="6863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85DD30-ED8D-5049-BCC8-FD189683F099}"/>
              </a:ext>
            </a:extLst>
          </p:cNvPr>
          <p:cNvSpPr txBox="1"/>
          <p:nvPr/>
        </p:nvSpPr>
        <p:spPr>
          <a:xfrm>
            <a:off x="6931534" y="316739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核心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zh-TW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用户卖出股票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6886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69</Words>
  <Application>Microsoft Macintosh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SimHei</vt:lpstr>
      <vt:lpstr>Arial</vt:lpstr>
      <vt:lpstr>Century Gothic</vt:lpstr>
      <vt:lpstr>Wingdings 3</vt:lpstr>
      <vt:lpstr>Wisp</vt:lpstr>
      <vt:lpstr>软件工程小组实践项目</vt:lpstr>
      <vt:lpstr>项目成果展示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项目成果展示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软件工程小组实践项目</dc:title>
  <dc:creator>曾文信</dc:creator>
  <cp:lastModifiedBy>曾文信</cp:lastModifiedBy>
  <cp:revision>32</cp:revision>
  <dcterms:created xsi:type="dcterms:W3CDTF">2018-11-30T00:08:44Z</dcterms:created>
  <dcterms:modified xsi:type="dcterms:W3CDTF">2018-12-27T11:13:10Z</dcterms:modified>
</cp:coreProperties>
</file>