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B38CB-985C-4C6E-96AC-5F1B2E68E242}" v="2" dt="2021-08-02T22:03:41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ahabeer Ahmed" userId="956c3605-615d-4789-9cb9-25c8ef59b7e2" providerId="ADAL" clId="{A054214D-98DD-4F35-B90D-61BA4D9DA7D8}"/>
    <pc:docChg chg="undo redo custSel addSld delSld modSld">
      <pc:chgData name="Stefan Mahabeer Ahmed" userId="956c3605-615d-4789-9cb9-25c8ef59b7e2" providerId="ADAL" clId="{A054214D-98DD-4F35-B90D-61BA4D9DA7D8}" dt="2021-07-06T23:42:24.457" v="9748" actId="20577"/>
      <pc:docMkLst>
        <pc:docMk/>
      </pc:docMkLst>
      <pc:sldChg chg="addSp delSp modSp mod">
        <pc:chgData name="Stefan Mahabeer Ahmed" userId="956c3605-615d-4789-9cb9-25c8ef59b7e2" providerId="ADAL" clId="{A054214D-98DD-4F35-B90D-61BA4D9DA7D8}" dt="2021-06-19T20:28:57.984" v="7486" actId="1076"/>
        <pc:sldMkLst>
          <pc:docMk/>
          <pc:sldMk cId="2271804621" sldId="256"/>
        </pc:sldMkLst>
        <pc:spChg chg="add mod ord">
          <ac:chgData name="Stefan Mahabeer Ahmed" userId="956c3605-615d-4789-9cb9-25c8ef59b7e2" providerId="ADAL" clId="{A054214D-98DD-4F35-B90D-61BA4D9DA7D8}" dt="2021-06-18T21:53:02.234" v="6485" actId="166"/>
          <ac:spMkLst>
            <pc:docMk/>
            <pc:sldMk cId="2271804621" sldId="256"/>
            <ac:spMk id="2" creationId="{983BA7CA-853E-42C6-9A55-74EF54055583}"/>
          </ac:spMkLst>
        </pc:spChg>
        <pc:spChg chg="mod">
          <ac:chgData name="Stefan Mahabeer Ahmed" userId="956c3605-615d-4789-9cb9-25c8ef59b7e2" providerId="ADAL" clId="{A054214D-98DD-4F35-B90D-61BA4D9DA7D8}" dt="2021-06-15T20:40:34.922" v="4156" actId="1036"/>
          <ac:spMkLst>
            <pc:docMk/>
            <pc:sldMk cId="2271804621" sldId="256"/>
            <ac:spMk id="4" creationId="{2A03DABB-50B7-43AF-AE13-EE5948EBAB88}"/>
          </ac:spMkLst>
        </pc:spChg>
        <pc:spChg chg="del mod">
          <ac:chgData name="Stefan Mahabeer Ahmed" userId="956c3605-615d-4789-9cb9-25c8ef59b7e2" providerId="ADAL" clId="{A054214D-98DD-4F35-B90D-61BA4D9DA7D8}" dt="2021-06-16T08:46:36.905" v="4479" actId="478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A054214D-98DD-4F35-B90D-61BA4D9DA7D8}" dt="2021-06-15T20:41:21.138" v="4222" actId="1076"/>
          <ac:spMkLst>
            <pc:docMk/>
            <pc:sldMk cId="2271804621" sldId="256"/>
            <ac:spMk id="6" creationId="{135260A3-DD8C-42AD-967D-A8328B27AC23}"/>
          </ac:spMkLst>
        </pc:spChg>
        <pc:spChg chg="mod">
          <ac:chgData name="Stefan Mahabeer Ahmed" userId="956c3605-615d-4789-9cb9-25c8ef59b7e2" providerId="ADAL" clId="{A054214D-98DD-4F35-B90D-61BA4D9DA7D8}" dt="2021-06-15T20:41:36.121" v="4226" actId="14100"/>
          <ac:spMkLst>
            <pc:docMk/>
            <pc:sldMk cId="2271804621" sldId="256"/>
            <ac:spMk id="14" creationId="{5AD3ABB0-B926-4437-BBB9-B42285002E48}"/>
          </ac:spMkLst>
        </pc:spChg>
        <pc:spChg chg="add mod ord">
          <ac:chgData name="Stefan Mahabeer Ahmed" userId="956c3605-615d-4789-9cb9-25c8ef59b7e2" providerId="ADAL" clId="{A054214D-98DD-4F35-B90D-61BA4D9DA7D8}" dt="2021-06-18T21:51:00.689" v="6412" actId="167"/>
          <ac:spMkLst>
            <pc:docMk/>
            <pc:sldMk cId="2271804621" sldId="256"/>
            <ac:spMk id="25" creationId="{0DF8AC7A-FAFD-467F-88E7-D4AA29036E26}"/>
          </ac:spMkLst>
        </pc:spChg>
        <pc:spChg chg="add mod">
          <ac:chgData name="Stefan Mahabeer Ahmed" userId="956c3605-615d-4789-9cb9-25c8ef59b7e2" providerId="ADAL" clId="{A054214D-98DD-4F35-B90D-61BA4D9DA7D8}" dt="2021-06-18T21:53:44.488" v="6500" actId="1037"/>
          <ac:spMkLst>
            <pc:docMk/>
            <pc:sldMk cId="2271804621" sldId="256"/>
            <ac:spMk id="28" creationId="{548A8139-1DED-475F-8185-5157F2E44198}"/>
          </ac:spMkLst>
        </pc:spChg>
        <pc:spChg chg="add del mod">
          <ac:chgData name="Stefan Mahabeer Ahmed" userId="956c3605-615d-4789-9cb9-25c8ef59b7e2" providerId="ADAL" clId="{A054214D-98DD-4F35-B90D-61BA4D9DA7D8}" dt="2021-06-19T20:28:48.809" v="7484" actId="478"/>
          <ac:spMkLst>
            <pc:docMk/>
            <pc:sldMk cId="2271804621" sldId="256"/>
            <ac:spMk id="31" creationId="{8D40D0EC-CDE8-4124-8E31-7369C655098C}"/>
          </ac:spMkLst>
        </pc:spChg>
        <pc:spChg chg="add mod">
          <ac:chgData name="Stefan Mahabeer Ahmed" userId="956c3605-615d-4789-9cb9-25c8ef59b7e2" providerId="ADAL" clId="{A054214D-98DD-4F35-B90D-61BA4D9DA7D8}" dt="2021-06-19T20:28:57.984" v="7486" actId="1076"/>
          <ac:spMkLst>
            <pc:docMk/>
            <pc:sldMk cId="2271804621" sldId="256"/>
            <ac:spMk id="37" creationId="{B55066AA-CB87-4FF4-805F-473B5441C69E}"/>
          </ac:spMkLst>
        </pc:spChg>
        <pc:picChg chg="add del mod">
          <ac:chgData name="Stefan Mahabeer Ahmed" userId="956c3605-615d-4789-9cb9-25c8ef59b7e2" providerId="ADAL" clId="{A054214D-98DD-4F35-B90D-61BA4D9DA7D8}" dt="2021-06-15T20:54:45.898" v="4245" actId="478"/>
          <ac:picMkLst>
            <pc:docMk/>
            <pc:sldMk cId="2271804621" sldId="256"/>
            <ac:picMk id="32" creationId="{DA875048-6CF6-4B98-AA94-1591EEF5DA69}"/>
          </ac:picMkLst>
        </pc:picChg>
        <pc:picChg chg="add mod">
          <ac:chgData name="Stefan Mahabeer Ahmed" userId="956c3605-615d-4789-9cb9-25c8ef59b7e2" providerId="ADAL" clId="{A054214D-98DD-4F35-B90D-61BA4D9DA7D8}" dt="2021-06-15T22:31:39.876" v="4345" actId="1076"/>
          <ac:picMkLst>
            <pc:docMk/>
            <pc:sldMk cId="2271804621" sldId="256"/>
            <ac:picMk id="34" creationId="{5E23FBEF-659D-40C3-9BCA-8619F5988088}"/>
          </ac:picMkLst>
        </pc:picChg>
        <pc:picChg chg="add mod">
          <ac:chgData name="Stefan Mahabeer Ahmed" userId="956c3605-615d-4789-9cb9-25c8ef59b7e2" providerId="ADAL" clId="{A054214D-98DD-4F35-B90D-61BA4D9DA7D8}" dt="2021-06-16T08:48:46.039" v="4558" actId="1076"/>
          <ac:picMkLst>
            <pc:docMk/>
            <pc:sldMk cId="2271804621" sldId="256"/>
            <ac:picMk id="35" creationId="{17A556A6-E9E2-4853-9FCA-3683A56E706C}"/>
          </ac:picMkLst>
        </pc:picChg>
        <pc:picChg chg="add mod">
          <ac:chgData name="Stefan Mahabeer Ahmed" userId="956c3605-615d-4789-9cb9-25c8ef59b7e2" providerId="ADAL" clId="{A054214D-98DD-4F35-B90D-61BA4D9DA7D8}" dt="2021-06-18T21:52:29.505" v="6483" actId="1076"/>
          <ac:picMkLst>
            <pc:docMk/>
            <pc:sldMk cId="2271804621" sldId="256"/>
            <ac:picMk id="36" creationId="{AE9B1CCD-7FD8-42BE-A954-3600A14FF626}"/>
          </ac:picMkLst>
        </pc:picChg>
        <pc:picChg chg="add mod ord">
          <ac:chgData name="Stefan Mahabeer Ahmed" userId="956c3605-615d-4789-9cb9-25c8ef59b7e2" providerId="ADAL" clId="{A054214D-98DD-4F35-B90D-61BA4D9DA7D8}" dt="2021-06-16T23:23:55.629" v="4862" actId="14100"/>
          <ac:picMkLst>
            <pc:docMk/>
            <pc:sldMk cId="2271804621" sldId="256"/>
            <ac:picMk id="38" creationId="{E51E04B5-A800-4E7F-9D3C-60400E517766}"/>
          </ac:picMkLst>
        </pc:picChg>
        <pc:picChg chg="add mod">
          <ac:chgData name="Stefan Mahabeer Ahmed" userId="956c3605-615d-4789-9cb9-25c8ef59b7e2" providerId="ADAL" clId="{A054214D-98DD-4F35-B90D-61BA4D9DA7D8}" dt="2021-06-15T20:59:34.015" v="4265" actId="1076"/>
          <ac:picMkLst>
            <pc:docMk/>
            <pc:sldMk cId="2271804621" sldId="256"/>
            <ac:picMk id="40" creationId="{BE84651D-8BDE-4DC7-A1A1-22D88B7B1F72}"/>
          </ac:picMkLst>
        </pc:picChg>
        <pc:picChg chg="add mod">
          <ac:chgData name="Stefan Mahabeer Ahmed" userId="956c3605-615d-4789-9cb9-25c8ef59b7e2" providerId="ADAL" clId="{A054214D-98DD-4F35-B90D-61BA4D9DA7D8}" dt="2021-06-18T17:10:24.682" v="5199" actId="1076"/>
          <ac:picMkLst>
            <pc:docMk/>
            <pc:sldMk cId="2271804621" sldId="256"/>
            <ac:picMk id="42" creationId="{A8F59266-4B65-4E03-AF34-884EA3192625}"/>
          </ac:picMkLst>
        </pc:picChg>
        <pc:picChg chg="add mod">
          <ac:chgData name="Stefan Mahabeer Ahmed" userId="956c3605-615d-4789-9cb9-25c8ef59b7e2" providerId="ADAL" clId="{A054214D-98DD-4F35-B90D-61BA4D9DA7D8}" dt="2021-06-15T20:59:28.984" v="4264" actId="1076"/>
          <ac:picMkLst>
            <pc:docMk/>
            <pc:sldMk cId="2271804621" sldId="256"/>
            <ac:picMk id="44" creationId="{508501CC-4445-41CE-B840-00B5425858C4}"/>
          </ac:picMkLst>
        </pc:picChg>
        <pc:picChg chg="add mod">
          <ac:chgData name="Stefan Mahabeer Ahmed" userId="956c3605-615d-4789-9cb9-25c8ef59b7e2" providerId="ADAL" clId="{A054214D-98DD-4F35-B90D-61BA4D9DA7D8}" dt="2021-06-16T08:48:59.338" v="4606" actId="1037"/>
          <ac:picMkLst>
            <pc:docMk/>
            <pc:sldMk cId="2271804621" sldId="256"/>
            <ac:picMk id="45" creationId="{76F0DB8F-79EB-4839-AD90-43699F2BE2CE}"/>
          </ac:picMkLst>
        </pc:picChg>
        <pc:cxnChg chg="mod">
          <ac:chgData name="Stefan Mahabeer Ahmed" userId="956c3605-615d-4789-9cb9-25c8ef59b7e2" providerId="ADAL" clId="{A054214D-98DD-4F35-B90D-61BA4D9DA7D8}" dt="2021-06-15T20:40:51.216" v="4216" actId="1076"/>
          <ac:cxnSpMkLst>
            <pc:docMk/>
            <pc:sldMk cId="2271804621" sldId="256"/>
            <ac:cxnSpMk id="3" creationId="{FB47EAAB-BD9B-4786-BD96-C48EE225F23F}"/>
          </ac:cxnSpMkLst>
        </pc:cxnChg>
        <pc:cxnChg chg="mod">
          <ac:chgData name="Stefan Mahabeer Ahmed" userId="956c3605-615d-4789-9cb9-25c8ef59b7e2" providerId="ADAL" clId="{A054214D-98DD-4F35-B90D-61BA4D9DA7D8}" dt="2021-06-15T20:40:41.851" v="4192" actId="1035"/>
          <ac:cxnSpMkLst>
            <pc:docMk/>
            <pc:sldMk cId="2271804621" sldId="256"/>
            <ac:cxnSpMk id="8" creationId="{4972952D-8E2B-4B2A-8DA4-5BB0C63CE2D9}"/>
          </ac:cxnSpMkLst>
        </pc:cxnChg>
        <pc:cxnChg chg="mod">
          <ac:chgData name="Stefan Mahabeer Ahmed" userId="956c3605-615d-4789-9cb9-25c8ef59b7e2" providerId="ADAL" clId="{A054214D-98DD-4F35-B90D-61BA4D9DA7D8}" dt="2021-06-15T20:40:46.578" v="4214" actId="1036"/>
          <ac:cxnSpMkLst>
            <pc:docMk/>
            <pc:sldMk cId="2271804621" sldId="256"/>
            <ac:cxnSpMk id="9" creationId="{9F36E919-5207-4C64-AA45-B645CAFD0077}"/>
          </ac:cxnSpMkLst>
        </pc:cxnChg>
        <pc:cxnChg chg="mod ord">
          <ac:chgData name="Stefan Mahabeer Ahmed" userId="956c3605-615d-4789-9cb9-25c8ef59b7e2" providerId="ADAL" clId="{A054214D-98DD-4F35-B90D-61BA4D9DA7D8}" dt="2021-06-18T21:51:51.918" v="6431" actId="166"/>
          <ac:cxnSpMkLst>
            <pc:docMk/>
            <pc:sldMk cId="2271804621" sldId="256"/>
            <ac:cxnSpMk id="10" creationId="{8A109C15-E836-41CB-8176-F962360947D2}"/>
          </ac:cxnSpMkLst>
        </pc:cxnChg>
        <pc:cxnChg chg="mod">
          <ac:chgData name="Stefan Mahabeer Ahmed" userId="956c3605-615d-4789-9cb9-25c8ef59b7e2" providerId="ADAL" clId="{A054214D-98DD-4F35-B90D-61BA4D9DA7D8}" dt="2021-06-15T20:49:05.099" v="4230" actId="1076"/>
          <ac:cxnSpMkLst>
            <pc:docMk/>
            <pc:sldMk cId="2271804621" sldId="256"/>
            <ac:cxnSpMk id="11" creationId="{8B218429-09F3-48EA-910D-6583EE174903}"/>
          </ac:cxnSpMkLst>
        </pc:cxnChg>
        <pc:cxnChg chg="mod">
          <ac:chgData name="Stefan Mahabeer Ahmed" userId="956c3605-615d-4789-9cb9-25c8ef59b7e2" providerId="ADAL" clId="{A054214D-98DD-4F35-B90D-61BA4D9DA7D8}" dt="2021-06-15T20:49:08.219" v="4231" actId="1076"/>
          <ac:cxnSpMkLst>
            <pc:docMk/>
            <pc:sldMk cId="2271804621" sldId="256"/>
            <ac:cxnSpMk id="12" creationId="{E31F8E2F-FF42-44F8-816B-6D66209EA092}"/>
          </ac:cxnSpMkLst>
        </pc:cxnChg>
        <pc:cxnChg chg="mod">
          <ac:chgData name="Stefan Mahabeer Ahmed" userId="956c3605-615d-4789-9cb9-25c8ef59b7e2" providerId="ADAL" clId="{A054214D-98DD-4F35-B90D-61BA4D9DA7D8}" dt="2021-06-15T20:48:58.721" v="4229" actId="1076"/>
          <ac:cxnSpMkLst>
            <pc:docMk/>
            <pc:sldMk cId="2271804621" sldId="256"/>
            <ac:cxnSpMk id="13" creationId="{CE633BF6-3BC5-4775-8436-2C2BEDE68FF5}"/>
          </ac:cxnSpMkLst>
        </pc:cxnChg>
        <pc:cxnChg chg="mod">
          <ac:chgData name="Stefan Mahabeer Ahmed" userId="956c3605-615d-4789-9cb9-25c8ef59b7e2" providerId="ADAL" clId="{A054214D-98DD-4F35-B90D-61BA4D9DA7D8}" dt="2021-06-15T20:49:53.793" v="4240" actId="14100"/>
          <ac:cxnSpMkLst>
            <pc:docMk/>
            <pc:sldMk cId="2271804621" sldId="256"/>
            <ac:cxnSpMk id="15" creationId="{D2568432-17AF-4AE0-AB90-21F1A29F3690}"/>
          </ac:cxnSpMkLst>
        </pc:cxnChg>
        <pc:cxnChg chg="mod">
          <ac:chgData name="Stefan Mahabeer Ahmed" userId="956c3605-615d-4789-9cb9-25c8ef59b7e2" providerId="ADAL" clId="{A054214D-98DD-4F35-B90D-61BA4D9DA7D8}" dt="2021-06-15T20:49:57.758" v="4242" actId="14100"/>
          <ac:cxnSpMkLst>
            <pc:docMk/>
            <pc:sldMk cId="2271804621" sldId="256"/>
            <ac:cxnSpMk id="16" creationId="{E4887085-D11B-4348-A858-7AADF40F7587}"/>
          </ac:cxnSpMkLst>
        </pc:cxnChg>
        <pc:cxnChg chg="del mod">
          <ac:chgData name="Stefan Mahabeer Ahmed" userId="956c3605-615d-4789-9cb9-25c8ef59b7e2" providerId="ADAL" clId="{A054214D-98DD-4F35-B90D-61BA4D9DA7D8}" dt="2021-06-15T22:25:43.569" v="4266" actId="478"/>
          <ac:cxnSpMkLst>
            <pc:docMk/>
            <pc:sldMk cId="2271804621" sldId="256"/>
            <ac:cxnSpMk id="17" creationId="{CF7B73CD-F56C-4B83-9249-005FC871CD69}"/>
          </ac:cxnSpMkLst>
        </pc:cxnChg>
        <pc:cxnChg chg="mod">
          <ac:chgData name="Stefan Mahabeer Ahmed" userId="956c3605-615d-4789-9cb9-25c8ef59b7e2" providerId="ADAL" clId="{A054214D-98DD-4F35-B90D-61BA4D9DA7D8}" dt="2021-06-15T20:49:48.974" v="4238" actId="14100"/>
          <ac:cxnSpMkLst>
            <pc:docMk/>
            <pc:sldMk cId="2271804621" sldId="256"/>
            <ac:cxnSpMk id="18" creationId="{E3A685D7-3574-4D0B-B295-9CD86809D888}"/>
          </ac:cxnSpMkLst>
        </pc:cxnChg>
        <pc:cxnChg chg="add mod">
          <ac:chgData name="Stefan Mahabeer Ahmed" userId="956c3605-615d-4789-9cb9-25c8ef59b7e2" providerId="ADAL" clId="{A054214D-98DD-4F35-B90D-61BA4D9DA7D8}" dt="2021-06-18T21:51:35.237" v="6426" actId="1076"/>
          <ac:cxnSpMkLst>
            <pc:docMk/>
            <pc:sldMk cId="2271804621" sldId="256"/>
            <ac:cxnSpMk id="33" creationId="{FAF7EABC-4157-4168-AC03-32EDEB7883FA}"/>
          </ac:cxnSpMkLst>
        </pc:cxnChg>
      </pc:sldChg>
      <pc:sldChg chg="addSp delSp modSp mod">
        <pc:chgData name="Stefan Mahabeer Ahmed" userId="956c3605-615d-4789-9cb9-25c8ef59b7e2" providerId="ADAL" clId="{A054214D-98DD-4F35-B90D-61BA4D9DA7D8}" dt="2021-07-05T23:15:28.144" v="9724" actId="1076"/>
        <pc:sldMkLst>
          <pc:docMk/>
          <pc:sldMk cId="3506781348" sldId="257"/>
        </pc:sldMkLst>
        <pc:spChg chg="del mod">
          <ac:chgData name="Stefan Mahabeer Ahmed" userId="956c3605-615d-4789-9cb9-25c8ef59b7e2" providerId="ADAL" clId="{A054214D-98DD-4F35-B90D-61BA4D9DA7D8}" dt="2021-06-16T10:19:16.337" v="4813" actId="478"/>
          <ac:spMkLst>
            <pc:docMk/>
            <pc:sldMk cId="3506781348" sldId="257"/>
            <ac:spMk id="3" creationId="{1474F555-F3CF-417B-BEF0-20102BD09DBE}"/>
          </ac:spMkLst>
        </pc:spChg>
        <pc:spChg chg="mod">
          <ac:chgData name="Stefan Mahabeer Ahmed" userId="956c3605-615d-4789-9cb9-25c8ef59b7e2" providerId="ADAL" clId="{A054214D-98DD-4F35-B90D-61BA4D9DA7D8}" dt="2021-06-23T10:25:29.029" v="8512" actId="1076"/>
          <ac:spMkLst>
            <pc:docMk/>
            <pc:sldMk cId="3506781348" sldId="257"/>
            <ac:spMk id="22" creationId="{E679B8A1-9785-47C6-996C-3669E7D5234F}"/>
          </ac:spMkLst>
        </pc:spChg>
        <pc:spChg chg="add mod">
          <ac:chgData name="Stefan Mahabeer Ahmed" userId="956c3605-615d-4789-9cb9-25c8ef59b7e2" providerId="ADAL" clId="{A054214D-98DD-4F35-B90D-61BA4D9DA7D8}" dt="2021-06-16T10:19:24.702" v="4849" actId="1036"/>
          <ac:spMkLst>
            <pc:docMk/>
            <pc:sldMk cId="3506781348" sldId="257"/>
            <ac:spMk id="24" creationId="{B0EF69AB-2D7D-4AE9-94C2-028BE47526D4}"/>
          </ac:spMkLst>
        </pc:spChg>
        <pc:spChg chg="mod">
          <ac:chgData name="Stefan Mahabeer Ahmed" userId="956c3605-615d-4789-9cb9-25c8ef59b7e2" providerId="ADAL" clId="{A054214D-98DD-4F35-B90D-61BA4D9DA7D8}" dt="2021-06-18T22:45:52.575" v="6507" actId="1076"/>
          <ac:spMkLst>
            <pc:docMk/>
            <pc:sldMk cId="3506781348" sldId="257"/>
            <ac:spMk id="25" creationId="{F7CC896C-D23F-4019-A366-999AF7C76937}"/>
          </ac:spMkLst>
        </pc:spChg>
        <pc:spChg chg="add del mod">
          <ac:chgData name="Stefan Mahabeer Ahmed" userId="956c3605-615d-4789-9cb9-25c8ef59b7e2" providerId="ADAL" clId="{A054214D-98DD-4F35-B90D-61BA4D9DA7D8}" dt="2021-07-05T23:15:28.144" v="9724" actId="1076"/>
          <ac:spMkLst>
            <pc:docMk/>
            <pc:sldMk cId="3506781348" sldId="257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18T22:45:33.028" v="6504" actId="1076"/>
          <ac:spMkLst>
            <pc:docMk/>
            <pc:sldMk cId="3506781348" sldId="257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6-22T23:24:30.691" v="8492" actId="122"/>
          <ac:graphicFrameMkLst>
            <pc:docMk/>
            <pc:sldMk cId="3506781348" sldId="257"/>
            <ac:graphicFrameMk id="4" creationId="{1B92E7A5-B72C-4C40-B20D-0C5147DC77B3}"/>
          </ac:graphicFrameMkLst>
        </pc:graphicFrameChg>
        <pc:cxnChg chg="mod">
          <ac:chgData name="Stefan Mahabeer Ahmed" userId="956c3605-615d-4789-9cb9-25c8ef59b7e2" providerId="ADAL" clId="{A054214D-98DD-4F35-B90D-61BA4D9DA7D8}" dt="2021-06-15T20:40:17.296" v="4138" actId="14100"/>
          <ac:cxnSpMkLst>
            <pc:docMk/>
            <pc:sldMk cId="3506781348" sldId="257"/>
            <ac:cxnSpMk id="20" creationId="{A3AD9A2A-84B7-4C9B-BA34-FF915BB7E744}"/>
          </ac:cxnSpMkLst>
        </pc:cxnChg>
        <pc:cxnChg chg="mod">
          <ac:chgData name="Stefan Mahabeer Ahmed" userId="956c3605-615d-4789-9cb9-25c8ef59b7e2" providerId="ADAL" clId="{A054214D-98DD-4F35-B90D-61BA4D9DA7D8}" dt="2021-06-18T20:14:14.970" v="5949" actId="962"/>
          <ac:cxnSpMkLst>
            <pc:docMk/>
            <pc:sldMk cId="3506781348" sldId="257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A054214D-98DD-4F35-B90D-61BA4D9DA7D8}" dt="2021-06-23T10:25:15.295" v="8510" actId="14100"/>
          <ac:cxnSpMkLst>
            <pc:docMk/>
            <pc:sldMk cId="3506781348" sldId="257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19T20:27:55.827" v="7483" actId="14100"/>
          <ac:cxnSpMkLst>
            <pc:docMk/>
            <pc:sldMk cId="3506781348" sldId="257"/>
            <ac:cxnSpMk id="37" creationId="{6D60325C-0ED7-4B8E-A409-82DE0D2F5AB7}"/>
          </ac:cxnSpMkLst>
        </pc:cxnChg>
      </pc:sldChg>
      <pc:sldChg chg="addSp delSp modSp mod">
        <pc:chgData name="Stefan Mahabeer Ahmed" userId="956c3605-615d-4789-9cb9-25c8ef59b7e2" providerId="ADAL" clId="{A054214D-98DD-4F35-B90D-61BA4D9DA7D8}" dt="2021-06-22T22:58:54.304" v="8387" actId="1076"/>
        <pc:sldMkLst>
          <pc:docMk/>
          <pc:sldMk cId="4242063566" sldId="258"/>
        </pc:sldMkLst>
        <pc:spChg chg="mod">
          <ac:chgData name="Stefan Mahabeer Ahmed" userId="956c3605-615d-4789-9cb9-25c8ef59b7e2" providerId="ADAL" clId="{A054214D-98DD-4F35-B90D-61BA4D9DA7D8}" dt="2021-06-18T20:04:53.794" v="5882" actId="1076"/>
          <ac:spMkLst>
            <pc:docMk/>
            <pc:sldMk cId="4242063566" sldId="258"/>
            <ac:spMk id="3" creationId="{BDEF2F90-3E3E-44CF-8820-4FA6D13C772B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9" creationId="{9FED03F4-0D4C-47E8-B13A-64145F6FDBE4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3" creationId="{9AA05C46-8E6D-4FFC-A985-ACA8AEEE618A}"/>
          </ac:spMkLst>
        </pc:spChg>
        <pc:spChg chg="add mod">
          <ac:chgData name="Stefan Mahabeer Ahmed" userId="956c3605-615d-4789-9cb9-25c8ef59b7e2" providerId="ADAL" clId="{A054214D-98DD-4F35-B90D-61BA4D9DA7D8}" dt="2021-06-22T22:58:32.766" v="8386" actId="1076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5" creationId="{C2DD3E98-297D-474C-A323-72C7A55C0458}"/>
          </ac:spMkLst>
        </pc:spChg>
        <pc:spChg chg="add mod">
          <ac:chgData name="Stefan Mahabeer Ahmed" userId="956c3605-615d-4789-9cb9-25c8ef59b7e2" providerId="ADAL" clId="{A054214D-98DD-4F35-B90D-61BA4D9DA7D8}" dt="2021-06-18T20:04:58.898" v="5883" actId="1076"/>
          <ac:spMkLst>
            <pc:docMk/>
            <pc:sldMk cId="4242063566" sldId="258"/>
            <ac:spMk id="17" creationId="{EBF1DFE6-554B-489B-86FE-A5C129E309D4}"/>
          </ac:spMkLst>
        </pc:spChg>
        <pc:spChg chg="add 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9" creationId="{322EBED2-3F72-4439-8A10-01E3B4354751}"/>
          </ac:spMkLst>
        </pc:spChg>
        <pc:picChg chg="add del mod">
          <ac:chgData name="Stefan Mahabeer Ahmed" userId="956c3605-615d-4789-9cb9-25c8ef59b7e2" providerId="ADAL" clId="{A054214D-98DD-4F35-B90D-61BA4D9DA7D8}" dt="2021-06-18T17:43:00.840" v="5396" actId="478"/>
          <ac:picMkLst>
            <pc:docMk/>
            <pc:sldMk cId="4242063566" sldId="258"/>
            <ac:picMk id="16" creationId="{5E936C4E-9D88-4A3D-B2CD-57F443A001ED}"/>
          </ac:picMkLst>
        </pc:picChg>
        <pc:cxnChg chg="del">
          <ac:chgData name="Stefan Mahabeer Ahmed" userId="956c3605-615d-4789-9cb9-25c8ef59b7e2" providerId="ADAL" clId="{A054214D-98DD-4F35-B90D-61BA4D9DA7D8}" dt="2021-06-15T12:52:19.934" v="3306" actId="478"/>
          <ac:cxnSpMkLst>
            <pc:docMk/>
            <pc:sldMk cId="4242063566" sldId="258"/>
            <ac:cxnSpMk id="4" creationId="{4235E83A-EBC6-421C-AF8E-1D7F2471053F}"/>
          </ac:cxnSpMkLst>
        </pc:cxnChg>
        <pc:cxnChg chg="del">
          <ac:chgData name="Stefan Mahabeer Ahmed" userId="956c3605-615d-4789-9cb9-25c8ef59b7e2" providerId="ADAL" clId="{A054214D-98DD-4F35-B90D-61BA4D9DA7D8}" dt="2021-06-15T12:52:20.847" v="3307" actId="478"/>
          <ac:cxnSpMkLst>
            <pc:docMk/>
            <pc:sldMk cId="4242063566" sldId="258"/>
            <ac:cxnSpMk id="5" creationId="{11CD2493-2306-4853-9969-CD76FD4F026C}"/>
          </ac:cxnSpMkLst>
        </pc:cxnChg>
        <pc:cxnChg chg="mod">
          <ac:chgData name="Stefan Mahabeer Ahmed" userId="956c3605-615d-4789-9cb9-25c8ef59b7e2" providerId="ADAL" clId="{A054214D-98DD-4F35-B90D-61BA4D9DA7D8}" dt="2021-06-22T22:58:54.304" v="8387" actId="1076"/>
          <ac:cxnSpMkLst>
            <pc:docMk/>
            <pc:sldMk cId="4242063566" sldId="258"/>
            <ac:cxnSpMk id="11" creationId="{CBB3754B-C595-436C-BC2F-4393FAC5F8D2}"/>
          </ac:cxnSpMkLst>
        </pc:cxnChg>
        <pc:cxnChg chg="mod">
          <ac:chgData name="Stefan Mahabeer Ahmed" userId="956c3605-615d-4789-9cb9-25c8ef59b7e2" providerId="ADAL" clId="{A054214D-98DD-4F35-B90D-61BA4D9DA7D8}" dt="2021-06-22T22:58:54.304" v="8387" actId="1076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del">
        <pc:chgData name="Stefan Mahabeer Ahmed" userId="956c3605-615d-4789-9cb9-25c8ef59b7e2" providerId="ADAL" clId="{A054214D-98DD-4F35-B90D-61BA4D9DA7D8}" dt="2021-06-13T17:59:19.624" v="0" actId="2696"/>
        <pc:sldMkLst>
          <pc:docMk/>
          <pc:sldMk cId="3853243260" sldId="260"/>
        </pc:sldMkLst>
      </pc:sldChg>
      <pc:sldChg chg="addSp delSp modSp mod">
        <pc:chgData name="Stefan Mahabeer Ahmed" userId="956c3605-615d-4789-9cb9-25c8ef59b7e2" providerId="ADAL" clId="{A054214D-98DD-4F35-B90D-61BA4D9DA7D8}" dt="2021-06-23T16:05:23.136" v="9674" actId="1036"/>
        <pc:sldMkLst>
          <pc:docMk/>
          <pc:sldMk cId="1135435509" sldId="261"/>
        </pc:sldMkLst>
        <pc:spChg chg="mod">
          <ac:chgData name="Stefan Mahabeer Ahmed" userId="956c3605-615d-4789-9cb9-25c8ef59b7e2" providerId="ADAL" clId="{A054214D-98DD-4F35-B90D-61BA4D9DA7D8}" dt="2021-06-16T08:45:45.592" v="4458" actId="1037"/>
          <ac:spMkLst>
            <pc:docMk/>
            <pc:sldMk cId="1135435509" sldId="261"/>
            <ac:spMk id="2" creationId="{774B600D-B73E-48FA-AE5E-CFA275BA42EE}"/>
          </ac:spMkLst>
        </pc:spChg>
        <pc:spChg chg="mod">
          <ac:chgData name="Stefan Mahabeer Ahmed" userId="956c3605-615d-4789-9cb9-25c8ef59b7e2" providerId="ADAL" clId="{A054214D-98DD-4F35-B90D-61BA4D9DA7D8}" dt="2021-06-16T08:45:45.592" v="4458" actId="1037"/>
          <ac:spMkLst>
            <pc:docMk/>
            <pc:sldMk cId="1135435509" sldId="261"/>
            <ac:spMk id="3" creationId="{5AB744E8-2249-43B0-A4DB-8463084E4235}"/>
          </ac:spMkLst>
        </pc:spChg>
        <pc:spChg chg="del mod">
          <ac:chgData name="Stefan Mahabeer Ahmed" userId="956c3605-615d-4789-9cb9-25c8ef59b7e2" providerId="ADAL" clId="{A054214D-98DD-4F35-B90D-61BA4D9DA7D8}" dt="2021-06-13T18:28:07.671" v="259" actId="478"/>
          <ac:spMkLst>
            <pc:docMk/>
            <pc:sldMk cId="1135435509" sldId="261"/>
            <ac:spMk id="4" creationId="{5D83BFB8-3E45-4B91-84EA-F0F345DFDC7B}"/>
          </ac:spMkLst>
        </pc:spChg>
        <pc:spChg chg="add mod">
          <ac:chgData name="Stefan Mahabeer Ahmed" userId="956c3605-615d-4789-9cb9-25c8ef59b7e2" providerId="ADAL" clId="{A054214D-98DD-4F35-B90D-61BA4D9DA7D8}" dt="2021-06-23T15:19:08.279" v="9083" actId="1036"/>
          <ac:spMkLst>
            <pc:docMk/>
            <pc:sldMk cId="1135435509" sldId="261"/>
            <ac:spMk id="4" creationId="{C11EABA4-CBC4-4D31-8F66-9D55C5FBB8A0}"/>
          </ac:spMkLst>
        </pc:spChg>
        <pc:spChg chg="del">
          <ac:chgData name="Stefan Mahabeer Ahmed" userId="956c3605-615d-4789-9cb9-25c8ef59b7e2" providerId="ADAL" clId="{A054214D-98DD-4F35-B90D-61BA4D9DA7D8}" dt="2021-06-13T18:09:47.196" v="165" actId="478"/>
          <ac:spMkLst>
            <pc:docMk/>
            <pc:sldMk cId="1135435509" sldId="261"/>
            <ac:spMk id="5" creationId="{1BE2677F-906A-4C1A-895C-AF1CD8E415AA}"/>
          </ac:spMkLst>
        </pc:spChg>
        <pc:spChg chg="del">
          <ac:chgData name="Stefan Mahabeer Ahmed" userId="956c3605-615d-4789-9cb9-25c8ef59b7e2" providerId="ADAL" clId="{A054214D-98DD-4F35-B90D-61BA4D9DA7D8}" dt="2021-06-13T18:09:44.833" v="164" actId="478"/>
          <ac:spMkLst>
            <pc:docMk/>
            <pc:sldMk cId="1135435509" sldId="261"/>
            <ac:spMk id="6" creationId="{2E8FE2CD-9C60-4A12-B068-8B297E1622E0}"/>
          </ac:spMkLst>
        </pc:spChg>
        <pc:spChg chg="del">
          <ac:chgData name="Stefan Mahabeer Ahmed" userId="956c3605-615d-4789-9cb9-25c8ef59b7e2" providerId="ADAL" clId="{A054214D-98DD-4F35-B90D-61BA4D9DA7D8}" dt="2021-06-13T19:32:27.894" v="937" actId="478"/>
          <ac:spMkLst>
            <pc:docMk/>
            <pc:sldMk cId="1135435509" sldId="261"/>
            <ac:spMk id="7" creationId="{0596AD91-9562-4AA7-A0E3-ED2EF5655A4B}"/>
          </ac:spMkLst>
        </pc:spChg>
        <pc:spChg chg="del mod">
          <ac:chgData name="Stefan Mahabeer Ahmed" userId="956c3605-615d-4789-9cb9-25c8ef59b7e2" providerId="ADAL" clId="{A054214D-98DD-4F35-B90D-61BA4D9DA7D8}" dt="2021-06-13T19:32:25.779" v="935" actId="478"/>
          <ac:spMkLst>
            <pc:docMk/>
            <pc:sldMk cId="1135435509" sldId="261"/>
            <ac:spMk id="8" creationId="{F8E8B5E4-DFF3-4F6D-B70A-B9E57A838531}"/>
          </ac:spMkLst>
        </pc:spChg>
        <pc:spChg chg="del">
          <ac:chgData name="Stefan Mahabeer Ahmed" userId="956c3605-615d-4789-9cb9-25c8ef59b7e2" providerId="ADAL" clId="{A054214D-98DD-4F35-B90D-61BA4D9DA7D8}" dt="2021-06-13T19:32:42.080" v="946" actId="478"/>
          <ac:spMkLst>
            <pc:docMk/>
            <pc:sldMk cId="1135435509" sldId="261"/>
            <ac:spMk id="9" creationId="{A00FAAE7-9DAB-40E8-99A5-6462D4223949}"/>
          </ac:spMkLst>
        </pc:spChg>
        <pc:spChg chg="del">
          <ac:chgData name="Stefan Mahabeer Ahmed" userId="956c3605-615d-4789-9cb9-25c8ef59b7e2" providerId="ADAL" clId="{A054214D-98DD-4F35-B90D-61BA4D9DA7D8}" dt="2021-06-13T18:09:49.324" v="166" actId="478"/>
          <ac:spMkLst>
            <pc:docMk/>
            <pc:sldMk cId="1135435509" sldId="261"/>
            <ac:spMk id="10" creationId="{B4B32985-BC07-4A30-B1DA-EFFCBFCC7940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1" creationId="{C37D6EC8-F4F7-4294-8172-66834DD698BB}"/>
          </ac:spMkLst>
        </pc:spChg>
        <pc:spChg chg="del mod">
          <ac:chgData name="Stefan Mahabeer Ahmed" userId="956c3605-615d-4789-9cb9-25c8ef59b7e2" providerId="ADAL" clId="{A054214D-98DD-4F35-B90D-61BA4D9DA7D8}" dt="2021-06-13T20:55:49.338" v="1997" actId="478"/>
          <ac:spMkLst>
            <pc:docMk/>
            <pc:sldMk cId="1135435509" sldId="261"/>
            <ac:spMk id="12" creationId="{0CAC9204-8EE4-40C3-B756-B6C57CD82C15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13" creationId="{90E4CA44-4A5D-488B-A03D-49F767FAA165}"/>
          </ac:spMkLst>
        </pc:spChg>
        <pc:spChg chg="del mod">
          <ac:chgData name="Stefan Mahabeer Ahmed" userId="956c3605-615d-4789-9cb9-25c8ef59b7e2" providerId="ADAL" clId="{A054214D-98DD-4F35-B90D-61BA4D9DA7D8}" dt="2021-06-15T12:23:53.194" v="2965" actId="478"/>
          <ac:spMkLst>
            <pc:docMk/>
            <pc:sldMk cId="1135435509" sldId="261"/>
            <ac:spMk id="14" creationId="{AD8E1585-830A-4BFD-AFAF-17C3D2C08E5A}"/>
          </ac:spMkLst>
        </pc:spChg>
        <pc:spChg chg="del mod">
          <ac:chgData name="Stefan Mahabeer Ahmed" userId="956c3605-615d-4789-9cb9-25c8ef59b7e2" providerId="ADAL" clId="{A054214D-98DD-4F35-B90D-61BA4D9DA7D8}" dt="2021-06-13T20:55:52.475" v="1999" actId="478"/>
          <ac:spMkLst>
            <pc:docMk/>
            <pc:sldMk cId="1135435509" sldId="261"/>
            <ac:spMk id="16" creationId="{A7C67D16-962D-4AC4-B3E6-500339F57D93}"/>
          </ac:spMkLst>
        </pc:spChg>
        <pc:spChg chg="del mod">
          <ac:chgData name="Stefan Mahabeer Ahmed" userId="956c3605-615d-4789-9cb9-25c8ef59b7e2" providerId="ADAL" clId="{A054214D-98DD-4F35-B90D-61BA4D9DA7D8}" dt="2021-06-13T20:55:51.125" v="1998" actId="478"/>
          <ac:spMkLst>
            <pc:docMk/>
            <pc:sldMk cId="1135435509" sldId="261"/>
            <ac:spMk id="17" creationId="{0B749869-3640-4AB7-B93D-E0C8077F11F5}"/>
          </ac:spMkLst>
        </pc:spChg>
        <pc:spChg chg="add mod">
          <ac:chgData name="Stefan Mahabeer Ahmed" userId="956c3605-615d-4789-9cb9-25c8ef59b7e2" providerId="ADAL" clId="{A054214D-98DD-4F35-B90D-61BA4D9DA7D8}" dt="2021-06-18T13:02:50.854" v="5165" actId="207"/>
          <ac:spMkLst>
            <pc:docMk/>
            <pc:sldMk cId="1135435509" sldId="261"/>
            <ac:spMk id="18" creationId="{3EC2C3DD-3258-4257-B25C-9EAC67E3AD63}"/>
          </ac:spMkLst>
        </pc:spChg>
        <pc:spChg chg="del">
          <ac:chgData name="Stefan Mahabeer Ahmed" userId="956c3605-615d-4789-9cb9-25c8ef59b7e2" providerId="ADAL" clId="{A054214D-98DD-4F35-B90D-61BA4D9DA7D8}" dt="2021-06-13T17:59:39.610" v="2" actId="478"/>
          <ac:spMkLst>
            <pc:docMk/>
            <pc:sldMk cId="1135435509" sldId="261"/>
            <ac:spMk id="20" creationId="{7D31DCF3-963B-412D-AC7B-DC93C10CA385}"/>
          </ac:spMkLst>
        </pc:spChg>
        <pc:spChg chg="mod">
          <ac:chgData name="Stefan Mahabeer Ahmed" userId="956c3605-615d-4789-9cb9-25c8ef59b7e2" providerId="ADAL" clId="{A054214D-98DD-4F35-B90D-61BA4D9DA7D8}" dt="2021-06-18T17:41:00.374" v="5290" actId="1076"/>
          <ac:spMkLst>
            <pc:docMk/>
            <pc:sldMk cId="1135435509" sldId="261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24" creationId="{36990FD2-497E-4E03-B2C0-16AA009F1518}"/>
          </ac:spMkLst>
        </pc:spChg>
        <pc:spChg chg="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25" creationId="{E0197EFD-5F08-4E6F-AFB2-DD0FB51B5D65}"/>
          </ac:spMkLst>
        </pc:spChg>
        <pc:spChg chg="mod">
          <ac:chgData name="Stefan Mahabeer Ahmed" userId="956c3605-615d-4789-9cb9-25c8ef59b7e2" providerId="ADAL" clId="{A054214D-98DD-4F35-B90D-61BA4D9DA7D8}" dt="2021-06-23T15:00:19.419" v="8713" actId="1076"/>
          <ac:spMkLst>
            <pc:docMk/>
            <pc:sldMk cId="1135435509" sldId="261"/>
            <ac:spMk id="28" creationId="{CABD5F2E-07D2-4853-9F6C-4C64CE28A720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29" creationId="{13347EE8-9259-4997-84B2-89ECEC2466A9}"/>
          </ac:spMkLst>
        </pc:spChg>
        <pc:spChg chg="del mod">
          <ac:chgData name="Stefan Mahabeer Ahmed" userId="956c3605-615d-4789-9cb9-25c8ef59b7e2" providerId="ADAL" clId="{A054214D-98DD-4F35-B90D-61BA4D9DA7D8}" dt="2021-06-13T20:55:54.074" v="2000" actId="478"/>
          <ac:spMkLst>
            <pc:docMk/>
            <pc:sldMk cId="1135435509" sldId="261"/>
            <ac:spMk id="30" creationId="{5995BFDC-3524-4EE2-917D-705C5C12A0B1}"/>
          </ac:spMkLst>
        </pc:spChg>
        <pc:spChg chg="mod">
          <ac:chgData name="Stefan Mahabeer Ahmed" userId="956c3605-615d-4789-9cb9-25c8ef59b7e2" providerId="ADAL" clId="{A054214D-98DD-4F35-B90D-61BA4D9DA7D8}" dt="2021-06-23T15:19:45.157" v="9098" actId="1037"/>
          <ac:spMkLst>
            <pc:docMk/>
            <pc:sldMk cId="1135435509" sldId="261"/>
            <ac:spMk id="31" creationId="{EA06A011-B8CE-469E-B7B9-FB207C79EBE6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5" creationId="{7AA409C6-EE95-43A8-A0C8-91A3A7B81F03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6" creationId="{E24D174E-992D-411C-9534-A5CE1AE67D6C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7" creationId="{E2F5129A-B9DA-4B28-8195-6C96D881B670}"/>
          </ac:spMkLst>
        </pc:spChg>
        <pc:spChg chg="add del mod">
          <ac:chgData name="Stefan Mahabeer Ahmed" userId="956c3605-615d-4789-9cb9-25c8ef59b7e2" providerId="ADAL" clId="{A054214D-98DD-4F35-B90D-61BA4D9DA7D8}" dt="2021-06-18T10:33:09.656" v="4930" actId="478"/>
          <ac:spMkLst>
            <pc:docMk/>
            <pc:sldMk cId="1135435509" sldId="261"/>
            <ac:spMk id="58" creationId="{0470CAB1-9329-4B68-9CD8-50BB832B351E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59" creationId="{1455EBB6-841D-47C9-86BF-9E239CDD58FC}"/>
          </ac:spMkLst>
        </pc:spChg>
        <pc:spChg chg="add del mod">
          <ac:chgData name="Stefan Mahabeer Ahmed" userId="956c3605-615d-4789-9cb9-25c8ef59b7e2" providerId="ADAL" clId="{A054214D-98DD-4F35-B90D-61BA4D9DA7D8}" dt="2021-06-18T10:33:12.484" v="4932" actId="478"/>
          <ac:spMkLst>
            <pc:docMk/>
            <pc:sldMk cId="1135435509" sldId="261"/>
            <ac:spMk id="59" creationId="{925B16E7-5A5F-44E5-A599-8173506A6C98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60" creationId="{9178ABD9-91EC-42C5-BB92-17F348E42A7C}"/>
          </ac:spMkLst>
        </pc:spChg>
        <pc:spChg chg="add 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61" creationId="{7E13DC8E-7444-4669-87B3-0F5ABCEAD4EF}"/>
          </ac:spMkLst>
        </pc:spChg>
        <pc:spChg chg="add mod">
          <ac:chgData name="Stefan Mahabeer Ahmed" userId="956c3605-615d-4789-9cb9-25c8ef59b7e2" providerId="ADAL" clId="{A054214D-98DD-4F35-B90D-61BA4D9DA7D8}" dt="2021-06-23T15:21:44.589" v="9188" actId="1038"/>
          <ac:spMkLst>
            <pc:docMk/>
            <pc:sldMk cId="1135435509" sldId="261"/>
            <ac:spMk id="62" creationId="{11658076-67AA-464B-999B-A290DCE43D64}"/>
          </ac:spMkLst>
        </pc:spChg>
        <pc:spChg chg="add del mod">
          <ac:chgData name="Stefan Mahabeer Ahmed" userId="956c3605-615d-4789-9cb9-25c8ef59b7e2" providerId="ADAL" clId="{A054214D-98DD-4F35-B90D-61BA4D9DA7D8}" dt="2021-06-15T12:24:02.544" v="2972" actId="478"/>
          <ac:spMkLst>
            <pc:docMk/>
            <pc:sldMk cId="1135435509" sldId="261"/>
            <ac:spMk id="62" creationId="{230EBC79-5522-4E86-8A68-EAF259290CED}"/>
          </ac:spMkLst>
        </pc:spChg>
        <pc:spChg chg="del mod">
          <ac:chgData name="Stefan Mahabeer Ahmed" userId="956c3605-615d-4789-9cb9-25c8ef59b7e2" providerId="ADAL" clId="{A054214D-98DD-4F35-B90D-61BA4D9DA7D8}" dt="2021-06-18T10:33:10.946" v="4931" actId="478"/>
          <ac:spMkLst>
            <pc:docMk/>
            <pc:sldMk cId="1135435509" sldId="261"/>
            <ac:spMk id="62" creationId="{84D7A4AC-53A2-4EC1-8807-378E7218FE6F}"/>
          </ac:spMkLst>
        </pc:spChg>
        <pc:spChg chg="add del mod">
          <ac:chgData name="Stefan Mahabeer Ahmed" userId="956c3605-615d-4789-9cb9-25c8ef59b7e2" providerId="ADAL" clId="{A054214D-98DD-4F35-B90D-61BA4D9DA7D8}" dt="2021-06-18T10:33:14.543" v="4933" actId="478"/>
          <ac:spMkLst>
            <pc:docMk/>
            <pc:sldMk cId="1135435509" sldId="261"/>
            <ac:spMk id="63" creationId="{6E154680-DA18-41ED-A98C-2070D9C7B3E7}"/>
          </ac:spMkLst>
        </pc:spChg>
        <pc:spChg chg="add mod">
          <ac:chgData name="Stefan Mahabeer Ahmed" userId="956c3605-615d-4789-9cb9-25c8ef59b7e2" providerId="ADAL" clId="{A054214D-98DD-4F35-B90D-61BA4D9DA7D8}" dt="2021-06-23T15:20:46.028" v="9159" actId="1035"/>
          <ac:spMkLst>
            <pc:docMk/>
            <pc:sldMk cId="1135435509" sldId="261"/>
            <ac:spMk id="63" creationId="{722E73CE-D692-4E0A-AEEB-BAB55A9DE26E}"/>
          </ac:spMkLst>
        </pc:spChg>
        <pc:spChg chg="add del mod">
          <ac:chgData name="Stefan Mahabeer Ahmed" userId="956c3605-615d-4789-9cb9-25c8ef59b7e2" providerId="ADAL" clId="{A054214D-98DD-4F35-B90D-61BA4D9DA7D8}" dt="2021-06-15T12:24:06.662" v="2975" actId="478"/>
          <ac:spMkLst>
            <pc:docMk/>
            <pc:sldMk cId="1135435509" sldId="261"/>
            <ac:spMk id="63" creationId="{AA1CA6AF-9A10-4EE5-BE60-F28A65B984B9}"/>
          </ac:spMkLst>
        </pc:spChg>
        <pc:spChg chg="mod">
          <ac:chgData name="Stefan Mahabeer Ahmed" userId="956c3605-615d-4789-9cb9-25c8ef59b7e2" providerId="ADAL" clId="{A054214D-98DD-4F35-B90D-61BA4D9DA7D8}" dt="2021-06-16T23:39:04.873" v="4875" actId="1035"/>
          <ac:spMkLst>
            <pc:docMk/>
            <pc:sldMk cId="1135435509" sldId="261"/>
            <ac:spMk id="64" creationId="{397E69CE-B9EE-4B75-9C1B-93A30748F164}"/>
          </ac:spMkLst>
        </pc:spChg>
        <pc:spChg chg="add del mod">
          <ac:chgData name="Stefan Mahabeer Ahmed" userId="956c3605-615d-4789-9cb9-25c8ef59b7e2" providerId="ADAL" clId="{A054214D-98DD-4F35-B90D-61BA4D9DA7D8}" dt="2021-06-15T12:24:07.905" v="2976" actId="478"/>
          <ac:spMkLst>
            <pc:docMk/>
            <pc:sldMk cId="1135435509" sldId="261"/>
            <ac:spMk id="64" creationId="{570ADA4D-3F1B-4681-900B-FB8EF27E0AD7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65" creationId="{FB1AD665-C4EC-4CD0-A528-4F10F606FF90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66" creationId="{80DCB1E5-BB6D-4D20-8663-5D0724374D61}"/>
          </ac:spMkLst>
        </pc:spChg>
        <pc:spChg chg="mod or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67" creationId="{F603A5AD-FDD7-4581-A2ED-01782E479B84}"/>
          </ac:spMkLst>
        </pc:spChg>
        <pc:spChg chg="mo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68" creationId="{21CB85A6-2932-4B66-8D65-C26971C09A6F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69" creationId="{E07435AA-9CE8-4FA6-908A-86C651DA6A8C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70" creationId="{9B91D64A-A875-44CF-9961-941DC100F51F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71" creationId="{1F36541D-644B-4F3F-99C3-109A56D645FF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72" creationId="{B53DB094-E1CC-4307-AEF4-C81B6E299D1C}"/>
          </ac:spMkLst>
        </pc:spChg>
        <pc:spChg chg="add mod">
          <ac:chgData name="Stefan Mahabeer Ahmed" userId="956c3605-615d-4789-9cb9-25c8ef59b7e2" providerId="ADAL" clId="{A054214D-98DD-4F35-B90D-61BA4D9DA7D8}" dt="2021-06-23T15:22:53.529" v="9366" actId="1038"/>
          <ac:spMkLst>
            <pc:docMk/>
            <pc:sldMk cId="1135435509" sldId="261"/>
            <ac:spMk id="73" creationId="{C16B4F69-9C38-40E8-ABCC-F9FD17917F4A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74" creationId="{52144055-A77D-477F-8B2B-AB2267E01859}"/>
          </ac:spMkLst>
        </pc:spChg>
        <pc:spChg chg="add mod">
          <ac:chgData name="Stefan Mahabeer Ahmed" userId="956c3605-615d-4789-9cb9-25c8ef59b7e2" providerId="ADAL" clId="{A054214D-98DD-4F35-B90D-61BA4D9DA7D8}" dt="2021-06-23T15:22:53.529" v="9366" actId="1038"/>
          <ac:spMkLst>
            <pc:docMk/>
            <pc:sldMk cId="1135435509" sldId="261"/>
            <ac:spMk id="75" creationId="{2A3A4109-D1C8-46E5-B5E9-67E3698EB453}"/>
          </ac:spMkLst>
        </pc:spChg>
        <pc:spChg chg="del">
          <ac:chgData name="Stefan Mahabeer Ahmed" userId="956c3605-615d-4789-9cb9-25c8ef59b7e2" providerId="ADAL" clId="{A054214D-98DD-4F35-B90D-61BA4D9DA7D8}" dt="2021-06-13T17:59:28.325" v="1" actId="478"/>
          <ac:spMkLst>
            <pc:docMk/>
            <pc:sldMk cId="1135435509" sldId="261"/>
            <ac:spMk id="75" creationId="{FBFF5C6A-9247-4FA6-83A6-D16BA4E33EAF}"/>
          </ac:spMkLst>
        </pc:spChg>
        <pc:spChg chg="mo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76" creationId="{7CB81B2B-9AA7-403B-A013-D489FAD1CCA2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77" creationId="{165BE67E-A29D-49CD-914F-D63C8DC64C68}"/>
          </ac:spMkLst>
        </pc:spChg>
        <pc:spChg chg="add mod">
          <ac:chgData name="Stefan Mahabeer Ahmed" userId="956c3605-615d-4789-9cb9-25c8ef59b7e2" providerId="ADAL" clId="{A054214D-98DD-4F35-B90D-61BA4D9DA7D8}" dt="2021-06-23T15:24:12.067" v="9404" actId="1076"/>
          <ac:spMkLst>
            <pc:docMk/>
            <pc:sldMk cId="1135435509" sldId="261"/>
            <ac:spMk id="78" creationId="{3A4A1B2C-996E-40C4-A6C4-5BB5626941EF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79" creationId="{6437385C-D04A-41E5-A4CA-6179A81DC30A}"/>
          </ac:spMkLst>
        </pc:spChg>
        <pc:spChg chg="add mod">
          <ac:chgData name="Stefan Mahabeer Ahmed" userId="956c3605-615d-4789-9cb9-25c8ef59b7e2" providerId="ADAL" clId="{A054214D-98DD-4F35-B90D-61BA4D9DA7D8}" dt="2021-06-23T15:22:34.103" v="9288" actId="1037"/>
          <ac:spMkLst>
            <pc:docMk/>
            <pc:sldMk cId="1135435509" sldId="261"/>
            <ac:spMk id="82" creationId="{0E546075-5512-46AA-AD77-F97023363821}"/>
          </ac:spMkLst>
        </pc:spChg>
        <pc:spChg chg="del mod">
          <ac:chgData name="Stefan Mahabeer Ahmed" userId="956c3605-615d-4789-9cb9-25c8ef59b7e2" providerId="ADAL" clId="{A054214D-98DD-4F35-B90D-61BA4D9DA7D8}" dt="2021-06-15T12:23:58.854" v="2969" actId="478"/>
          <ac:spMkLst>
            <pc:docMk/>
            <pc:sldMk cId="1135435509" sldId="261"/>
            <ac:spMk id="82" creationId="{7B6D9F89-5F64-4AA1-96AE-329C8084D745}"/>
          </ac:spMkLst>
        </pc:spChg>
        <pc:spChg chg="del mod">
          <ac:chgData name="Stefan Mahabeer Ahmed" userId="956c3605-615d-4789-9cb9-25c8ef59b7e2" providerId="ADAL" clId="{A054214D-98DD-4F35-B90D-61BA4D9DA7D8}" dt="2021-06-15T12:24:00.013" v="2970" actId="478"/>
          <ac:spMkLst>
            <pc:docMk/>
            <pc:sldMk cId="1135435509" sldId="261"/>
            <ac:spMk id="83" creationId="{05EE2EAD-6A56-4D09-A8A2-A072AA27C82D}"/>
          </ac:spMkLst>
        </pc:spChg>
        <pc:spChg chg="add mod">
          <ac:chgData name="Stefan Mahabeer Ahmed" userId="956c3605-615d-4789-9cb9-25c8ef59b7e2" providerId="ADAL" clId="{A054214D-98DD-4F35-B90D-61BA4D9DA7D8}" dt="2021-06-23T15:23:04.962" v="9367" actId="1076"/>
          <ac:spMkLst>
            <pc:docMk/>
            <pc:sldMk cId="1135435509" sldId="261"/>
            <ac:spMk id="83" creationId="{553CA2D6-4E70-4C62-BF59-5F413A3A52B9}"/>
          </ac:spMkLst>
        </pc:spChg>
        <pc:spChg chg="add mod">
          <ac:chgData name="Stefan Mahabeer Ahmed" userId="956c3605-615d-4789-9cb9-25c8ef59b7e2" providerId="ADAL" clId="{A054214D-98DD-4F35-B90D-61BA4D9DA7D8}" dt="2021-06-23T15:24:03.676" v="9403" actId="1076"/>
          <ac:spMkLst>
            <pc:docMk/>
            <pc:sldMk cId="1135435509" sldId="261"/>
            <ac:spMk id="84" creationId="{26A191F4-3179-47CF-8E6A-5CDE0CDBBB23}"/>
          </ac:spMkLst>
        </pc:spChg>
        <pc:spChg chg="del">
          <ac:chgData name="Stefan Mahabeer Ahmed" userId="956c3605-615d-4789-9cb9-25c8ef59b7e2" providerId="ADAL" clId="{A054214D-98DD-4F35-B90D-61BA4D9DA7D8}" dt="2021-06-13T17:59:41.042" v="3" actId="478"/>
          <ac:spMkLst>
            <pc:docMk/>
            <pc:sldMk cId="1135435509" sldId="261"/>
            <ac:spMk id="84" creationId="{419DB151-93D8-4948-8704-FFFB9DFBDE8D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85" creationId="{B4D13195-E137-40D6-8E2B-6C8451BD3F74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86" creationId="{A733CAA3-55EA-4D3E-A037-621CC52955D7}"/>
          </ac:spMkLst>
        </pc:spChg>
        <pc:spChg chg="mod">
          <ac:chgData name="Stefan Mahabeer Ahmed" userId="956c3605-615d-4789-9cb9-25c8ef59b7e2" providerId="ADAL" clId="{A054214D-98DD-4F35-B90D-61BA4D9DA7D8}" dt="2021-06-16T08:46:02.032" v="4478" actId="1036"/>
          <ac:spMkLst>
            <pc:docMk/>
            <pc:sldMk cId="1135435509" sldId="261"/>
            <ac:spMk id="87" creationId="{D7748A55-BEEB-46C1-B08C-A05D0172B2A9}"/>
          </ac:spMkLst>
        </pc:spChg>
        <pc:spChg chg="add mod">
          <ac:chgData name="Stefan Mahabeer Ahmed" userId="956c3605-615d-4789-9cb9-25c8ef59b7e2" providerId="ADAL" clId="{A054214D-98DD-4F35-B90D-61BA4D9DA7D8}" dt="2021-06-23T15:25:15.091" v="9441" actId="1076"/>
          <ac:spMkLst>
            <pc:docMk/>
            <pc:sldMk cId="1135435509" sldId="261"/>
            <ac:spMk id="88" creationId="{84A526DA-E06D-48FC-A8C7-F6E2BD5C55F9}"/>
          </ac:spMkLst>
        </pc:spChg>
        <pc:spChg chg="add mod">
          <ac:chgData name="Stefan Mahabeer Ahmed" userId="956c3605-615d-4789-9cb9-25c8ef59b7e2" providerId="ADAL" clId="{A054214D-98DD-4F35-B90D-61BA4D9DA7D8}" dt="2021-06-13T22:10:14.289" v="2956" actId="1076"/>
          <ac:spMkLst>
            <pc:docMk/>
            <pc:sldMk cId="1135435509" sldId="261"/>
            <ac:spMk id="88" creationId="{A2E29BD2-DE40-4F3C-B058-F901B7C9B99B}"/>
          </ac:spMkLst>
        </pc:spChg>
        <pc:spChg chg="add mod">
          <ac:chgData name="Stefan Mahabeer Ahmed" userId="956c3605-615d-4789-9cb9-25c8ef59b7e2" providerId="ADAL" clId="{A054214D-98DD-4F35-B90D-61BA4D9DA7D8}" dt="2021-06-16T08:44:52.111" v="4421" actId="20577"/>
          <ac:spMkLst>
            <pc:docMk/>
            <pc:sldMk cId="1135435509" sldId="261"/>
            <ac:spMk id="89" creationId="{29607C9B-D974-4703-9778-A5BB0E1B8283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90" creationId="{EAE26C6B-D349-4947-A9CD-24DD0152C230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91" creationId="{8A86A48A-02EA-4EA4-A7B1-BDFD08F7F6EC}"/>
          </ac:spMkLst>
        </pc:spChg>
        <pc:spChg chg="del mod">
          <ac:chgData name="Stefan Mahabeer Ahmed" userId="956c3605-615d-4789-9cb9-25c8ef59b7e2" providerId="ADAL" clId="{A054214D-98DD-4F35-B90D-61BA4D9DA7D8}" dt="2021-06-13T21:41:02.908" v="2476" actId="478"/>
          <ac:spMkLst>
            <pc:docMk/>
            <pc:sldMk cId="1135435509" sldId="261"/>
            <ac:spMk id="93" creationId="{F9A5A88A-E133-4C9E-B274-26034C87B372}"/>
          </ac:spMkLst>
        </pc:spChg>
        <pc:spChg chg="mod">
          <ac:chgData name="Stefan Mahabeer Ahmed" userId="956c3605-615d-4789-9cb9-25c8ef59b7e2" providerId="ADAL" clId="{A054214D-98DD-4F35-B90D-61BA4D9DA7D8}" dt="2021-06-23T15:00:19.419" v="8713" actId="1076"/>
          <ac:spMkLst>
            <pc:docMk/>
            <pc:sldMk cId="1135435509" sldId="261"/>
            <ac:spMk id="94" creationId="{52E74D56-5B8A-41E1-904C-145433F99CC1}"/>
          </ac:spMkLst>
        </pc:spChg>
        <pc:spChg chg="mod">
          <ac:chgData name="Stefan Mahabeer Ahmed" userId="956c3605-615d-4789-9cb9-25c8ef59b7e2" providerId="ADAL" clId="{A054214D-98DD-4F35-B90D-61BA4D9DA7D8}" dt="2021-06-23T15:32:17.304" v="9594" actId="1038"/>
          <ac:spMkLst>
            <pc:docMk/>
            <pc:sldMk cId="1135435509" sldId="261"/>
            <ac:spMk id="95" creationId="{963034BC-EED3-4D94-A4D8-EC50BEEBEAAD}"/>
          </ac:spMkLst>
        </pc:spChg>
        <pc:spChg chg="mod">
          <ac:chgData name="Stefan Mahabeer Ahmed" userId="956c3605-615d-4789-9cb9-25c8ef59b7e2" providerId="ADAL" clId="{A054214D-98DD-4F35-B90D-61BA4D9DA7D8}" dt="2021-06-23T14:57:39.995" v="8700" actId="1076"/>
          <ac:spMkLst>
            <pc:docMk/>
            <pc:sldMk cId="1135435509" sldId="261"/>
            <ac:spMk id="97" creationId="{DD87CC12-0B09-4F9A-BD86-5945F5C2D198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98" creationId="{72B1A3E2-84A0-49E1-B633-5C272AA47989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00" creationId="{97DE8667-DB24-4C61-A293-A66CA996A56B}"/>
          </ac:spMkLst>
        </pc:spChg>
        <pc:spChg chg="mod">
          <ac:chgData name="Stefan Mahabeer Ahmed" userId="956c3605-615d-4789-9cb9-25c8ef59b7e2" providerId="ADAL" clId="{A054214D-98DD-4F35-B90D-61BA4D9DA7D8}" dt="2021-06-23T15:20:54.410" v="9160" actId="1037"/>
          <ac:spMkLst>
            <pc:docMk/>
            <pc:sldMk cId="1135435509" sldId="261"/>
            <ac:spMk id="101" creationId="{260A3204-9D9E-49CE-B1FA-DC355A7D0FFA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02" creationId="{E2DDD9D3-A7A5-4BC0-845A-C8B207AAB1B5}"/>
          </ac:spMkLst>
        </pc:spChg>
        <pc:spChg chg="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05" creationId="{37C769DE-91D6-466B-B581-5AFAE2DC4754}"/>
          </ac:spMkLst>
        </pc:spChg>
        <pc:spChg chg="add del mod">
          <ac:chgData name="Stefan Mahabeer Ahmed" userId="956c3605-615d-4789-9cb9-25c8ef59b7e2" providerId="ADAL" clId="{A054214D-98DD-4F35-B90D-61BA4D9DA7D8}" dt="2021-06-23T15:21:48.241" v="9190" actId="1037"/>
          <ac:spMkLst>
            <pc:docMk/>
            <pc:sldMk cId="1135435509" sldId="261"/>
            <ac:spMk id="108" creationId="{13EBD49C-FA3C-47EC-9ABF-47839E0BC0E2}"/>
          </ac:spMkLst>
        </pc:spChg>
        <pc:spChg chg="del mod">
          <ac:chgData name="Stefan Mahabeer Ahmed" userId="956c3605-615d-4789-9cb9-25c8ef59b7e2" providerId="ADAL" clId="{A054214D-98DD-4F35-B90D-61BA4D9DA7D8}" dt="2021-06-13T19:20:54.188" v="309" actId="478"/>
          <ac:spMkLst>
            <pc:docMk/>
            <pc:sldMk cId="1135435509" sldId="261"/>
            <ac:spMk id="109" creationId="{81F4B6EC-C577-4260-85B5-8C898E243E8E}"/>
          </ac:spMkLst>
        </pc:spChg>
        <pc:spChg chg="del">
          <ac:chgData name="Stefan Mahabeer Ahmed" userId="956c3605-615d-4789-9cb9-25c8ef59b7e2" providerId="ADAL" clId="{A054214D-98DD-4F35-B90D-61BA4D9DA7D8}" dt="2021-06-13T19:32:29.195" v="938" actId="478"/>
          <ac:spMkLst>
            <pc:docMk/>
            <pc:sldMk cId="1135435509" sldId="261"/>
            <ac:spMk id="110" creationId="{C517E0FF-6E8F-4654-AE8F-A220B411823F}"/>
          </ac:spMkLst>
        </pc:spChg>
        <pc:spChg chg="del mod">
          <ac:chgData name="Stefan Mahabeer Ahmed" userId="956c3605-615d-4789-9cb9-25c8ef59b7e2" providerId="ADAL" clId="{A054214D-98DD-4F35-B90D-61BA4D9DA7D8}" dt="2021-06-13T19:32:27.229" v="936" actId="478"/>
          <ac:spMkLst>
            <pc:docMk/>
            <pc:sldMk cId="1135435509" sldId="261"/>
            <ac:spMk id="111" creationId="{54E4818B-B4CF-45C0-BC45-E05C6007210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3" creationId="{65A4877B-A87C-49F9-9946-76767E4AC7D9}"/>
          </ac:spMkLst>
        </pc:spChg>
        <pc:spChg chg="mod">
          <ac:chgData name="Stefan Mahabeer Ahmed" userId="956c3605-615d-4789-9cb9-25c8ef59b7e2" providerId="ADAL" clId="{A054214D-98DD-4F35-B90D-61BA4D9DA7D8}" dt="2021-06-15T20:17:52.716" v="3802" actId="1076"/>
          <ac:spMkLst>
            <pc:docMk/>
            <pc:sldMk cId="1135435509" sldId="261"/>
            <ac:spMk id="114" creationId="{F76CEC4C-321D-49D7-ADE4-0B02A803B717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5" creationId="{6CAFC268-F1E1-4BF0-8419-B40AE5A3E4CF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6" creationId="{CE44CABF-655E-4987-A779-AF2B8A795CF7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7" creationId="{864582BF-A869-4154-A994-6AC7AF947FF1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8" creationId="{B03B93DD-D0FB-427F-86F5-8C775BFF38B1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9" creationId="{74400F4F-3EBA-4C28-BF2B-8356EB026063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0" creationId="{F7E47175-9CF6-4764-9DA1-9E0DF9A0633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1" creationId="{322838C0-3E71-422A-B70D-925503D8231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2" creationId="{FAD88A10-DE2F-403B-B2E8-EAEF32A27A8B}"/>
          </ac:spMkLst>
        </pc:spChg>
        <pc:spChg chg="add mod">
          <ac:chgData name="Stefan Mahabeer Ahmed" userId="956c3605-615d-4789-9cb9-25c8ef59b7e2" providerId="ADAL" clId="{A054214D-98DD-4F35-B90D-61BA4D9DA7D8}" dt="2021-06-13T18:08:24.180" v="138" actId="571"/>
          <ac:spMkLst>
            <pc:docMk/>
            <pc:sldMk cId="1135435509" sldId="261"/>
            <ac:spMk id="123" creationId="{CC48A67F-D0B9-45DE-9640-82167E2070A3}"/>
          </ac:spMkLst>
        </pc:spChg>
        <pc:spChg chg="add mod">
          <ac:chgData name="Stefan Mahabeer Ahmed" userId="956c3605-615d-4789-9cb9-25c8ef59b7e2" providerId="ADAL" clId="{A054214D-98DD-4F35-B90D-61BA4D9DA7D8}" dt="2021-06-13T18:08:24.180" v="138" actId="571"/>
          <ac:spMkLst>
            <pc:docMk/>
            <pc:sldMk cId="1135435509" sldId="261"/>
            <ac:spMk id="124" creationId="{0FCC79B7-20BF-45B8-B39F-0CCAF6826567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25" creationId="{4E864C4F-03BB-465B-9AC2-45E26D8938BA}"/>
          </ac:spMkLst>
        </pc:spChg>
        <pc:spChg chg="add del mod">
          <ac:chgData name="Stefan Mahabeer Ahmed" userId="956c3605-615d-4789-9cb9-25c8ef59b7e2" providerId="ADAL" clId="{A054214D-98DD-4F35-B90D-61BA4D9DA7D8}" dt="2021-06-18T20:28:21.992" v="6082" actId="478"/>
          <ac:spMkLst>
            <pc:docMk/>
            <pc:sldMk cId="1135435509" sldId="261"/>
            <ac:spMk id="126" creationId="{1C859ADC-DA7C-4263-AA1B-512EF6D2C277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27" creationId="{9A3ED390-CD59-4420-8894-5B8E16A70339}"/>
          </ac:spMkLst>
        </pc:spChg>
        <pc:spChg chg="add mod">
          <ac:chgData name="Stefan Mahabeer Ahmed" userId="956c3605-615d-4789-9cb9-25c8ef59b7e2" providerId="ADAL" clId="{A054214D-98DD-4F35-B90D-61BA4D9DA7D8}" dt="2021-06-15T20:31:54.496" v="4049" actId="1037"/>
          <ac:spMkLst>
            <pc:docMk/>
            <pc:sldMk cId="1135435509" sldId="261"/>
            <ac:spMk id="128" creationId="{05673950-9FA7-4C07-8BDD-1B166F9FC9D8}"/>
          </ac:spMkLst>
        </pc:spChg>
        <pc:spChg chg="add del mod">
          <ac:chgData name="Stefan Mahabeer Ahmed" userId="956c3605-615d-4789-9cb9-25c8ef59b7e2" providerId="ADAL" clId="{A054214D-98DD-4F35-B90D-61BA4D9DA7D8}" dt="2021-06-15T20:31:54.496" v="4049" actId="1037"/>
          <ac:spMkLst>
            <pc:docMk/>
            <pc:sldMk cId="1135435509" sldId="261"/>
            <ac:spMk id="129" creationId="{7F353ECF-C93D-4771-99F2-BEA3CBB9285E}"/>
          </ac:spMkLst>
        </pc:spChg>
        <pc:spChg chg="add del mod">
          <ac:chgData name="Stefan Mahabeer Ahmed" userId="956c3605-615d-4789-9cb9-25c8ef59b7e2" providerId="ADAL" clId="{A054214D-98DD-4F35-B90D-61BA4D9DA7D8}" dt="2021-06-13T19:43:11.434" v="1131" actId="478"/>
          <ac:spMkLst>
            <pc:docMk/>
            <pc:sldMk cId="1135435509" sldId="261"/>
            <ac:spMk id="130" creationId="{FD0BA780-378D-4336-92F0-5E7072CDCFF4}"/>
          </ac:spMkLst>
        </pc:spChg>
        <pc:spChg chg="add 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131" creationId="{B112064A-4841-48C7-AD96-E03DF1B5728A}"/>
          </ac:spMkLst>
        </pc:spChg>
        <pc:spChg chg="add del mod">
          <ac:chgData name="Stefan Mahabeer Ahmed" userId="956c3605-615d-4789-9cb9-25c8ef59b7e2" providerId="ADAL" clId="{A054214D-98DD-4F35-B90D-61BA4D9DA7D8}" dt="2021-06-15T22:26:39.111" v="4277"/>
          <ac:spMkLst>
            <pc:docMk/>
            <pc:sldMk cId="1135435509" sldId="261"/>
            <ac:spMk id="133" creationId="{BB7F7016-DEC3-4E2D-B7AD-E6F9544AA260}"/>
          </ac:spMkLst>
        </pc:spChg>
        <pc:spChg chg="add del mod">
          <ac:chgData name="Stefan Mahabeer Ahmed" userId="956c3605-615d-4789-9cb9-25c8ef59b7e2" providerId="ADAL" clId="{A054214D-98DD-4F35-B90D-61BA4D9DA7D8}" dt="2021-06-15T12:23:56.880" v="2967" actId="478"/>
          <ac:spMkLst>
            <pc:docMk/>
            <pc:sldMk cId="1135435509" sldId="261"/>
            <ac:spMk id="136" creationId="{379F1169-07A5-4962-BB85-09A72DA1ECE2}"/>
          </ac:spMkLst>
        </pc:spChg>
        <pc:spChg chg="add del mod">
          <ac:chgData name="Stefan Mahabeer Ahmed" userId="956c3605-615d-4789-9cb9-25c8ef59b7e2" providerId="ADAL" clId="{A054214D-98DD-4F35-B90D-61BA4D9DA7D8}" dt="2021-06-15T12:23:58.038" v="2968" actId="478"/>
          <ac:spMkLst>
            <pc:docMk/>
            <pc:sldMk cId="1135435509" sldId="261"/>
            <ac:spMk id="137" creationId="{6B1B7848-16FE-40BC-885F-AD10DFA3E8A0}"/>
          </ac:spMkLst>
        </pc:spChg>
        <pc:spChg chg="add del mod">
          <ac:chgData name="Stefan Mahabeer Ahmed" userId="956c3605-615d-4789-9cb9-25c8ef59b7e2" providerId="ADAL" clId="{A054214D-98DD-4F35-B90D-61BA4D9DA7D8}" dt="2021-06-15T12:24:01.351" v="2971" actId="478"/>
          <ac:spMkLst>
            <pc:docMk/>
            <pc:sldMk cId="1135435509" sldId="261"/>
            <ac:spMk id="138" creationId="{96F2F8C2-BDB6-4CA6-952C-C433671D80D1}"/>
          </ac:spMkLst>
        </pc:spChg>
        <pc:spChg chg="add del mod">
          <ac:chgData name="Stefan Mahabeer Ahmed" userId="956c3605-615d-4789-9cb9-25c8ef59b7e2" providerId="ADAL" clId="{A054214D-98DD-4F35-B90D-61BA4D9DA7D8}" dt="2021-06-15T12:24:05.793" v="2974" actId="478"/>
          <ac:spMkLst>
            <pc:docMk/>
            <pc:sldMk cId="1135435509" sldId="261"/>
            <ac:spMk id="139" creationId="{53BBE371-84E1-4615-B751-A65792A7C94D}"/>
          </ac:spMkLst>
        </pc:spChg>
        <pc:picChg chg="add del">
          <ac:chgData name="Stefan Mahabeer Ahmed" userId="956c3605-615d-4789-9cb9-25c8ef59b7e2" providerId="ADAL" clId="{A054214D-98DD-4F35-B90D-61BA4D9DA7D8}" dt="2021-06-13T22:11:22.779" v="2962" actId="478"/>
          <ac:picMkLst>
            <pc:docMk/>
            <pc:sldMk cId="1135435509" sldId="261"/>
            <ac:picMk id="4" creationId="{E92EF7BD-F402-404B-99DC-2310F4EE48A7}"/>
          </ac:picMkLst>
        </pc:picChg>
        <pc:cxnChg chg="mod">
          <ac:chgData name="Stefan Mahabeer Ahmed" userId="956c3605-615d-4789-9cb9-25c8ef59b7e2" providerId="ADAL" clId="{A054214D-98DD-4F35-B90D-61BA4D9DA7D8}" dt="2021-06-18T12:57:28.628" v="5149" actId="1035"/>
          <ac:cxnSpMkLst>
            <pc:docMk/>
            <pc:sldMk cId="1135435509" sldId="261"/>
            <ac:cxnSpMk id="5" creationId="{5D76CFA0-59D3-4CF7-9D01-758CBAD9E5DA}"/>
          </ac:cxnSpMkLst>
        </pc:cxnChg>
        <pc:cxnChg chg="del">
          <ac:chgData name="Stefan Mahabeer Ahmed" userId="956c3605-615d-4789-9cb9-25c8ef59b7e2" providerId="ADAL" clId="{A054214D-98DD-4F35-B90D-61BA4D9DA7D8}" dt="2021-06-13T19:32:30.720" v="940" actId="478"/>
          <ac:cxnSpMkLst>
            <pc:docMk/>
            <pc:sldMk cId="1135435509" sldId="261"/>
            <ac:cxnSpMk id="48" creationId="{C368D9FE-154E-480A-AE49-D13729E2BE8C}"/>
          </ac:cxnSpMkLst>
        </pc:cxnChg>
        <pc:cxnChg chg="del">
          <ac:chgData name="Stefan Mahabeer Ahmed" userId="956c3605-615d-4789-9cb9-25c8ef59b7e2" providerId="ADAL" clId="{A054214D-98DD-4F35-B90D-61BA4D9DA7D8}" dt="2021-06-13T18:28:14.712" v="262" actId="478"/>
          <ac:cxnSpMkLst>
            <pc:docMk/>
            <pc:sldMk cId="1135435509" sldId="261"/>
            <ac:cxnSpMk id="73" creationId="{749B654E-10AA-46E9-93DC-09722CDCF7FE}"/>
          </ac:cxnSpMkLst>
        </pc:cxnChg>
        <pc:cxnChg chg="del">
          <ac:chgData name="Stefan Mahabeer Ahmed" userId="956c3605-615d-4789-9cb9-25c8ef59b7e2" providerId="ADAL" clId="{A054214D-98DD-4F35-B90D-61BA4D9DA7D8}" dt="2021-06-13T19:32:29.997" v="939" actId="478"/>
          <ac:cxnSpMkLst>
            <pc:docMk/>
            <pc:sldMk cId="1135435509" sldId="261"/>
            <ac:cxnSpMk id="78" creationId="{A82D1C37-8C33-49DB-96DA-1F124991AD27}"/>
          </ac:cxnSpMkLst>
        </pc:cxnChg>
        <pc:cxnChg chg="mod">
          <ac:chgData name="Stefan Mahabeer Ahmed" userId="956c3605-615d-4789-9cb9-25c8ef59b7e2" providerId="ADAL" clId="{A054214D-98DD-4F35-B90D-61BA4D9DA7D8}" dt="2021-06-23T15:33:13.357" v="9637" actId="1037"/>
          <ac:cxnSpMkLst>
            <pc:docMk/>
            <pc:sldMk cId="1135435509" sldId="261"/>
            <ac:cxnSpMk id="80" creationId="{AC80506B-6EFA-494D-A182-3602785B2535}"/>
          </ac:cxnSpMkLst>
        </pc:cxnChg>
        <pc:cxnChg chg="mod">
          <ac:chgData name="Stefan Mahabeer Ahmed" userId="956c3605-615d-4789-9cb9-25c8ef59b7e2" providerId="ADAL" clId="{A054214D-98DD-4F35-B90D-61BA4D9DA7D8}" dt="2021-06-23T15:00:19.419" v="8713" actId="1076"/>
          <ac:cxnSpMkLst>
            <pc:docMk/>
            <pc:sldMk cId="1135435509" sldId="261"/>
            <ac:cxnSpMk id="81" creationId="{A3BF7EE3-1465-4C58-8BAE-1C4017D915CA}"/>
          </ac:cxnSpMkLst>
        </pc:cxnChg>
        <pc:cxnChg chg="del">
          <ac:chgData name="Stefan Mahabeer Ahmed" userId="956c3605-615d-4789-9cb9-25c8ef59b7e2" providerId="ADAL" clId="{A054214D-98DD-4F35-B90D-61BA4D9DA7D8}" dt="2021-06-13T18:28:09.040" v="260" actId="478"/>
          <ac:cxnSpMkLst>
            <pc:docMk/>
            <pc:sldMk cId="1135435509" sldId="261"/>
            <ac:cxnSpMk id="92" creationId="{E0721D5C-ADAE-486A-ABE3-6D2433A1B3D3}"/>
          </ac:cxnSpMkLst>
        </pc:cxnChg>
        <pc:cxnChg chg="mod ord">
          <ac:chgData name="Stefan Mahabeer Ahmed" userId="956c3605-615d-4789-9cb9-25c8ef59b7e2" providerId="ADAL" clId="{A054214D-98DD-4F35-B90D-61BA4D9DA7D8}" dt="2021-06-15T12:43:32.806" v="3147" actId="1076"/>
          <ac:cxnSpMkLst>
            <pc:docMk/>
            <pc:sldMk cId="1135435509" sldId="261"/>
            <ac:cxnSpMk id="96" creationId="{7D07E5D7-1EC7-4511-86A0-D8B52F5C1596}"/>
          </ac:cxnSpMkLst>
        </pc:cxnChg>
        <pc:cxnChg chg="del">
          <ac:chgData name="Stefan Mahabeer Ahmed" userId="956c3605-615d-4789-9cb9-25c8ef59b7e2" providerId="ADAL" clId="{A054214D-98DD-4F35-B90D-61BA4D9DA7D8}" dt="2021-06-13T19:32:41.101" v="945" actId="478"/>
          <ac:cxnSpMkLst>
            <pc:docMk/>
            <pc:sldMk cId="1135435509" sldId="261"/>
            <ac:cxnSpMk id="99" creationId="{426C65DD-060F-42FE-B6C2-A728C2E015D9}"/>
          </ac:cxnSpMkLst>
        </pc:cxnChg>
        <pc:cxnChg chg="del mod">
          <ac:chgData name="Stefan Mahabeer Ahmed" userId="956c3605-615d-4789-9cb9-25c8ef59b7e2" providerId="ADAL" clId="{A054214D-98DD-4F35-B90D-61BA4D9DA7D8}" dt="2021-06-13T18:28:11.914" v="261" actId="478"/>
          <ac:cxnSpMkLst>
            <pc:docMk/>
            <pc:sldMk cId="1135435509" sldId="261"/>
            <ac:cxnSpMk id="104" creationId="{8F8828C7-87CA-4228-8BBA-AB5D682E9F51}"/>
          </ac:cxnSpMkLst>
        </pc:cxnChg>
        <pc:cxnChg chg="del">
          <ac:chgData name="Stefan Mahabeer Ahmed" userId="956c3605-615d-4789-9cb9-25c8ef59b7e2" providerId="ADAL" clId="{A054214D-98DD-4F35-B90D-61BA4D9DA7D8}" dt="2021-06-13T19:32:33.029" v="942" actId="478"/>
          <ac:cxnSpMkLst>
            <pc:docMk/>
            <pc:sldMk cId="1135435509" sldId="261"/>
            <ac:cxnSpMk id="106" creationId="{6499FD3B-C905-4A93-A576-3FCC48D04BC8}"/>
          </ac:cxnSpMkLst>
        </pc:cxnChg>
        <pc:cxnChg chg="del">
          <ac:chgData name="Stefan Mahabeer Ahmed" userId="956c3605-615d-4789-9cb9-25c8ef59b7e2" providerId="ADAL" clId="{A054214D-98DD-4F35-B90D-61BA4D9DA7D8}" dt="2021-06-13T19:32:32.288" v="941" actId="478"/>
          <ac:cxnSpMkLst>
            <pc:docMk/>
            <pc:sldMk cId="1135435509" sldId="261"/>
            <ac:cxnSpMk id="107" creationId="{304D6C0F-173A-45E4-9EFA-A472266CB291}"/>
          </ac:cxnSpMkLst>
        </pc:cxnChg>
        <pc:cxnChg chg="mod">
          <ac:chgData name="Stefan Mahabeer Ahmed" userId="956c3605-615d-4789-9cb9-25c8ef59b7e2" providerId="ADAL" clId="{A054214D-98DD-4F35-B90D-61BA4D9DA7D8}" dt="2021-06-23T15:32:10.713" v="9583" actId="1035"/>
          <ac:cxnSpMkLst>
            <pc:docMk/>
            <pc:sldMk cId="1135435509" sldId="261"/>
            <ac:cxnSpMk id="112" creationId="{3493BBF8-533E-41CF-88EB-3640D33D3CB2}"/>
          </ac:cxnSpMkLst>
        </pc:cxnChg>
        <pc:cxnChg chg="mod">
          <ac:chgData name="Stefan Mahabeer Ahmed" userId="956c3605-615d-4789-9cb9-25c8ef59b7e2" providerId="ADAL" clId="{A054214D-98DD-4F35-B90D-61BA4D9DA7D8}" dt="2021-06-23T16:05:23.136" v="9674" actId="1036"/>
          <ac:cxnSpMkLst>
            <pc:docMk/>
            <pc:sldMk cId="1135435509" sldId="261"/>
            <ac:cxnSpMk id="132" creationId="{338348A8-80FE-4B81-AA3D-FA1238F73871}"/>
          </ac:cxnSpMkLst>
        </pc:cxnChg>
        <pc:cxnChg chg="mod ord">
          <ac:chgData name="Stefan Mahabeer Ahmed" userId="956c3605-615d-4789-9cb9-25c8ef59b7e2" providerId="ADAL" clId="{A054214D-98DD-4F35-B90D-61BA4D9DA7D8}" dt="2021-06-23T15:33:37.866" v="9653" actId="1038"/>
          <ac:cxnSpMkLst>
            <pc:docMk/>
            <pc:sldMk cId="1135435509" sldId="261"/>
            <ac:cxnSpMk id="134" creationId="{61B97C29-6784-421B-9F2F-FB6342A754AB}"/>
          </ac:cxnSpMkLst>
        </pc:cxnChg>
        <pc:cxnChg chg="add mod">
          <ac:chgData name="Stefan Mahabeer Ahmed" userId="956c3605-615d-4789-9cb9-25c8ef59b7e2" providerId="ADAL" clId="{A054214D-98DD-4F35-B90D-61BA4D9DA7D8}" dt="2021-06-15T17:57:58.304" v="3665" actId="1076"/>
          <ac:cxnSpMkLst>
            <pc:docMk/>
            <pc:sldMk cId="1135435509" sldId="261"/>
            <ac:cxnSpMk id="135" creationId="{C18B9DFF-0CEF-47F6-9FA0-628E299EB7DB}"/>
          </ac:cxnSpMkLst>
        </pc:cxnChg>
      </pc:sldChg>
      <pc:sldChg chg="addSp modSp add mod">
        <pc:chgData name="Stefan Mahabeer Ahmed" userId="956c3605-615d-4789-9cb9-25c8ef59b7e2" providerId="ADAL" clId="{A054214D-98DD-4F35-B90D-61BA4D9DA7D8}" dt="2021-06-23T15:11:23.125" v="8897" actId="14100"/>
        <pc:sldMkLst>
          <pc:docMk/>
          <pc:sldMk cId="235464116" sldId="262"/>
        </pc:sldMkLst>
        <pc:spChg chg="mod">
          <ac:chgData name="Stefan Mahabeer Ahmed" userId="956c3605-615d-4789-9cb9-25c8ef59b7e2" providerId="ADAL" clId="{A054214D-98DD-4F35-B90D-61BA4D9DA7D8}" dt="2021-06-18T19:48:07.114" v="5528" actId="1037"/>
          <ac:spMkLst>
            <pc:docMk/>
            <pc:sldMk cId="235464116" sldId="262"/>
            <ac:spMk id="3" creationId="{5AB744E8-2249-43B0-A4DB-8463084E4235}"/>
          </ac:spMkLst>
        </pc:spChg>
        <pc:spChg chg="mod">
          <ac:chgData name="Stefan Mahabeer Ahmed" userId="956c3605-615d-4789-9cb9-25c8ef59b7e2" providerId="ADAL" clId="{A054214D-98DD-4F35-B90D-61BA4D9DA7D8}" dt="2021-06-18T17:45:10.860" v="5434" actId="1076"/>
          <ac:spMkLst>
            <pc:docMk/>
            <pc:sldMk cId="235464116" sldId="262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054214D-98DD-4F35-B90D-61BA4D9DA7D8}" dt="2021-06-19T20:27:29.946" v="7482" actId="20577"/>
          <ac:spMkLst>
            <pc:docMk/>
            <pc:sldMk cId="235464116" sldId="262"/>
            <ac:spMk id="58" creationId="{0470CAB1-9329-4B68-9CD8-50BB832B351E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59" creationId="{925B16E7-5A5F-44E5-A599-8173506A6C98}"/>
          </ac:spMkLst>
        </pc:spChg>
        <pc:spChg chg="mod">
          <ac:chgData name="Stefan Mahabeer Ahmed" userId="956c3605-615d-4789-9cb9-25c8ef59b7e2" providerId="ADAL" clId="{A054214D-98DD-4F35-B90D-61BA4D9DA7D8}" dt="2021-06-18T17:45:00.423" v="5432" actId="1076"/>
          <ac:spMkLst>
            <pc:docMk/>
            <pc:sldMk cId="235464116" sldId="262"/>
            <ac:spMk id="62" creationId="{84D7A4AC-53A2-4EC1-8807-378E7218FE6F}"/>
          </ac:spMkLst>
        </pc:spChg>
        <pc:spChg chg="mod">
          <ac:chgData name="Stefan Mahabeer Ahmed" userId="956c3605-615d-4789-9cb9-25c8ef59b7e2" providerId="ADAL" clId="{A054214D-98DD-4F35-B90D-61BA4D9DA7D8}" dt="2021-06-18T17:18:52.890" v="5203" actId="1076"/>
          <ac:spMkLst>
            <pc:docMk/>
            <pc:sldMk cId="235464116" sldId="262"/>
            <ac:spMk id="63" creationId="{6E154680-DA18-41ED-A98C-2070D9C7B3E7}"/>
          </ac:spMkLst>
        </pc:spChg>
        <pc:spChg chg="add mod">
          <ac:chgData name="Stefan Mahabeer Ahmed" userId="956c3605-615d-4789-9cb9-25c8ef59b7e2" providerId="ADAL" clId="{A054214D-98DD-4F35-B90D-61BA4D9DA7D8}" dt="2021-06-18T21:47:44.787" v="6379" actId="14100"/>
          <ac:spMkLst>
            <pc:docMk/>
            <pc:sldMk cId="235464116" sldId="262"/>
            <ac:spMk id="73" creationId="{851A9F9B-BB03-4109-9AD1-8B6D3DF5268A}"/>
          </ac:spMkLst>
        </pc:spChg>
        <pc:spChg chg="add mod">
          <ac:chgData name="Stefan Mahabeer Ahmed" userId="956c3605-615d-4789-9cb9-25c8ef59b7e2" providerId="ADAL" clId="{A054214D-98DD-4F35-B90D-61BA4D9DA7D8}" dt="2021-06-22T14:34:00.309" v="8272" actId="1076"/>
          <ac:spMkLst>
            <pc:docMk/>
            <pc:sldMk cId="235464116" sldId="262"/>
            <ac:spMk id="75" creationId="{D5CF6DEC-4A20-4F04-B8B8-F4B99DF6346B}"/>
          </ac:spMkLst>
        </pc:spChg>
        <pc:spChg chg="add mod">
          <ac:chgData name="Stefan Mahabeer Ahmed" userId="956c3605-615d-4789-9cb9-25c8ef59b7e2" providerId="ADAL" clId="{A054214D-98DD-4F35-B90D-61BA4D9DA7D8}" dt="2021-06-22T14:34:02.733" v="8273" actId="1076"/>
          <ac:spMkLst>
            <pc:docMk/>
            <pc:sldMk cId="235464116" sldId="262"/>
            <ac:spMk id="78" creationId="{8CA86D27-FEC5-44FB-88FE-71CC47E816BA}"/>
          </ac:spMkLst>
        </pc:spChg>
        <pc:spChg chg="mod">
          <ac:chgData name="Stefan Mahabeer Ahmed" userId="956c3605-615d-4789-9cb9-25c8ef59b7e2" providerId="ADAL" clId="{A054214D-98DD-4F35-B90D-61BA4D9DA7D8}" dt="2021-06-18T17:32:49.974" v="5241" actId="1076"/>
          <ac:spMkLst>
            <pc:docMk/>
            <pc:sldMk cId="235464116" sldId="262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105" creationId="{37C769DE-91D6-466B-B581-5AFAE2DC4754}"/>
          </ac:spMkLst>
        </pc:spChg>
        <pc:spChg chg="mod">
          <ac:chgData name="Stefan Mahabeer Ahmed" userId="956c3605-615d-4789-9cb9-25c8ef59b7e2" providerId="ADAL" clId="{A054214D-98DD-4F35-B90D-61BA4D9DA7D8}" dt="2021-06-23T15:11:23.125" v="8897" actId="14100"/>
          <ac:spMkLst>
            <pc:docMk/>
            <pc:sldMk cId="235464116" sldId="262"/>
            <ac:spMk id="108" creationId="{13EBD49C-FA3C-47EC-9ABF-47839E0BC0E2}"/>
          </ac:spMkLst>
        </pc:spChg>
        <pc:spChg chg="mod">
          <ac:chgData name="Stefan Mahabeer Ahmed" userId="956c3605-615d-4789-9cb9-25c8ef59b7e2" providerId="ADAL" clId="{A054214D-98DD-4F35-B90D-61BA4D9DA7D8}" dt="2021-06-18T17:37:42.425" v="5269" actId="1076"/>
          <ac:spMkLst>
            <pc:docMk/>
            <pc:sldMk cId="235464116" sldId="262"/>
            <ac:spMk id="114" creationId="{F76CEC4C-321D-49D7-ADE4-0B02A803B717}"/>
          </ac:spMkLst>
        </pc:spChg>
        <pc:spChg chg="mod">
          <ac:chgData name="Stefan Mahabeer Ahmed" userId="956c3605-615d-4789-9cb9-25c8ef59b7e2" providerId="ADAL" clId="{A054214D-98DD-4F35-B90D-61BA4D9DA7D8}" dt="2021-06-18T17:32:52.303" v="5242" actId="1076"/>
          <ac:spMkLst>
            <pc:docMk/>
            <pc:sldMk cId="235464116" sldId="262"/>
            <ac:spMk id="125" creationId="{4E864C4F-03BB-465B-9AC2-45E26D8938BA}"/>
          </ac:spMkLst>
        </pc:spChg>
        <pc:spChg chg="mod">
          <ac:chgData name="Stefan Mahabeer Ahmed" userId="956c3605-615d-4789-9cb9-25c8ef59b7e2" providerId="ADAL" clId="{A054214D-98DD-4F35-B90D-61BA4D9DA7D8}" dt="2021-06-18T17:37:28.275" v="5268" actId="1076"/>
          <ac:spMkLst>
            <pc:docMk/>
            <pc:sldMk cId="235464116" sldId="262"/>
            <ac:spMk id="126" creationId="{1C859ADC-DA7C-4263-AA1B-512EF6D2C277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127" creationId="{9A3ED390-CD59-4420-8894-5B8E16A70339}"/>
          </ac:spMkLst>
        </pc:spChg>
        <pc:cxnChg chg="mod">
          <ac:chgData name="Stefan Mahabeer Ahmed" userId="956c3605-615d-4789-9cb9-25c8ef59b7e2" providerId="ADAL" clId="{A054214D-98DD-4F35-B90D-61BA4D9DA7D8}" dt="2021-06-18T22:46:59.123" v="6509" actId="1035"/>
          <ac:cxnSpMkLst>
            <pc:docMk/>
            <pc:sldMk cId="235464116" sldId="262"/>
            <ac:cxnSpMk id="5" creationId="{5D76CFA0-59D3-4CF7-9D01-758CBAD9E5DA}"/>
          </ac:cxnSpMkLst>
        </pc:cxnChg>
      </pc:sldChg>
      <pc:sldChg chg="delSp modSp add mod">
        <pc:chgData name="Stefan Mahabeer Ahmed" userId="956c3605-615d-4789-9cb9-25c8ef59b7e2" providerId="ADAL" clId="{A054214D-98DD-4F35-B90D-61BA4D9DA7D8}" dt="2021-07-05T23:15:19.302" v="9723" actId="1076"/>
        <pc:sldMkLst>
          <pc:docMk/>
          <pc:sldMk cId="2412391974" sldId="263"/>
        </pc:sldMkLst>
        <pc:spChg chg="mod">
          <ac:chgData name="Stefan Mahabeer Ahmed" userId="956c3605-615d-4789-9cb9-25c8ef59b7e2" providerId="ADAL" clId="{A054214D-98DD-4F35-B90D-61BA4D9DA7D8}" dt="2021-06-23T10:26:43.944" v="8521" actId="20577"/>
          <ac:spMkLst>
            <pc:docMk/>
            <pc:sldMk cId="2412391974" sldId="263"/>
            <ac:spMk id="22" creationId="{E679B8A1-9785-47C6-996C-3669E7D5234F}"/>
          </ac:spMkLst>
        </pc:spChg>
        <pc:spChg chg="mod">
          <ac:chgData name="Stefan Mahabeer Ahmed" userId="956c3605-615d-4789-9cb9-25c8ef59b7e2" providerId="ADAL" clId="{A054214D-98DD-4F35-B90D-61BA4D9DA7D8}" dt="2021-07-05T23:15:19.302" v="9723" actId="1076"/>
          <ac:spMkLst>
            <pc:docMk/>
            <pc:sldMk cId="2412391974" sldId="263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22T12:29:20.285" v="8067" actId="1076"/>
          <ac:spMkLst>
            <pc:docMk/>
            <pc:sldMk cId="2412391974" sldId="263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7-04T20:52:16.180" v="9721" actId="20577"/>
          <ac:graphicFrameMkLst>
            <pc:docMk/>
            <pc:sldMk cId="2412391974" sldId="263"/>
            <ac:graphicFrameMk id="4" creationId="{1B92E7A5-B72C-4C40-B20D-0C5147DC77B3}"/>
          </ac:graphicFrameMkLst>
        </pc:graphicFrameChg>
        <pc:cxnChg chg="del">
          <ac:chgData name="Stefan Mahabeer Ahmed" userId="956c3605-615d-4789-9cb9-25c8ef59b7e2" providerId="ADAL" clId="{A054214D-98DD-4F35-B90D-61BA4D9DA7D8}" dt="2021-06-19T20:10:07.029" v="7188" actId="478"/>
          <ac:cxnSpMkLst>
            <pc:docMk/>
            <pc:sldMk cId="2412391974" sldId="263"/>
            <ac:cxnSpMk id="20" creationId="{A3AD9A2A-84B7-4C9B-BA34-FF915BB7E744}"/>
          </ac:cxnSpMkLst>
        </pc:cxnChg>
        <pc:cxnChg chg="del">
          <ac:chgData name="Stefan Mahabeer Ahmed" userId="956c3605-615d-4789-9cb9-25c8ef59b7e2" providerId="ADAL" clId="{A054214D-98DD-4F35-B90D-61BA4D9DA7D8}" dt="2021-06-19T20:10:10.060" v="7189" actId="478"/>
          <ac:cxnSpMkLst>
            <pc:docMk/>
            <pc:sldMk cId="2412391974" sldId="263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A054214D-98DD-4F35-B90D-61BA4D9DA7D8}" dt="2021-06-23T10:25:51.212" v="8516" actId="14100"/>
          <ac:cxnSpMkLst>
            <pc:docMk/>
            <pc:sldMk cId="2412391974" sldId="263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22T12:29:28.688" v="8069" actId="14100"/>
          <ac:cxnSpMkLst>
            <pc:docMk/>
            <pc:sldMk cId="2412391974" sldId="263"/>
            <ac:cxnSpMk id="37" creationId="{6D60325C-0ED7-4B8E-A409-82DE0D2F5AB7}"/>
          </ac:cxnSpMkLst>
        </pc:cxnChg>
      </pc:sldChg>
      <pc:sldChg chg="modSp add mod">
        <pc:chgData name="Stefan Mahabeer Ahmed" userId="956c3605-615d-4789-9cb9-25c8ef59b7e2" providerId="ADAL" clId="{A054214D-98DD-4F35-B90D-61BA4D9DA7D8}" dt="2021-07-06T23:42:24.457" v="9748" actId="20577"/>
        <pc:sldMkLst>
          <pc:docMk/>
          <pc:sldMk cId="1212044844" sldId="264"/>
        </pc:sldMkLst>
        <pc:spChg chg="mod">
          <ac:chgData name="Stefan Mahabeer Ahmed" userId="956c3605-615d-4789-9cb9-25c8ef59b7e2" providerId="ADAL" clId="{A054214D-98DD-4F35-B90D-61BA4D9DA7D8}" dt="2021-06-23T16:05:24.112" v="9675" actId="1076"/>
          <ac:spMkLst>
            <pc:docMk/>
            <pc:sldMk cId="1212044844" sldId="264"/>
            <ac:spMk id="13" creationId="{A45F3FCA-0F34-421C-9522-F28C74CAB616}"/>
          </ac:spMkLst>
        </pc:spChg>
        <pc:spChg chg="mod">
          <ac:chgData name="Stefan Mahabeer Ahmed" userId="956c3605-615d-4789-9cb9-25c8ef59b7e2" providerId="ADAL" clId="{A054214D-98DD-4F35-B90D-61BA4D9DA7D8}" dt="2021-06-22T12:33:05.337" v="8105" actId="1076"/>
          <ac:spMkLst>
            <pc:docMk/>
            <pc:sldMk cId="1212044844" sldId="264"/>
            <ac:spMk id="22" creationId="{E679B8A1-9785-47C6-996C-3669E7D5234F}"/>
          </ac:spMkLst>
        </pc:spChg>
        <pc:spChg chg="mod">
          <ac:chgData name="Stefan Mahabeer Ahmed" userId="956c3605-615d-4789-9cb9-25c8ef59b7e2" providerId="ADAL" clId="{A054214D-98DD-4F35-B90D-61BA4D9DA7D8}" dt="2021-07-05T23:15:11.436" v="9722" actId="1076"/>
          <ac:spMkLst>
            <pc:docMk/>
            <pc:sldMk cId="1212044844" sldId="264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22T22:56:28.003" v="8316" actId="1076"/>
          <ac:spMkLst>
            <pc:docMk/>
            <pc:sldMk cId="1212044844" sldId="264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7-06T23:42:24.457" v="9748" actId="20577"/>
          <ac:graphicFrameMkLst>
            <pc:docMk/>
            <pc:sldMk cId="1212044844" sldId="264"/>
            <ac:graphicFrameMk id="4" creationId="{1B92E7A5-B72C-4C40-B20D-0C5147DC77B3}"/>
          </ac:graphicFrameMkLst>
        </pc:graphicFrameChg>
        <pc:cxnChg chg="mod">
          <ac:chgData name="Stefan Mahabeer Ahmed" userId="956c3605-615d-4789-9cb9-25c8ef59b7e2" providerId="ADAL" clId="{A054214D-98DD-4F35-B90D-61BA4D9DA7D8}" dt="2021-06-23T10:23:25.164" v="8503" actId="14100"/>
          <ac:cxnSpMkLst>
            <pc:docMk/>
            <pc:sldMk cId="1212044844" sldId="264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23T10:23:35.271" v="8504" actId="14100"/>
          <ac:cxnSpMkLst>
            <pc:docMk/>
            <pc:sldMk cId="1212044844" sldId="264"/>
            <ac:cxnSpMk id="37" creationId="{6D60325C-0ED7-4B8E-A409-82DE0D2F5AB7}"/>
          </ac:cxnSpMkLst>
        </pc:cxnChg>
      </pc:sldChg>
    </pc:docChg>
  </pc:docChgLst>
  <pc:docChgLst>
    <pc:chgData name="Stefan Mahabeer Ahmed" userId="956c3605-615d-4789-9cb9-25c8ef59b7e2" providerId="ADAL" clId="{F202362F-56FA-41C3-891B-C31EC591AEAD}"/>
    <pc:docChg chg="undo custSel addSld modSld">
      <pc:chgData name="Stefan Mahabeer Ahmed" userId="956c3605-615d-4789-9cb9-25c8ef59b7e2" providerId="ADAL" clId="{F202362F-56FA-41C3-891B-C31EC591AEAD}" dt="2021-04-10T20:31:01.590" v="684" actId="1036"/>
      <pc:docMkLst>
        <pc:docMk/>
      </pc:docMkLst>
      <pc:sldChg chg="addSp modSp mod">
        <pc:chgData name="Stefan Mahabeer Ahmed" userId="956c3605-615d-4789-9cb9-25c8ef59b7e2" providerId="ADAL" clId="{F202362F-56FA-41C3-891B-C31EC591AEAD}" dt="2021-04-10T20:31:01.590" v="684" actId="1036"/>
        <pc:sldMkLst>
          <pc:docMk/>
          <pc:sldMk cId="2271804621" sldId="256"/>
        </pc:sldMkLst>
        <pc:spChg chg="mod">
          <ac:chgData name="Stefan Mahabeer Ahmed" userId="956c3605-615d-4789-9cb9-25c8ef59b7e2" providerId="ADAL" clId="{F202362F-56FA-41C3-891B-C31EC591AEAD}" dt="2021-04-10T19:14:17.936" v="138" actId="14100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F202362F-56FA-41C3-891B-C31EC591AEAD}" dt="2021-04-10T19:11:34.016" v="63" actId="14100"/>
          <ac:spMkLst>
            <pc:docMk/>
            <pc:sldMk cId="2271804621" sldId="256"/>
            <ac:spMk id="14" creationId="{5AD3ABB0-B926-4437-BBB9-B42285002E48}"/>
          </ac:spMkLst>
        </pc:spChg>
        <pc:spChg chg="add mod">
          <ac:chgData name="Stefan Mahabeer Ahmed" userId="956c3605-615d-4789-9cb9-25c8ef59b7e2" providerId="ADAL" clId="{F202362F-56FA-41C3-891B-C31EC591AEAD}" dt="2021-04-10T19:55:23.295" v="471" actId="1076"/>
          <ac:spMkLst>
            <pc:docMk/>
            <pc:sldMk cId="2271804621" sldId="256"/>
            <ac:spMk id="24" creationId="{B681B7EF-94AB-4A77-9CA5-9D292891E2D4}"/>
          </ac:spMkLst>
        </pc:spChg>
        <pc:spChg chg="add mod">
          <ac:chgData name="Stefan Mahabeer Ahmed" userId="956c3605-615d-4789-9cb9-25c8ef59b7e2" providerId="ADAL" clId="{F202362F-56FA-41C3-891B-C31EC591AEAD}" dt="2021-04-10T19:57:10.407" v="495" actId="1076"/>
          <ac:spMkLst>
            <pc:docMk/>
            <pc:sldMk cId="2271804621" sldId="256"/>
            <ac:spMk id="26" creationId="{A267066E-D8A9-444C-A6DE-EC32DB309B0E}"/>
          </ac:spMkLst>
        </pc:spChg>
        <pc:cxnChg chg="add mod">
          <ac:chgData name="Stefan Mahabeer Ahmed" userId="956c3605-615d-4789-9cb9-25c8ef59b7e2" providerId="ADAL" clId="{F202362F-56FA-41C3-891B-C31EC591AEAD}" dt="2021-04-10T19:55:39.804" v="475" actId="14100"/>
          <ac:cxnSpMkLst>
            <pc:docMk/>
            <pc:sldMk cId="2271804621" sldId="256"/>
            <ac:cxnSpMk id="3" creationId="{FB47EAAB-BD9B-4786-BD96-C48EE225F23F}"/>
          </ac:cxnSpMkLst>
        </pc:cxnChg>
        <pc:cxnChg chg="mod">
          <ac:chgData name="Stefan Mahabeer Ahmed" userId="956c3605-615d-4789-9cb9-25c8ef59b7e2" providerId="ADAL" clId="{F202362F-56FA-41C3-891B-C31EC591AEAD}" dt="2021-04-10T20:31:01.590" v="684" actId="1036"/>
          <ac:cxnSpMkLst>
            <pc:docMk/>
            <pc:sldMk cId="2271804621" sldId="256"/>
            <ac:cxnSpMk id="13" creationId="{CE633BF6-3BC5-4775-8436-2C2BEDE68FF5}"/>
          </ac:cxnSpMkLst>
        </pc:cxnChg>
        <pc:cxnChg chg="add mod">
          <ac:chgData name="Stefan Mahabeer Ahmed" userId="956c3605-615d-4789-9cb9-25c8ef59b7e2" providerId="ADAL" clId="{F202362F-56FA-41C3-891B-C31EC591AEAD}" dt="2021-04-10T19:55:35.109" v="474" actId="14100"/>
          <ac:cxnSpMkLst>
            <pc:docMk/>
            <pc:sldMk cId="2271804621" sldId="256"/>
            <ac:cxnSpMk id="20" creationId="{10C2BCE5-E753-42DE-AC6F-FF04051E81C7}"/>
          </ac:cxnSpMkLst>
        </pc:cxnChg>
        <pc:cxnChg chg="add mod">
          <ac:chgData name="Stefan Mahabeer Ahmed" userId="956c3605-615d-4789-9cb9-25c8ef59b7e2" providerId="ADAL" clId="{F202362F-56FA-41C3-891B-C31EC591AEAD}" dt="2021-04-10T19:57:37.213" v="499" actId="14100"/>
          <ac:cxnSpMkLst>
            <pc:docMk/>
            <pc:sldMk cId="2271804621" sldId="256"/>
            <ac:cxnSpMk id="23" creationId="{47122379-631D-46F1-8AA4-C4FEBD57DDAC}"/>
          </ac:cxnSpMkLst>
        </pc:cxnChg>
        <pc:cxnChg chg="add mod">
          <ac:chgData name="Stefan Mahabeer Ahmed" userId="956c3605-615d-4789-9cb9-25c8ef59b7e2" providerId="ADAL" clId="{F202362F-56FA-41C3-891B-C31EC591AEAD}" dt="2021-04-10T19:57:27.656" v="497" actId="14100"/>
          <ac:cxnSpMkLst>
            <pc:docMk/>
            <pc:sldMk cId="2271804621" sldId="256"/>
            <ac:cxnSpMk id="27" creationId="{07A0241E-2B12-42B3-97FD-EE92C1034A4F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2:03.999" v="683" actId="208"/>
        <pc:sldMkLst>
          <pc:docMk/>
          <pc:sldMk cId="3506781348" sldId="257"/>
        </pc:sldMkLst>
        <pc:spChg chg="add mod">
          <ac:chgData name="Stefan Mahabeer Ahmed" userId="956c3605-615d-4789-9cb9-25c8ef59b7e2" providerId="ADAL" clId="{F202362F-56FA-41C3-891B-C31EC591AEAD}" dt="2021-04-10T18:28:55.631" v="1"/>
          <ac:spMkLst>
            <pc:docMk/>
            <pc:sldMk cId="3506781348" sldId="257"/>
            <ac:spMk id="2" creationId="{106DCBC1-7F67-4911-B40D-5F8DBDA88EF6}"/>
          </ac:spMkLst>
        </pc:spChg>
        <pc:spChg chg="add mod">
          <ac:chgData name="Stefan Mahabeer Ahmed" userId="956c3605-615d-4789-9cb9-25c8ef59b7e2" providerId="ADAL" clId="{F202362F-56FA-41C3-891B-C31EC591AEAD}" dt="2021-04-10T19:21:44.708" v="224" actId="14100"/>
          <ac:spMkLst>
            <pc:docMk/>
            <pc:sldMk cId="3506781348" sldId="257"/>
            <ac:spMk id="3" creationId="{1474F555-F3CF-417B-BEF0-20102BD09DBE}"/>
          </ac:spMkLst>
        </pc:spChg>
        <pc:spChg chg="add mod">
          <ac:chgData name="Stefan Mahabeer Ahmed" userId="956c3605-615d-4789-9cb9-25c8ef59b7e2" providerId="ADAL" clId="{F202362F-56FA-41C3-891B-C31EC591AEAD}" dt="2021-04-10T19:19:15.296" v="207" actId="1076"/>
          <ac:spMkLst>
            <pc:docMk/>
            <pc:sldMk cId="3506781348" sldId="257"/>
            <ac:spMk id="7" creationId="{35EC6BEA-B890-47D2-A4F8-4C67503A6639}"/>
          </ac:spMkLst>
        </pc:spChg>
        <pc:spChg chg="add mod">
          <ac:chgData name="Stefan Mahabeer Ahmed" userId="956c3605-615d-4789-9cb9-25c8ef59b7e2" providerId="ADAL" clId="{F202362F-56FA-41C3-891B-C31EC591AEAD}" dt="2021-04-10T20:01:24.378" v="677" actId="208"/>
          <ac:spMkLst>
            <pc:docMk/>
            <pc:sldMk cId="3506781348" sldId="257"/>
            <ac:spMk id="8" creationId="{A0642EB1-71A7-4ECA-89D8-E318DCF05CD7}"/>
          </ac:spMkLst>
        </pc:spChg>
        <pc:spChg chg="add mod">
          <ac:chgData name="Stefan Mahabeer Ahmed" userId="956c3605-615d-4789-9cb9-25c8ef59b7e2" providerId="ADAL" clId="{F202362F-56FA-41C3-891B-C31EC591AEAD}" dt="2021-04-10T19:20:34.681" v="213" actId="1076"/>
          <ac:spMkLst>
            <pc:docMk/>
            <pc:sldMk cId="3506781348" sldId="257"/>
            <ac:spMk id="9" creationId="{5E9535D4-80B2-4072-A71C-B0ACEE1CFB1C}"/>
          </ac:spMkLst>
        </pc:spChg>
        <pc:spChg chg="add mod">
          <ac:chgData name="Stefan Mahabeer Ahmed" userId="956c3605-615d-4789-9cb9-25c8ef59b7e2" providerId="ADAL" clId="{F202362F-56FA-41C3-891B-C31EC591AEAD}" dt="2021-04-10T20:01:48.219" v="680" actId="208"/>
          <ac:spMkLst>
            <pc:docMk/>
            <pc:sldMk cId="3506781348" sldId="257"/>
            <ac:spMk id="10" creationId="{7A051075-BFAD-40F7-BD00-BE38A09AB7C1}"/>
          </ac:spMkLst>
        </pc:spChg>
        <pc:spChg chg="add mod">
          <ac:chgData name="Stefan Mahabeer Ahmed" userId="956c3605-615d-4789-9cb9-25c8ef59b7e2" providerId="ADAL" clId="{F202362F-56FA-41C3-891B-C31EC591AEAD}" dt="2021-04-10T19:20:44.227" v="214" actId="1076"/>
          <ac:spMkLst>
            <pc:docMk/>
            <pc:sldMk cId="3506781348" sldId="257"/>
            <ac:spMk id="11" creationId="{896D3172-BEA6-4647-A515-B409D62618FB}"/>
          </ac:spMkLst>
        </pc:spChg>
        <pc:spChg chg="add mod">
          <ac:chgData name="Stefan Mahabeer Ahmed" userId="956c3605-615d-4789-9cb9-25c8ef59b7e2" providerId="ADAL" clId="{F202362F-56FA-41C3-891B-C31EC591AEAD}" dt="2021-04-10T20:01:55.064" v="681" actId="208"/>
          <ac:spMkLst>
            <pc:docMk/>
            <pc:sldMk cId="3506781348" sldId="257"/>
            <ac:spMk id="12" creationId="{C2E6E6C0-16E1-4045-A819-935D1D81B077}"/>
          </ac:spMkLst>
        </pc:spChg>
        <pc:spChg chg="add mod">
          <ac:chgData name="Stefan Mahabeer Ahmed" userId="956c3605-615d-4789-9cb9-25c8ef59b7e2" providerId="ADAL" clId="{F202362F-56FA-41C3-891B-C31EC591AEAD}" dt="2021-04-10T19:20:51.118" v="215" actId="1076"/>
          <ac:spMkLst>
            <pc:docMk/>
            <pc:sldMk cId="3506781348" sldId="257"/>
            <ac:spMk id="13" creationId="{A45F3FCA-0F34-421C-9522-F28C74CAB616}"/>
          </ac:spMkLst>
        </pc:spChg>
        <pc:spChg chg="add mod">
          <ac:chgData name="Stefan Mahabeer Ahmed" userId="956c3605-615d-4789-9cb9-25c8ef59b7e2" providerId="ADAL" clId="{F202362F-56FA-41C3-891B-C31EC591AEAD}" dt="2021-04-10T20:01:59.521" v="682" actId="208"/>
          <ac:spMkLst>
            <pc:docMk/>
            <pc:sldMk cId="3506781348" sldId="257"/>
            <ac:spMk id="14" creationId="{5DCDAC1E-8C87-4574-BC99-14FCE808AAB4}"/>
          </ac:spMkLst>
        </pc:spChg>
        <pc:spChg chg="add mod">
          <ac:chgData name="Stefan Mahabeer Ahmed" userId="956c3605-615d-4789-9cb9-25c8ef59b7e2" providerId="ADAL" clId="{F202362F-56FA-41C3-891B-C31EC591AEAD}" dt="2021-04-10T19:21:41.746" v="223" actId="1076"/>
          <ac:spMkLst>
            <pc:docMk/>
            <pc:sldMk cId="3506781348" sldId="257"/>
            <ac:spMk id="15" creationId="{F4B40E9E-343A-4E76-8F57-47B0BAE11212}"/>
          </ac:spMkLst>
        </pc:spChg>
        <pc:spChg chg="add mod">
          <ac:chgData name="Stefan Mahabeer Ahmed" userId="956c3605-615d-4789-9cb9-25c8ef59b7e2" providerId="ADAL" clId="{F202362F-56FA-41C3-891B-C31EC591AEAD}" dt="2021-04-10T20:02:03.999" v="683" actId="208"/>
          <ac:spMkLst>
            <pc:docMk/>
            <pc:sldMk cId="3506781348" sldId="257"/>
            <ac:spMk id="16" creationId="{F424452A-638A-4D8A-B5D6-87A610491E62}"/>
          </ac:spMkLst>
        </pc:spChg>
        <pc:spChg chg="add del mod">
          <ac:chgData name="Stefan Mahabeer Ahmed" userId="956c3605-615d-4789-9cb9-25c8ef59b7e2" providerId="ADAL" clId="{F202362F-56FA-41C3-891B-C31EC591AEAD}" dt="2021-04-10T19:21:02.216" v="217" actId="478"/>
          <ac:spMkLst>
            <pc:docMk/>
            <pc:sldMk cId="3506781348" sldId="257"/>
            <ac:spMk id="17" creationId="{FCCB4FE0-32D9-49E8-9414-754AE7C0C4DD}"/>
          </ac:spMkLst>
        </pc:spChg>
        <pc:spChg chg="add del mod">
          <ac:chgData name="Stefan Mahabeer Ahmed" userId="956c3605-615d-4789-9cb9-25c8ef59b7e2" providerId="ADAL" clId="{F202362F-56FA-41C3-891B-C31EC591AEAD}" dt="2021-04-10T19:21:04.530" v="218" actId="478"/>
          <ac:spMkLst>
            <pc:docMk/>
            <pc:sldMk cId="3506781348" sldId="257"/>
            <ac:spMk id="18" creationId="{10E4CBBA-792A-4E81-B448-D502E0E5DBBA}"/>
          </ac:spMkLst>
        </pc:spChg>
        <pc:spChg chg="add del mod">
          <ac:chgData name="Stefan Mahabeer Ahmed" userId="956c3605-615d-4789-9cb9-25c8ef59b7e2" providerId="ADAL" clId="{F202362F-56FA-41C3-891B-C31EC591AEAD}" dt="2021-04-10T19:21:10.607" v="220" actId="478"/>
          <ac:spMkLst>
            <pc:docMk/>
            <pc:sldMk cId="3506781348" sldId="257"/>
            <ac:spMk id="19" creationId="{25B270E3-A388-471F-B316-D34F6CB8FEA8}"/>
          </ac:spMkLst>
        </pc:spChg>
        <pc:spChg chg="add mod">
          <ac:chgData name="Stefan Mahabeer Ahmed" userId="956c3605-615d-4789-9cb9-25c8ef59b7e2" providerId="ADAL" clId="{F202362F-56FA-41C3-891B-C31EC591AEAD}" dt="2021-04-10T19:23:39.270" v="297" actId="1076"/>
          <ac:spMkLst>
            <pc:docMk/>
            <pc:sldMk cId="3506781348" sldId="257"/>
            <ac:spMk id="22" creationId="{E679B8A1-9785-47C6-996C-3669E7D5234F}"/>
          </ac:spMkLst>
        </pc:spChg>
        <pc:spChg chg="add del mod">
          <ac:chgData name="Stefan Mahabeer Ahmed" userId="956c3605-615d-4789-9cb9-25c8ef59b7e2" providerId="ADAL" clId="{F202362F-56FA-41C3-891B-C31EC591AEAD}" dt="2021-04-10T19:23:57.815" v="300" actId="478"/>
          <ac:spMkLst>
            <pc:docMk/>
            <pc:sldMk cId="3506781348" sldId="257"/>
            <ac:spMk id="35" creationId="{E9CE82E5-9780-4E7E-BEC6-66553A78F534}"/>
          </ac:spMkLst>
        </pc:spChg>
        <pc:spChg chg="add mod">
          <ac:chgData name="Stefan Mahabeer Ahmed" userId="956c3605-615d-4789-9cb9-25c8ef59b7e2" providerId="ADAL" clId="{F202362F-56FA-41C3-891B-C31EC591AEAD}" dt="2021-04-10T19:25:22.868" v="421" actId="1076"/>
          <ac:spMkLst>
            <pc:docMk/>
            <pc:sldMk cId="3506781348" sldId="257"/>
            <ac:spMk id="39" creationId="{A45D62E6-B05B-4DE9-8A5A-2AA6317CCD87}"/>
          </ac:spMkLst>
        </pc:spChg>
        <pc:graphicFrameChg chg="add mod modGraphic">
          <ac:chgData name="Stefan Mahabeer Ahmed" userId="956c3605-615d-4789-9cb9-25c8ef59b7e2" providerId="ADAL" clId="{F202362F-56FA-41C3-891B-C31EC591AEAD}" dt="2021-04-10T19:16:47.745" v="184" actId="1076"/>
          <ac:graphicFrameMkLst>
            <pc:docMk/>
            <pc:sldMk cId="3506781348" sldId="257"/>
            <ac:graphicFrameMk id="4" creationId="{1B92E7A5-B72C-4C40-B20D-0C5147DC77B3}"/>
          </ac:graphicFrameMkLst>
        </pc:graphicFrameChg>
        <pc:graphicFrameChg chg="add del mod">
          <ac:chgData name="Stefan Mahabeer Ahmed" userId="956c3605-615d-4789-9cb9-25c8ef59b7e2" providerId="ADAL" clId="{F202362F-56FA-41C3-891B-C31EC591AEAD}" dt="2021-04-10T18:29:37.602" v="5" actId="478"/>
          <ac:graphicFrameMkLst>
            <pc:docMk/>
            <pc:sldMk cId="3506781348" sldId="257"/>
            <ac:graphicFrameMk id="4" creationId="{8CAF8DF8-B1AA-4531-A8DD-7063D2853B78}"/>
          </ac:graphicFrameMkLst>
        </pc:graphicFrame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5" creationId="{FC3B6DE8-14AB-49AB-B530-8D0C0E56C74E}"/>
          </ac:cxnSpMkLst>
        </pc:cxn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6" creationId="{29CCEE81-80A8-4557-8173-1C0A400DECB3}"/>
          </ac:cxnSpMkLst>
        </pc:cxnChg>
        <pc:cxnChg chg="add del mod">
          <ac:chgData name="Stefan Mahabeer Ahmed" userId="956c3605-615d-4789-9cb9-25c8ef59b7e2" providerId="ADAL" clId="{F202362F-56FA-41C3-891B-C31EC591AEAD}" dt="2021-04-10T19:25:28.112" v="423" actId="478"/>
          <ac:cxnSpMkLst>
            <pc:docMk/>
            <pc:sldMk cId="3506781348" sldId="257"/>
            <ac:cxnSpMk id="20" creationId="{C48C661F-07C5-4C65-89B7-F795035FD56A}"/>
          </ac:cxnSpMkLst>
        </pc:cxnChg>
        <pc:cxnChg chg="add del mod">
          <ac:chgData name="Stefan Mahabeer Ahmed" userId="956c3605-615d-4789-9cb9-25c8ef59b7e2" providerId="ADAL" clId="{F202362F-56FA-41C3-891B-C31EC591AEAD}" dt="2021-04-10T19:25:31.232" v="425" actId="478"/>
          <ac:cxnSpMkLst>
            <pc:docMk/>
            <pc:sldMk cId="3506781348" sldId="257"/>
            <ac:cxnSpMk id="21" creationId="{6F75ABFE-CF62-4B55-918F-8246B2C0F1C1}"/>
          </ac:cxnSpMkLst>
        </pc:cxnChg>
        <pc:cxnChg chg="add mod">
          <ac:chgData name="Stefan Mahabeer Ahmed" userId="956c3605-615d-4789-9cb9-25c8ef59b7e2" providerId="ADAL" clId="{F202362F-56FA-41C3-891B-C31EC591AEAD}" dt="2021-04-10T19:23:42.519" v="298" actId="14100"/>
          <ac:cxnSpMkLst>
            <pc:docMk/>
            <pc:sldMk cId="3506781348" sldId="257"/>
            <ac:cxnSpMk id="23" creationId="{C68D5772-6AD9-47CF-85C5-F714F195D453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3" creationId="{3871BBCB-776F-43D0-8483-459C55E444B5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4" creationId="{BA66246B-79CB-4231-B683-F5E51CDD59CA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6" creationId="{CDC9690B-A0A9-442F-9CE2-074842E1D442}"/>
          </ac:cxnSpMkLst>
        </pc:cxnChg>
        <pc:cxnChg chg="add mod">
          <ac:chgData name="Stefan Mahabeer Ahmed" userId="956c3605-615d-4789-9cb9-25c8ef59b7e2" providerId="ADAL" clId="{F202362F-56FA-41C3-891B-C31EC591AEAD}" dt="2021-04-10T19:25:43.757" v="427" actId="14100"/>
          <ac:cxnSpMkLst>
            <pc:docMk/>
            <pc:sldMk cId="3506781348" sldId="257"/>
            <ac:cxnSpMk id="37" creationId="{6D60325C-0ED7-4B8E-A409-82DE0D2F5AB7}"/>
          </ac:cxnSpMkLst>
        </pc:cxnChg>
        <pc:cxnChg chg="add del mod">
          <ac:chgData name="Stefan Mahabeer Ahmed" userId="956c3605-615d-4789-9cb9-25c8ef59b7e2" providerId="ADAL" clId="{F202362F-56FA-41C3-891B-C31EC591AEAD}" dt="2021-04-10T19:25:29.732" v="424" actId="478"/>
          <ac:cxnSpMkLst>
            <pc:docMk/>
            <pc:sldMk cId="3506781348" sldId="257"/>
            <ac:cxnSpMk id="38" creationId="{0FC16FD5-BA70-418D-B756-325731A2586F}"/>
          </ac:cxnSpMkLst>
        </pc:cxnChg>
        <pc:cxnChg chg="add del mod">
          <ac:chgData name="Stefan Mahabeer Ahmed" userId="956c3605-615d-4789-9cb9-25c8ef59b7e2" providerId="ADAL" clId="{F202362F-56FA-41C3-891B-C31EC591AEAD}" dt="2021-04-10T19:24:04.019" v="303" actId="478"/>
          <ac:cxnSpMkLst>
            <pc:docMk/>
            <pc:sldMk cId="3506781348" sldId="257"/>
            <ac:cxnSpMk id="40" creationId="{063098A8-EA6A-4633-AF50-38E0E8B785D9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0:31.848" v="676" actId="11529"/>
        <pc:sldMkLst>
          <pc:docMk/>
          <pc:sldMk cId="4242063566" sldId="258"/>
        </pc:sldMkLst>
        <pc:spChg chg="add mod">
          <ac:chgData name="Stefan Mahabeer Ahmed" userId="956c3605-615d-4789-9cb9-25c8ef59b7e2" providerId="ADAL" clId="{F202362F-56FA-41C3-891B-C31EC591AEAD}" dt="2021-04-10T19:07:32.260" v="12"/>
          <ac:spMkLst>
            <pc:docMk/>
            <pc:sldMk cId="4242063566" sldId="258"/>
            <ac:spMk id="2" creationId="{DFDC5004-27C2-4318-ACD8-14695767DB1F}"/>
          </ac:spMkLst>
        </pc:spChg>
        <pc:spChg chg="add mod">
          <ac:chgData name="Stefan Mahabeer Ahmed" userId="956c3605-615d-4789-9cb9-25c8ef59b7e2" providerId="ADAL" clId="{F202362F-56FA-41C3-891B-C31EC591AEAD}" dt="2021-04-10T19:07:38.690" v="13"/>
          <ac:spMkLst>
            <pc:docMk/>
            <pc:sldMk cId="4242063566" sldId="258"/>
            <ac:spMk id="3" creationId="{BDEF2F90-3E3E-44CF-8820-4FA6D13C772B}"/>
          </ac:spMkLst>
        </pc:spChg>
        <pc:spChg chg="add del mod">
          <ac:chgData name="Stefan Mahabeer Ahmed" userId="956c3605-615d-4789-9cb9-25c8ef59b7e2" providerId="ADAL" clId="{F202362F-56FA-41C3-891B-C31EC591AEAD}" dt="2021-04-10T19:58:06.212" v="503" actId="1076"/>
          <ac:spMkLst>
            <pc:docMk/>
            <pc:sldMk cId="4242063566" sldId="258"/>
            <ac:spMk id="6" creationId="{33F77C35-35E7-4C4E-8581-0A101C722D6B}"/>
          </ac:spMkLst>
        </pc:spChg>
        <pc:spChg chg="add mod">
          <ac:chgData name="Stefan Mahabeer Ahmed" userId="956c3605-615d-4789-9cb9-25c8ef59b7e2" providerId="ADAL" clId="{F202362F-56FA-41C3-891B-C31EC591AEAD}" dt="2021-04-10T19:58:03.203" v="502" actId="1076"/>
          <ac:spMkLst>
            <pc:docMk/>
            <pc:sldMk cId="4242063566" sldId="258"/>
            <ac:spMk id="7" creationId="{30CACC4D-7FBC-48D3-A43F-41E9AE14CF1E}"/>
          </ac:spMkLst>
        </pc:spChg>
        <pc:spChg chg="add del">
          <ac:chgData name="Stefan Mahabeer Ahmed" userId="956c3605-615d-4789-9cb9-25c8ef59b7e2" providerId="ADAL" clId="{F202362F-56FA-41C3-891B-C31EC591AEAD}" dt="2021-04-10T19:28:12.568" v="431" actId="478"/>
          <ac:spMkLst>
            <pc:docMk/>
            <pc:sldMk cId="4242063566" sldId="258"/>
            <ac:spMk id="8" creationId="{6C728E3F-EC48-4CC6-A2EB-D7F5EB16EA2D}"/>
          </ac:spMkLst>
        </pc:spChg>
        <pc:spChg chg="add mod">
          <ac:chgData name="Stefan Mahabeer Ahmed" userId="956c3605-615d-4789-9cb9-25c8ef59b7e2" providerId="ADAL" clId="{F202362F-56FA-41C3-891B-C31EC591AEAD}" dt="2021-04-10T20:00:20.477" v="675" actId="1076"/>
          <ac:spMkLst>
            <pc:docMk/>
            <pc:sldMk cId="4242063566" sldId="258"/>
            <ac:spMk id="9" creationId="{9FED03F4-0D4C-47E8-B13A-64145F6FDBE4}"/>
          </ac:spMkLst>
        </pc:sp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4" creationId="{4235E83A-EBC6-421C-AF8E-1D7F2471053F}"/>
          </ac:cxnSpMkLst>
        </pc:cxn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5" creationId="{11CD2493-2306-4853-9969-CD76FD4F026C}"/>
          </ac:cxnSpMkLst>
        </pc:cxnChg>
        <pc:cxnChg chg="add">
          <ac:chgData name="Stefan Mahabeer Ahmed" userId="956c3605-615d-4789-9cb9-25c8ef59b7e2" providerId="ADAL" clId="{F202362F-56FA-41C3-891B-C31EC591AEAD}" dt="2021-04-10T20:00:31.848" v="676" actId="11529"/>
          <ac:cxnSpMkLst>
            <pc:docMk/>
            <pc:sldMk cId="4242063566" sldId="258"/>
            <ac:cxnSpMk id="11" creationId="{CBB3754B-C595-436C-BC2F-4393FAC5F8D2}"/>
          </ac:cxnSpMkLst>
        </pc:cxnChg>
      </pc:sldChg>
    </pc:docChg>
  </pc:docChgLst>
  <pc:docChgLst>
    <pc:chgData name="Stefan Mahabeer Ahmed" userId="956c3605-615d-4789-9cb9-25c8ef59b7e2" providerId="ADAL" clId="{AD2B38CB-985C-4C6E-96AC-5F1B2E68E242}"/>
    <pc:docChg chg="custSel modSld sldOrd">
      <pc:chgData name="Stefan Mahabeer Ahmed" userId="956c3605-615d-4789-9cb9-25c8ef59b7e2" providerId="ADAL" clId="{AD2B38CB-985C-4C6E-96AC-5F1B2E68E242}" dt="2021-08-02T22:16:46.368" v="377"/>
      <pc:docMkLst>
        <pc:docMk/>
      </pc:docMkLst>
      <pc:sldChg chg="delSp modSp mod">
        <pc:chgData name="Stefan Mahabeer Ahmed" userId="956c3605-615d-4789-9cb9-25c8ef59b7e2" providerId="ADAL" clId="{AD2B38CB-985C-4C6E-96AC-5F1B2E68E242}" dt="2021-08-02T22:14:19.252" v="373" actId="478"/>
        <pc:sldMkLst>
          <pc:docMk/>
          <pc:sldMk cId="3506781348" sldId="257"/>
        </pc:sldMkLst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7-19T15:12:36.098" v="177" actId="1076"/>
          <ac:spMkLst>
            <pc:docMk/>
            <pc:sldMk cId="3506781348" sldId="257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4:58.427" v="267" actId="1076"/>
          <ac:graphicFrameMkLst>
            <pc:docMk/>
            <pc:sldMk cId="3506781348" sldId="257"/>
            <ac:graphicFrameMk id="4" creationId="{1B92E7A5-B72C-4C40-B20D-0C5147DC77B3}"/>
          </ac:graphicFrameMkLst>
        </pc:graphicFrameChg>
      </pc:sldChg>
      <pc:sldChg chg="modSp mod">
        <pc:chgData name="Stefan Mahabeer Ahmed" userId="956c3605-615d-4789-9cb9-25c8ef59b7e2" providerId="ADAL" clId="{AD2B38CB-985C-4C6E-96AC-5F1B2E68E242}" dt="2021-07-19T15:13:12.373" v="240" actId="1035"/>
        <pc:sldMkLst>
          <pc:docMk/>
          <pc:sldMk cId="4242063566" sldId="258"/>
        </pc:sldMkLst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9" creationId="{9FED03F4-0D4C-47E8-B13A-64145F6FDBE4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3" creationId="{9AA05C46-8E6D-4FFC-A985-ACA8AEEE618A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5" creationId="{C2DD3E98-297D-474C-A323-72C7A55C0458}"/>
          </ac:spMkLst>
        </pc:spChg>
        <pc:spChg chg="mod">
          <ac:chgData name="Stefan Mahabeer Ahmed" userId="956c3605-615d-4789-9cb9-25c8ef59b7e2" providerId="ADAL" clId="{AD2B38CB-985C-4C6E-96AC-5F1B2E68E242}" dt="2021-07-19T15:12:47.968" v="179" actId="1076"/>
          <ac:spMkLst>
            <pc:docMk/>
            <pc:sldMk cId="4242063566" sldId="258"/>
            <ac:spMk id="17" creationId="{EBF1DFE6-554B-489B-86FE-A5C129E309D4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9" creationId="{322EBED2-3F72-4439-8A10-01E3B4354751}"/>
          </ac:spMkLst>
        </pc:spChg>
        <pc:cxnChg chg="mod">
          <ac:chgData name="Stefan Mahabeer Ahmed" userId="956c3605-615d-4789-9cb9-25c8ef59b7e2" providerId="ADAL" clId="{AD2B38CB-985C-4C6E-96AC-5F1B2E68E242}" dt="2021-07-19T15:13:12.373" v="240" actId="1035"/>
          <ac:cxnSpMkLst>
            <pc:docMk/>
            <pc:sldMk cId="4242063566" sldId="258"/>
            <ac:cxnSpMk id="11" creationId="{CBB3754B-C595-436C-BC2F-4393FAC5F8D2}"/>
          </ac:cxnSpMkLst>
        </pc:cxnChg>
        <pc:cxnChg chg="mod">
          <ac:chgData name="Stefan Mahabeer Ahmed" userId="956c3605-615d-4789-9cb9-25c8ef59b7e2" providerId="ADAL" clId="{AD2B38CB-985C-4C6E-96AC-5F1B2E68E242}" dt="2021-07-19T15:13:12.373" v="240" actId="1035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ord">
        <pc:chgData name="Stefan Mahabeer Ahmed" userId="956c3605-615d-4789-9cb9-25c8ef59b7e2" providerId="ADAL" clId="{AD2B38CB-985C-4C6E-96AC-5F1B2E68E242}" dt="2021-08-02T22:16:46.368" v="377"/>
        <pc:sldMkLst>
          <pc:docMk/>
          <pc:sldMk cId="595510944" sldId="259"/>
        </pc:sldMkLst>
      </pc:sldChg>
      <pc:sldChg chg="delSp modSp mod">
        <pc:chgData name="Stefan Mahabeer Ahmed" userId="956c3605-615d-4789-9cb9-25c8ef59b7e2" providerId="ADAL" clId="{AD2B38CB-985C-4C6E-96AC-5F1B2E68E242}" dt="2021-08-02T22:13:56.684" v="372" actId="478"/>
        <pc:sldMkLst>
          <pc:docMk/>
          <pc:sldMk cId="2412391974" sldId="263"/>
        </pc:sldMkLst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7-19T15:12:28.437" v="176" actId="1076"/>
          <ac:spMkLst>
            <pc:docMk/>
            <pc:sldMk cId="2412391974" sldId="263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8:17.281" v="317" actId="1076"/>
          <ac:graphicFrameMkLst>
            <pc:docMk/>
            <pc:sldMk cId="2412391974" sldId="263"/>
            <ac:graphicFrameMk id="4" creationId="{1B92E7A5-B72C-4C40-B20D-0C5147DC77B3}"/>
          </ac:graphicFrameMkLst>
        </pc:graphicFrameChg>
      </pc:sldChg>
      <pc:sldChg chg="delSp modSp mod">
        <pc:chgData name="Stefan Mahabeer Ahmed" userId="956c3605-615d-4789-9cb9-25c8ef59b7e2" providerId="ADAL" clId="{AD2B38CB-985C-4C6E-96AC-5F1B2E68E242}" dt="2021-08-02T22:01:37.131" v="321" actId="1076"/>
        <pc:sldMkLst>
          <pc:docMk/>
          <pc:sldMk cId="1212044844" sldId="264"/>
        </pc:sldMkLst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8-02T22:01:37.131" v="321" actId="1076"/>
          <ac:spMkLst>
            <pc:docMk/>
            <pc:sldMk cId="1212044844" sldId="264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8:25.739" v="318" actId="1076"/>
          <ac:graphicFrameMkLst>
            <pc:docMk/>
            <pc:sldMk cId="1212044844" sldId="264"/>
            <ac:graphicFrameMk id="4" creationId="{1B92E7A5-B72C-4C40-B20D-0C5147DC77B3}"/>
          </ac:graphicFrameMkLst>
        </pc:graphicFrameChg>
      </pc:sldChg>
      <pc:sldChg chg="delSp modSp mod ord">
        <pc:chgData name="Stefan Mahabeer Ahmed" userId="956c3605-615d-4789-9cb9-25c8ef59b7e2" providerId="ADAL" clId="{AD2B38CB-985C-4C6E-96AC-5F1B2E68E242}" dt="2021-08-02T22:16:44.479" v="375"/>
        <pc:sldMkLst>
          <pc:docMk/>
          <pc:sldMk cId="925549312" sldId="265"/>
        </pc:sldMkLst>
        <pc:spChg chg="mod">
          <ac:chgData name="Stefan Mahabeer Ahmed" userId="956c3605-615d-4789-9cb9-25c8ef59b7e2" providerId="ADAL" clId="{AD2B38CB-985C-4C6E-96AC-5F1B2E68E242}" dt="2021-08-02T22:05:53.379" v="368" actId="1076"/>
          <ac:spMkLst>
            <pc:docMk/>
            <pc:sldMk cId="925549312" sldId="265"/>
            <ac:spMk id="13" creationId="{90E4CA44-4A5D-488B-A03D-49F767FAA165}"/>
          </ac:spMkLst>
        </pc:spChg>
        <pc:spChg chg="del">
          <ac:chgData name="Stefan Mahabeer Ahmed" userId="956c3605-615d-4789-9cb9-25c8ef59b7e2" providerId="ADAL" clId="{AD2B38CB-985C-4C6E-96AC-5F1B2E68E242}" dt="2021-08-02T22:05:39.802" v="366" actId="478"/>
          <ac:spMkLst>
            <pc:docMk/>
            <pc:sldMk cId="925549312" sldId="265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D2B38CB-985C-4C6E-96AC-5F1B2E68E242}" dt="2021-08-02T22:05:05.048" v="358" actId="1076"/>
          <ac:spMkLst>
            <pc:docMk/>
            <pc:sldMk cId="925549312" sldId="265"/>
            <ac:spMk id="58" creationId="{0470CAB1-9329-4B68-9CD8-50BB832B351E}"/>
          </ac:spMkLst>
        </pc:spChg>
        <pc:spChg chg="mod">
          <ac:chgData name="Stefan Mahabeer Ahmed" userId="956c3605-615d-4789-9cb9-25c8ef59b7e2" providerId="ADAL" clId="{AD2B38CB-985C-4C6E-96AC-5F1B2E68E242}" dt="2021-08-02T22:05:00.329" v="357" actId="1076"/>
          <ac:spMkLst>
            <pc:docMk/>
            <pc:sldMk cId="925549312" sldId="265"/>
            <ac:spMk id="59" creationId="{925B16E7-5A5F-44E5-A599-8173506A6C98}"/>
          </ac:spMkLst>
        </pc:spChg>
        <pc:spChg chg="mod">
          <ac:chgData name="Stefan Mahabeer Ahmed" userId="956c3605-615d-4789-9cb9-25c8ef59b7e2" providerId="ADAL" clId="{AD2B38CB-985C-4C6E-96AC-5F1B2E68E242}" dt="2021-08-02T22:05:20.040" v="362" actId="1076"/>
          <ac:spMkLst>
            <pc:docMk/>
            <pc:sldMk cId="925549312" sldId="265"/>
            <ac:spMk id="62" creationId="{84D7A4AC-53A2-4EC1-8807-378E7218FE6F}"/>
          </ac:spMkLst>
        </pc:spChg>
        <pc:spChg chg="mod">
          <ac:chgData name="Stefan Mahabeer Ahmed" userId="956c3605-615d-4789-9cb9-25c8ef59b7e2" providerId="ADAL" clId="{AD2B38CB-985C-4C6E-96AC-5F1B2E68E242}" dt="2021-08-02T22:05:16.911" v="361" actId="1076"/>
          <ac:spMkLst>
            <pc:docMk/>
            <pc:sldMk cId="925549312" sldId="265"/>
            <ac:spMk id="63" creationId="{6E154680-DA18-41ED-A98C-2070D9C7B3E7}"/>
          </ac:spMkLst>
        </pc:spChg>
        <pc:spChg chg="mod">
          <ac:chgData name="Stefan Mahabeer Ahmed" userId="956c3605-615d-4789-9cb9-25c8ef59b7e2" providerId="ADAL" clId="{AD2B38CB-985C-4C6E-96AC-5F1B2E68E242}" dt="2021-08-02T22:05:48.574" v="367" actId="1076"/>
          <ac:spMkLst>
            <pc:docMk/>
            <pc:sldMk cId="925549312" sldId="265"/>
            <ac:spMk id="73" creationId="{851A9F9B-BB03-4109-9AD1-8B6D3DF5268A}"/>
          </ac:spMkLst>
        </pc:spChg>
        <pc:spChg chg="mod">
          <ac:chgData name="Stefan Mahabeer Ahmed" userId="956c3605-615d-4789-9cb9-25c8ef59b7e2" providerId="ADAL" clId="{AD2B38CB-985C-4C6E-96AC-5F1B2E68E242}" dt="2021-08-02T22:04:55.763" v="356" actId="1076"/>
          <ac:spMkLst>
            <pc:docMk/>
            <pc:sldMk cId="925549312" sldId="265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D2B38CB-985C-4C6E-96AC-5F1B2E68E242}" dt="2021-08-02T22:05:09.056" v="359" actId="1076"/>
          <ac:spMkLst>
            <pc:docMk/>
            <pc:sldMk cId="925549312" sldId="265"/>
            <ac:spMk id="105" creationId="{37C769DE-91D6-466B-B581-5AFAE2DC4754}"/>
          </ac:spMkLst>
        </pc:spChg>
        <pc:spChg chg="del">
          <ac:chgData name="Stefan Mahabeer Ahmed" userId="956c3605-615d-4789-9cb9-25c8ef59b7e2" providerId="ADAL" clId="{AD2B38CB-985C-4C6E-96AC-5F1B2E68E242}" dt="2021-08-02T22:05:38.303" v="365" actId="478"/>
          <ac:spMkLst>
            <pc:docMk/>
            <pc:sldMk cId="925549312" sldId="265"/>
            <ac:spMk id="114" creationId="{F76CEC4C-321D-49D7-ADE4-0B02A803B717}"/>
          </ac:spMkLst>
        </pc:spChg>
        <pc:spChg chg="mod">
          <ac:chgData name="Stefan Mahabeer Ahmed" userId="956c3605-615d-4789-9cb9-25c8ef59b7e2" providerId="ADAL" clId="{AD2B38CB-985C-4C6E-96AC-5F1B2E68E242}" dt="2021-08-02T22:04:51.050" v="355" actId="1076"/>
          <ac:spMkLst>
            <pc:docMk/>
            <pc:sldMk cId="925549312" sldId="265"/>
            <ac:spMk id="125" creationId="{4E864C4F-03BB-465B-9AC2-45E26D8938BA}"/>
          </ac:spMkLst>
        </pc:spChg>
        <pc:spChg chg="del mod">
          <ac:chgData name="Stefan Mahabeer Ahmed" userId="956c3605-615d-4789-9cb9-25c8ef59b7e2" providerId="ADAL" clId="{AD2B38CB-985C-4C6E-96AC-5F1B2E68E242}" dt="2021-08-02T22:05:36.705" v="364" actId="478"/>
          <ac:spMkLst>
            <pc:docMk/>
            <pc:sldMk cId="925549312" sldId="265"/>
            <ac:spMk id="126" creationId="{1C859ADC-DA7C-4263-AA1B-512EF6D2C277}"/>
          </ac:spMkLst>
        </pc:spChg>
        <pc:spChg chg="mod">
          <ac:chgData name="Stefan Mahabeer Ahmed" userId="956c3605-615d-4789-9cb9-25c8ef59b7e2" providerId="ADAL" clId="{AD2B38CB-985C-4C6E-96AC-5F1B2E68E242}" dt="2021-08-02T22:04:29.046" v="351" actId="1076"/>
          <ac:spMkLst>
            <pc:docMk/>
            <pc:sldMk cId="925549312" sldId="265"/>
            <ac:spMk id="128" creationId="{05673950-9FA7-4C07-8BDD-1B166F9FC9D8}"/>
          </ac:spMkLst>
        </pc:spChg>
        <pc:spChg chg="mod">
          <ac:chgData name="Stefan Mahabeer Ahmed" userId="956c3605-615d-4789-9cb9-25c8ef59b7e2" providerId="ADAL" clId="{AD2B38CB-985C-4C6E-96AC-5F1B2E68E242}" dt="2021-08-02T22:05:14.663" v="360" actId="1076"/>
          <ac:spMkLst>
            <pc:docMk/>
            <pc:sldMk cId="925549312" sldId="265"/>
            <ac:spMk id="129" creationId="{7F353ECF-C93D-4771-99F2-BEA3CBB9285E}"/>
          </ac:spMkLst>
        </pc:spChg>
        <pc:spChg chg="mod">
          <ac:chgData name="Stefan Mahabeer Ahmed" userId="956c3605-615d-4789-9cb9-25c8ef59b7e2" providerId="ADAL" clId="{AD2B38CB-985C-4C6E-96AC-5F1B2E68E242}" dt="2021-08-02T22:05:58.071" v="369" actId="1076"/>
          <ac:spMkLst>
            <pc:docMk/>
            <pc:sldMk cId="925549312" sldId="265"/>
            <ac:spMk id="131" creationId="{B112064A-4841-48C7-AD96-E03DF1B5728A}"/>
          </ac:spMkLst>
        </pc:spChg>
        <pc:cxnChg chg="del">
          <ac:chgData name="Stefan Mahabeer Ahmed" userId="956c3605-615d-4789-9cb9-25c8ef59b7e2" providerId="ADAL" clId="{AD2B38CB-985C-4C6E-96AC-5F1B2E68E242}" dt="2021-08-02T22:06:03.349" v="371" actId="478"/>
          <ac:cxnSpMkLst>
            <pc:docMk/>
            <pc:sldMk cId="925549312" sldId="265"/>
            <ac:cxnSpMk id="96" creationId="{7D07E5D7-1EC7-4511-86A0-D8B52F5C1596}"/>
          </ac:cxnSpMkLst>
        </pc:cxnChg>
        <pc:cxnChg chg="del">
          <ac:chgData name="Stefan Mahabeer Ahmed" userId="956c3605-615d-4789-9cb9-25c8ef59b7e2" providerId="ADAL" clId="{AD2B38CB-985C-4C6E-96AC-5F1B2E68E242}" dt="2021-08-02T22:06:00.726" v="370" actId="478"/>
          <ac:cxnSpMkLst>
            <pc:docMk/>
            <pc:sldMk cId="925549312" sldId="265"/>
            <ac:cxnSpMk id="135" creationId="{C18B9DFF-0CEF-47F6-9FA0-628E299EB7DB}"/>
          </ac:cxnSpMkLst>
        </pc:cxnChg>
      </pc:sldChg>
    </pc:docChg>
  </pc:docChgLst>
  <pc:docChgLst>
    <pc:chgData name="Stefan Mahabeer Ahmed" userId="956c3605-615d-4789-9cb9-25c8ef59b7e2" providerId="ADAL" clId="{34DFB121-B64C-4D82-9918-387B75D592D6}"/>
    <pc:docChg chg="undo redo custSel modSld modMainMaster">
      <pc:chgData name="Stefan Mahabeer Ahmed" userId="956c3605-615d-4789-9cb9-25c8ef59b7e2" providerId="ADAL" clId="{34DFB121-B64C-4D82-9918-387B75D592D6}" dt="2021-06-16T17:42:03.673" v="641" actId="1037"/>
      <pc:docMkLst>
        <pc:docMk/>
      </pc:docMkLst>
      <pc:sldChg chg="addSp delSp modSp mod setBg">
        <pc:chgData name="Stefan Mahabeer Ahmed" userId="956c3605-615d-4789-9cb9-25c8ef59b7e2" providerId="ADAL" clId="{34DFB121-B64C-4D82-9918-387B75D592D6}" dt="2021-06-16T17:38:19.560" v="615" actId="207"/>
        <pc:sldMkLst>
          <pc:docMk/>
          <pc:sldMk cId="2271804621" sldId="256"/>
        </pc:sldMkLst>
        <pc:spChg chg="mod">
          <ac:chgData name="Stefan Mahabeer Ahmed" userId="956c3605-615d-4789-9cb9-25c8ef59b7e2" providerId="ADAL" clId="{34DFB121-B64C-4D82-9918-387B75D592D6}" dt="2021-06-16T17:38:19.560" v="615" actId="207"/>
          <ac:spMkLst>
            <pc:docMk/>
            <pc:sldMk cId="2271804621" sldId="256"/>
            <ac:spMk id="4" creationId="{2A03DABB-50B7-43AF-AE13-EE5948EBAB88}"/>
          </ac:spMkLst>
        </pc:spChg>
        <pc:spChg chg="add del mod">
          <ac:chgData name="Stefan Mahabeer Ahmed" userId="956c3605-615d-4789-9cb9-25c8ef59b7e2" providerId="ADAL" clId="{34DFB121-B64C-4D82-9918-387B75D592D6}" dt="2021-06-16T17:05:38.701" v="32" actId="33987"/>
          <ac:spMkLst>
            <pc:docMk/>
            <pc:sldMk cId="2271804621" sldId="256"/>
            <ac:spMk id="5" creationId="{EB8143EC-DF87-4FEA-9FD1-DE70389BCBC9}"/>
          </ac:spMkLst>
        </pc:spChg>
        <pc:spChg chg="add del mod">
          <ac:chgData name="Stefan Mahabeer Ahmed" userId="956c3605-615d-4789-9cb9-25c8ef59b7e2" providerId="ADAL" clId="{34DFB121-B64C-4D82-9918-387B75D592D6}" dt="2021-06-16T17:36:32.670" v="614" actId="33987"/>
          <ac:spMkLst>
            <pc:docMk/>
            <pc:sldMk cId="2271804621" sldId="256"/>
            <ac:spMk id="7" creationId="{E941D3D3-7DDC-41EC-894A-45C91C8514C6}"/>
          </ac:spMkLst>
        </pc:spChg>
        <pc:picChg chg="mod">
          <ac:chgData name="Stefan Mahabeer Ahmed" userId="956c3605-615d-4789-9cb9-25c8ef59b7e2" providerId="ADAL" clId="{34DFB121-B64C-4D82-9918-387B75D592D6}" dt="2021-06-16T17:08:10.278" v="54" actId="1076"/>
          <ac:picMkLst>
            <pc:docMk/>
            <pc:sldMk cId="2271804621" sldId="256"/>
            <ac:picMk id="35" creationId="{17A556A6-E9E2-4853-9FCA-3683A56E706C}"/>
          </ac:picMkLst>
        </pc:picChg>
        <pc:picChg chg="mod">
          <ac:chgData name="Stefan Mahabeer Ahmed" userId="956c3605-615d-4789-9cb9-25c8ef59b7e2" providerId="ADAL" clId="{34DFB121-B64C-4D82-9918-387B75D592D6}" dt="2021-06-16T17:07:38.684" v="43" actId="1076"/>
          <ac:picMkLst>
            <pc:docMk/>
            <pc:sldMk cId="2271804621" sldId="256"/>
            <ac:picMk id="36" creationId="{AE9B1CCD-7FD8-42BE-A954-3600A14FF626}"/>
          </ac:picMkLst>
        </pc:picChg>
        <pc:picChg chg="mod">
          <ac:chgData name="Stefan Mahabeer Ahmed" userId="956c3605-615d-4789-9cb9-25c8ef59b7e2" providerId="ADAL" clId="{34DFB121-B64C-4D82-9918-387B75D592D6}" dt="2021-06-16T17:08:21.857" v="58" actId="1076"/>
          <ac:picMkLst>
            <pc:docMk/>
            <pc:sldMk cId="2271804621" sldId="256"/>
            <ac:picMk id="40" creationId="{BE84651D-8BDE-4DC7-A1A1-22D88B7B1F72}"/>
          </ac:picMkLst>
        </pc:picChg>
        <pc:picChg chg="mod">
          <ac:chgData name="Stefan Mahabeer Ahmed" userId="956c3605-615d-4789-9cb9-25c8ef59b7e2" providerId="ADAL" clId="{34DFB121-B64C-4D82-9918-387B75D592D6}" dt="2021-06-16T17:07:58.044" v="53" actId="1035"/>
          <ac:picMkLst>
            <pc:docMk/>
            <pc:sldMk cId="2271804621" sldId="256"/>
            <ac:picMk id="45" creationId="{76F0DB8F-79EB-4839-AD90-43699F2BE2CE}"/>
          </ac:picMkLst>
        </pc:picChg>
        <pc:cxnChg chg="mod">
          <ac:chgData name="Stefan Mahabeer Ahmed" userId="956c3605-615d-4789-9cb9-25c8ef59b7e2" providerId="ADAL" clId="{34DFB121-B64C-4D82-9918-387B75D592D6}" dt="2021-06-16T17:07:55.948" v="49" actId="1038"/>
          <ac:cxnSpMkLst>
            <pc:docMk/>
            <pc:sldMk cId="2271804621" sldId="256"/>
            <ac:cxnSpMk id="33" creationId="{FAF7EABC-4157-4168-AC03-32EDEB7883FA}"/>
          </ac:cxnSpMkLst>
        </pc:cxnChg>
      </pc:sldChg>
      <pc:sldChg chg="addSp delSp modSp mod">
        <pc:chgData name="Stefan Mahabeer Ahmed" userId="956c3605-615d-4789-9cb9-25c8ef59b7e2" providerId="ADAL" clId="{34DFB121-B64C-4D82-9918-387B75D592D6}" dt="2021-06-16T17:40:56.973" v="617"/>
        <pc:sldMkLst>
          <pc:docMk/>
          <pc:sldMk cId="3506781348" sldId="257"/>
        </pc:sldMkLst>
        <pc:spChg chg="del">
          <ac:chgData name="Stefan Mahabeer Ahmed" userId="956c3605-615d-4789-9cb9-25c8ef59b7e2" providerId="ADAL" clId="{34DFB121-B64C-4D82-9918-387B75D592D6}" dt="2021-06-16T17:40:56.108" v="616" actId="478"/>
          <ac:spMkLst>
            <pc:docMk/>
            <pc:sldMk cId="3506781348" sldId="257"/>
            <ac:spMk id="2" creationId="{106DCBC1-7F67-4911-B40D-5F8DBDA88EF6}"/>
          </ac:spMkLst>
        </pc:spChg>
        <pc:spChg chg="mod">
          <ac:chgData name="Stefan Mahabeer Ahmed" userId="956c3605-615d-4789-9cb9-25c8ef59b7e2" providerId="ADAL" clId="{34DFB121-B64C-4D82-9918-387B75D592D6}" dt="2021-06-16T17:24:43.486" v="426" actId="2711"/>
          <ac:spMkLst>
            <pc:docMk/>
            <pc:sldMk cId="3506781348" sldId="257"/>
            <ac:spMk id="24" creationId="{B0EF69AB-2D7D-4AE9-94C2-028BE47526D4}"/>
          </ac:spMkLst>
        </pc:spChg>
        <pc:spChg chg="add mod">
          <ac:chgData name="Stefan Mahabeer Ahmed" userId="956c3605-615d-4789-9cb9-25c8ef59b7e2" providerId="ADAL" clId="{34DFB121-B64C-4D82-9918-387B75D592D6}" dt="2021-06-16T17:40:56.973" v="617"/>
          <ac:spMkLst>
            <pc:docMk/>
            <pc:sldMk cId="3506781348" sldId="257"/>
            <ac:spMk id="25" creationId="{F7CC896C-D23F-4019-A366-999AF7C76937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1:03.595" v="619"/>
        <pc:sldMkLst>
          <pc:docMk/>
          <pc:sldMk cId="4242063566" sldId="258"/>
        </pc:sldMkLst>
        <pc:spChg chg="del">
          <ac:chgData name="Stefan Mahabeer Ahmed" userId="956c3605-615d-4789-9cb9-25c8ef59b7e2" providerId="ADAL" clId="{34DFB121-B64C-4D82-9918-387B75D592D6}" dt="2021-06-16T17:41:02.455" v="618" actId="478"/>
          <ac:spMkLst>
            <pc:docMk/>
            <pc:sldMk cId="4242063566" sldId="258"/>
            <ac:spMk id="2" creationId="{DFDC5004-27C2-4318-ACD8-14695767DB1F}"/>
          </ac:spMkLst>
        </pc:spChg>
        <pc:spChg chg="mod">
          <ac:chgData name="Stefan Mahabeer Ahmed" userId="956c3605-615d-4789-9cb9-25c8ef59b7e2" providerId="ADAL" clId="{34DFB121-B64C-4D82-9918-387B75D592D6}" dt="2021-06-16T17:25:38.850" v="433" actId="207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34DFB121-B64C-4D82-9918-387B75D592D6}" dt="2021-06-16T17:28:11.111" v="491" actId="207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34DFB121-B64C-4D82-9918-387B75D592D6}" dt="2021-06-16T17:26:55.151" v="485" actId="1038"/>
          <ac:spMkLst>
            <pc:docMk/>
            <pc:sldMk cId="4242063566" sldId="258"/>
            <ac:spMk id="13" creationId="{9AA05C46-8E6D-4FFC-A985-ACA8AEEE618A}"/>
          </ac:spMkLst>
        </pc:spChg>
        <pc:spChg chg="mod">
          <ac:chgData name="Stefan Mahabeer Ahmed" userId="956c3605-615d-4789-9cb9-25c8ef59b7e2" providerId="ADAL" clId="{34DFB121-B64C-4D82-9918-387B75D592D6}" dt="2021-06-16T17:14:46.978" v="296" actId="20577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34DFB121-B64C-4D82-9918-387B75D592D6}" dt="2021-06-16T17:15:27.706" v="319" actId="20577"/>
          <ac:spMkLst>
            <pc:docMk/>
            <pc:sldMk cId="4242063566" sldId="258"/>
            <ac:spMk id="15" creationId="{C2DD3E98-297D-474C-A323-72C7A55C0458}"/>
          </ac:spMkLst>
        </pc:spChg>
        <pc:spChg chg="add mod">
          <ac:chgData name="Stefan Mahabeer Ahmed" userId="956c3605-615d-4789-9cb9-25c8ef59b7e2" providerId="ADAL" clId="{34DFB121-B64C-4D82-9918-387B75D592D6}" dt="2021-06-16T17:41:03.595" v="619"/>
          <ac:spMkLst>
            <pc:docMk/>
            <pc:sldMk cId="4242063566" sldId="258"/>
            <ac:spMk id="18" creationId="{894E5D7A-0E82-42B3-9189-41A504222AC5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2:03.673" v="641" actId="1037"/>
        <pc:sldMkLst>
          <pc:docMk/>
          <pc:sldMk cId="595510944" sldId="259"/>
        </pc:sldMkLst>
        <pc:spChg chg="del">
          <ac:chgData name="Stefan Mahabeer Ahmed" userId="956c3605-615d-4789-9cb9-25c8ef59b7e2" providerId="ADAL" clId="{34DFB121-B64C-4D82-9918-387B75D592D6}" dt="2021-06-16T17:41:15.773" v="622" actId="478"/>
          <ac:spMkLst>
            <pc:docMk/>
            <pc:sldMk cId="595510944" sldId="259"/>
            <ac:spMk id="2" creationId="{BC36AE1D-9202-45D4-90D6-0966F5C8344C}"/>
          </ac:spMkLst>
        </pc:spChg>
        <pc:spChg chg="mod">
          <ac:chgData name="Stefan Mahabeer Ahmed" userId="956c3605-615d-4789-9cb9-25c8ef59b7e2" providerId="ADAL" clId="{34DFB121-B64C-4D82-9918-387B75D592D6}" dt="2021-06-16T17:41:32.108" v="625" actId="207"/>
          <ac:spMkLst>
            <pc:docMk/>
            <pc:sldMk cId="595510944" sldId="259"/>
            <ac:spMk id="6" creationId="{A88287B0-5B9D-4956-A57F-C192D6FA54E7}"/>
          </ac:spMkLst>
        </pc:spChg>
        <pc:spChg chg="mod">
          <ac:chgData name="Stefan Mahabeer Ahmed" userId="956c3605-615d-4789-9cb9-25c8ef59b7e2" providerId="ADAL" clId="{34DFB121-B64C-4D82-9918-387B75D592D6}" dt="2021-06-16T17:42:03.673" v="641" actId="1037"/>
          <ac:spMkLst>
            <pc:docMk/>
            <pc:sldMk cId="595510944" sldId="259"/>
            <ac:spMk id="7" creationId="{E4E9DB33-F4D9-473E-A554-FBF4ADAD9DEF}"/>
          </ac:spMkLst>
        </pc:spChg>
        <pc:spChg chg="add mod">
          <ac:chgData name="Stefan Mahabeer Ahmed" userId="956c3605-615d-4789-9cb9-25c8ef59b7e2" providerId="ADAL" clId="{34DFB121-B64C-4D82-9918-387B75D592D6}" dt="2021-06-16T17:41:16.858" v="623"/>
          <ac:spMkLst>
            <pc:docMk/>
            <pc:sldMk cId="595510944" sldId="259"/>
            <ac:spMk id="14" creationId="{6E63A2C9-ECBF-4BAB-A0B0-A354BC0F8E51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1:11.055" v="621"/>
        <pc:sldMkLst>
          <pc:docMk/>
          <pc:sldMk cId="1135435509" sldId="261"/>
        </pc:sldMkLst>
        <pc:spChg chg="mod">
          <ac:chgData name="Stefan Mahabeer Ahmed" userId="956c3605-615d-4789-9cb9-25c8ef59b7e2" providerId="ADAL" clId="{34DFB121-B64C-4D82-9918-387B75D592D6}" dt="2021-06-16T17:32:23.596" v="593" actId="207"/>
          <ac:spMkLst>
            <pc:docMk/>
            <pc:sldMk cId="1135435509" sldId="261"/>
            <ac:spMk id="2" creationId="{774B600D-B73E-48FA-AE5E-CFA275BA42EE}"/>
          </ac:spMkLst>
        </pc:spChg>
        <pc:spChg chg="mod">
          <ac:chgData name="Stefan Mahabeer Ahmed" userId="956c3605-615d-4789-9cb9-25c8ef59b7e2" providerId="ADAL" clId="{34DFB121-B64C-4D82-9918-387B75D592D6}" dt="2021-06-16T17:28:28.014" v="493" actId="207"/>
          <ac:spMkLst>
            <pc:docMk/>
            <pc:sldMk cId="1135435509" sldId="261"/>
            <ac:spMk id="3" creationId="{5AB744E8-2249-43B0-A4DB-8463084E4235}"/>
          </ac:spMkLst>
        </pc:spChg>
        <pc:spChg chg="mod">
          <ac:chgData name="Stefan Mahabeer Ahmed" userId="956c3605-615d-4789-9cb9-25c8ef59b7e2" providerId="ADAL" clId="{34DFB121-B64C-4D82-9918-387B75D592D6}" dt="2021-06-16T17:32:37.266" v="596" actId="207"/>
          <ac:spMkLst>
            <pc:docMk/>
            <pc:sldMk cId="1135435509" sldId="261"/>
            <ac:spMk id="11" creationId="{C37D6EC8-F4F7-4294-8172-66834DD698BB}"/>
          </ac:spMkLst>
        </pc:spChg>
        <pc:spChg chg="mod">
          <ac:chgData name="Stefan Mahabeer Ahmed" userId="956c3605-615d-4789-9cb9-25c8ef59b7e2" providerId="ADAL" clId="{34DFB121-B64C-4D82-9918-387B75D592D6}" dt="2021-06-16T17:33:01.944" v="602" actId="207"/>
          <ac:spMkLst>
            <pc:docMk/>
            <pc:sldMk cId="1135435509" sldId="261"/>
            <ac:spMk id="13" creationId="{90E4CA44-4A5D-488B-A03D-49F767FAA165}"/>
          </ac:spMkLst>
        </pc:spChg>
        <pc:spChg chg="mod">
          <ac:chgData name="Stefan Mahabeer Ahmed" userId="956c3605-615d-4789-9cb9-25c8ef59b7e2" providerId="ADAL" clId="{34DFB121-B64C-4D82-9918-387B75D592D6}" dt="2021-06-16T17:32:55.068" v="600" actId="207"/>
          <ac:spMkLst>
            <pc:docMk/>
            <pc:sldMk cId="1135435509" sldId="261"/>
            <ac:spMk id="29" creationId="{13347EE8-9259-4997-84B2-89ECEC2466A9}"/>
          </ac:spMkLst>
        </pc:spChg>
        <pc:spChg chg="mod">
          <ac:chgData name="Stefan Mahabeer Ahmed" userId="956c3605-615d-4789-9cb9-25c8ef59b7e2" providerId="ADAL" clId="{34DFB121-B64C-4D82-9918-387B75D592D6}" dt="2021-06-16T17:32:46.837" v="598" actId="207"/>
          <ac:spMkLst>
            <pc:docMk/>
            <pc:sldMk cId="1135435509" sldId="261"/>
            <ac:spMk id="31" creationId="{EA06A011-B8CE-469E-B7B9-FB207C79EBE6}"/>
          </ac:spMkLst>
        </pc:spChg>
        <pc:spChg chg="mod">
          <ac:chgData name="Stefan Mahabeer Ahmed" userId="956c3605-615d-4789-9cb9-25c8ef59b7e2" providerId="ADAL" clId="{34DFB121-B64C-4D82-9918-387B75D592D6}" dt="2021-06-16T17:18:52.128" v="356" actId="1037"/>
          <ac:spMkLst>
            <pc:docMk/>
            <pc:sldMk cId="1135435509" sldId="261"/>
            <ac:spMk id="58" creationId="{0470CAB1-9329-4B68-9CD8-50BB832B351E}"/>
          </ac:spMkLst>
        </pc:spChg>
        <pc:spChg chg="add mod">
          <ac:chgData name="Stefan Mahabeer Ahmed" userId="956c3605-615d-4789-9cb9-25c8ef59b7e2" providerId="ADAL" clId="{34DFB121-B64C-4D82-9918-387B75D592D6}" dt="2021-06-16T17:41:11.055" v="621"/>
          <ac:spMkLst>
            <pc:docMk/>
            <pc:sldMk cId="1135435509" sldId="261"/>
            <ac:spMk id="64" creationId="{397E69CE-B9EE-4B75-9C1B-93A30748F164}"/>
          </ac:spMkLst>
        </pc:spChg>
        <pc:spChg chg="mod">
          <ac:chgData name="Stefan Mahabeer Ahmed" userId="956c3605-615d-4789-9cb9-25c8ef59b7e2" providerId="ADAL" clId="{34DFB121-B64C-4D82-9918-387B75D592D6}" dt="2021-06-16T17:32:32.804" v="595" actId="207"/>
          <ac:spMkLst>
            <pc:docMk/>
            <pc:sldMk cId="1135435509" sldId="261"/>
            <ac:spMk id="65" creationId="{FB1AD665-C4EC-4CD0-A528-4F10F606FF90}"/>
          </ac:spMkLst>
        </pc:spChg>
        <pc:spChg chg="mod">
          <ac:chgData name="Stefan Mahabeer Ahmed" userId="956c3605-615d-4789-9cb9-25c8ef59b7e2" providerId="ADAL" clId="{34DFB121-B64C-4D82-9918-387B75D592D6}" dt="2021-06-16T17:04:08.483" v="30" actId="20577"/>
          <ac:spMkLst>
            <pc:docMk/>
            <pc:sldMk cId="1135435509" sldId="261"/>
            <ac:spMk id="69" creationId="{E07435AA-9CE8-4FA6-908A-86C651DA6A8C}"/>
          </ac:spMkLst>
        </pc:spChg>
        <pc:spChg chg="mod">
          <ac:chgData name="Stefan Mahabeer Ahmed" userId="956c3605-615d-4789-9cb9-25c8ef59b7e2" providerId="ADAL" clId="{34DFB121-B64C-4D82-9918-387B75D592D6}" dt="2021-06-16T17:00:56.210" v="26" actId="1036"/>
          <ac:spMkLst>
            <pc:docMk/>
            <pc:sldMk cId="1135435509" sldId="261"/>
            <ac:spMk id="87" creationId="{D7748A55-BEEB-46C1-B08C-A05D0172B2A9}"/>
          </ac:spMkLst>
        </pc:spChg>
        <pc:spChg chg="del">
          <ac:chgData name="Stefan Mahabeer Ahmed" userId="956c3605-615d-4789-9cb9-25c8ef59b7e2" providerId="ADAL" clId="{34DFB121-B64C-4D82-9918-387B75D592D6}" dt="2021-06-16T17:41:09.923" v="620" actId="478"/>
          <ac:spMkLst>
            <pc:docMk/>
            <pc:sldMk cId="1135435509" sldId="261"/>
            <ac:spMk id="88" creationId="{A2E29BD2-DE40-4F3C-B058-F901B7C9B99B}"/>
          </ac:spMkLst>
        </pc:spChg>
        <pc:spChg chg="mod">
          <ac:chgData name="Stefan Mahabeer Ahmed" userId="956c3605-615d-4789-9cb9-25c8ef59b7e2" providerId="ADAL" clId="{34DFB121-B64C-4D82-9918-387B75D592D6}" dt="2021-06-16T17:28:43.007" v="494" actId="207"/>
          <ac:spMkLst>
            <pc:docMk/>
            <pc:sldMk cId="1135435509" sldId="261"/>
            <ac:spMk id="89" creationId="{29607C9B-D974-4703-9778-A5BB0E1B8283}"/>
          </ac:spMkLst>
        </pc:spChg>
        <pc:spChg chg="mod">
          <ac:chgData name="Stefan Mahabeer Ahmed" userId="956c3605-615d-4789-9cb9-25c8ef59b7e2" providerId="ADAL" clId="{34DFB121-B64C-4D82-9918-387B75D592D6}" dt="2021-06-16T16:53:33.634" v="14" actId="1038"/>
          <ac:spMkLst>
            <pc:docMk/>
            <pc:sldMk cId="1135435509" sldId="261"/>
            <ac:spMk id="94" creationId="{52E74D56-5B8A-41E1-904C-145433F99CC1}"/>
          </ac:spMkLst>
        </pc:spChg>
        <pc:spChg chg="mod">
          <ac:chgData name="Stefan Mahabeer Ahmed" userId="956c3605-615d-4789-9cb9-25c8ef59b7e2" providerId="ADAL" clId="{34DFB121-B64C-4D82-9918-387B75D592D6}" dt="2021-06-16T17:01:45.546" v="28" actId="20577"/>
          <ac:spMkLst>
            <pc:docMk/>
            <pc:sldMk cId="1135435509" sldId="261"/>
            <ac:spMk id="95" creationId="{963034BC-EED3-4D94-A4D8-EC50BEEBEAAD}"/>
          </ac:spMkLst>
        </pc:spChg>
        <pc:spChg chg="mod">
          <ac:chgData name="Stefan Mahabeer Ahmed" userId="956c3605-615d-4789-9cb9-25c8ef59b7e2" providerId="ADAL" clId="{34DFB121-B64C-4D82-9918-387B75D592D6}" dt="2021-06-16T17:17:00.599" v="322" actId="1037"/>
          <ac:spMkLst>
            <pc:docMk/>
            <pc:sldMk cId="1135435509" sldId="261"/>
            <ac:spMk id="100" creationId="{97DE8667-DB24-4C61-A293-A66CA996A56B}"/>
          </ac:spMkLst>
        </pc:spChg>
        <pc:spChg chg="mod">
          <ac:chgData name="Stefan Mahabeer Ahmed" userId="956c3605-615d-4789-9cb9-25c8ef59b7e2" providerId="ADAL" clId="{34DFB121-B64C-4D82-9918-387B75D592D6}" dt="2021-06-16T17:23:45.700" v="402" actId="1037"/>
          <ac:spMkLst>
            <pc:docMk/>
            <pc:sldMk cId="1135435509" sldId="261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34DFB121-B64C-4D82-9918-387B75D592D6}" dt="2021-06-16T17:19:24.769" v="389" actId="1037"/>
          <ac:spMkLst>
            <pc:docMk/>
            <pc:sldMk cId="1135435509" sldId="261"/>
            <ac:spMk id="128" creationId="{05673950-9FA7-4C07-8BDD-1B166F9FC9D8}"/>
          </ac:spMkLst>
        </pc:spChg>
        <pc:spChg chg="mod">
          <ac:chgData name="Stefan Mahabeer Ahmed" userId="956c3605-615d-4789-9cb9-25c8ef59b7e2" providerId="ADAL" clId="{34DFB121-B64C-4D82-9918-387B75D592D6}" dt="2021-06-16T17:19:24.769" v="389" actId="1037"/>
          <ac:spMkLst>
            <pc:docMk/>
            <pc:sldMk cId="1135435509" sldId="261"/>
            <ac:spMk id="129" creationId="{7F353ECF-C93D-4771-99F2-BEA3CBB9285E}"/>
          </ac:spMkLst>
        </pc:spChg>
        <pc:cxnChg chg="add mod">
          <ac:chgData name="Stefan Mahabeer Ahmed" userId="956c3605-615d-4789-9cb9-25c8ef59b7e2" providerId="ADAL" clId="{34DFB121-B64C-4D82-9918-387B75D592D6}" dt="2021-06-16T17:31:22.309" v="591" actId="692"/>
          <ac:cxnSpMkLst>
            <pc:docMk/>
            <pc:sldMk cId="1135435509" sldId="261"/>
            <ac:cxnSpMk id="5" creationId="{5D76CFA0-59D3-4CF7-9D01-758CBAD9E5DA}"/>
          </ac:cxnSpMkLst>
        </pc:cxnChg>
        <pc:cxnChg chg="mod">
          <ac:chgData name="Stefan Mahabeer Ahmed" userId="956c3605-615d-4789-9cb9-25c8ef59b7e2" providerId="ADAL" clId="{34DFB121-B64C-4D82-9918-387B75D592D6}" dt="2021-06-16T16:53:45.217" v="17" actId="1038"/>
          <ac:cxnSpMkLst>
            <pc:docMk/>
            <pc:sldMk cId="1135435509" sldId="261"/>
            <ac:cxnSpMk id="81" creationId="{A3BF7EE3-1465-4C58-8BAE-1C4017D915CA}"/>
          </ac:cxnSpMkLst>
        </pc:cxnChg>
      </pc:sldChg>
      <pc:sldMasterChg chg="setBg modSldLayout">
        <pc:chgData name="Stefan Mahabeer Ahmed" userId="956c3605-615d-4789-9cb9-25c8ef59b7e2" providerId="ADAL" clId="{34DFB121-B64C-4D82-9918-387B75D592D6}" dt="2021-06-16T17:24:17.030" v="424"/>
        <pc:sldMasterMkLst>
          <pc:docMk/>
          <pc:sldMasterMk cId="1193473999" sldId="2147483648"/>
        </pc:sldMasterMkLst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3471353591" sldId="2147483649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380138084" sldId="2147483650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478013349" sldId="2147483651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4049383203" sldId="2147483652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2866447056" sldId="2147483653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968702636" sldId="2147483654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430968188" sldId="2147483655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834720344" sldId="2147483656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2820867242" sldId="2147483657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662044267" sldId="2147483658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019614562" sldId="2147483659"/>
          </pc:sldLayoutMkLst>
        </pc:sldLayoutChg>
      </pc:sldMasterChg>
    </pc:docChg>
  </pc:docChgLst>
  <pc:docChgLst>
    <pc:chgData name="Stefan Mahabeer Ahmed" userId="956c3605-615d-4789-9cb9-25c8ef59b7e2" providerId="ADAL" clId="{0AB5F169-D208-4D31-91DF-B30094B269F0}"/>
    <pc:docChg chg="undo redo custSel addSld modSld">
      <pc:chgData name="Stefan Mahabeer Ahmed" userId="956c3605-615d-4789-9cb9-25c8ef59b7e2" providerId="ADAL" clId="{0AB5F169-D208-4D31-91DF-B30094B269F0}" dt="2021-06-02T17:05:20.721" v="2005" actId="1037"/>
      <pc:docMkLst>
        <pc:docMk/>
      </pc:docMkLst>
      <pc:sldChg chg="delSp modSp mod">
        <pc:chgData name="Stefan Mahabeer Ahmed" userId="956c3605-615d-4789-9cb9-25c8ef59b7e2" providerId="ADAL" clId="{0AB5F169-D208-4D31-91DF-B30094B269F0}" dt="2021-06-02T16:43:43.539" v="1729" actId="1035"/>
        <pc:sldMkLst>
          <pc:docMk/>
          <pc:sldMk cId="2271804621" sldId="256"/>
        </pc:sldMkLst>
        <pc:spChg chg="mod">
          <ac:chgData name="Stefan Mahabeer Ahmed" userId="956c3605-615d-4789-9cb9-25c8ef59b7e2" providerId="ADAL" clId="{0AB5F169-D208-4D31-91DF-B30094B269F0}" dt="2021-06-02T16:43:39.601" v="1725" actId="14100"/>
          <ac:spMkLst>
            <pc:docMk/>
            <pc:sldMk cId="2271804621" sldId="256"/>
            <ac:spMk id="6" creationId="{135260A3-DD8C-42AD-967D-A8328B27AC23}"/>
          </ac:spMkLst>
        </pc:spChg>
        <pc:cxnChg chg="del">
          <ac:chgData name="Stefan Mahabeer Ahmed" userId="956c3605-615d-4789-9cb9-25c8ef59b7e2" providerId="ADAL" clId="{0AB5F169-D208-4D31-91DF-B30094B269F0}" dt="2021-06-01T20:54:47.605" v="57" actId="478"/>
          <ac:cxnSpMkLst>
            <pc:docMk/>
            <pc:sldMk cId="2271804621" sldId="256"/>
            <ac:cxnSpMk id="7" creationId="{17EBC9FC-D996-4564-A252-3251FE50615E}"/>
          </ac:cxnSpMkLst>
        </pc:cxnChg>
        <pc:cxnChg chg="mod">
          <ac:chgData name="Stefan Mahabeer Ahmed" userId="956c3605-615d-4789-9cb9-25c8ef59b7e2" providerId="ADAL" clId="{0AB5F169-D208-4D31-91DF-B30094B269F0}" dt="2021-06-02T16:43:43.539" v="1729" actId="1035"/>
          <ac:cxnSpMkLst>
            <pc:docMk/>
            <pc:sldMk cId="2271804621" sldId="256"/>
            <ac:cxnSpMk id="13" creationId="{CE633BF6-3BC5-4775-8436-2C2BEDE68FF5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02T16:39:03.681" v="1713" actId="14100"/>
        <pc:sldMkLst>
          <pc:docMk/>
          <pc:sldMk cId="3506781348" sldId="257"/>
        </pc:sldMkLst>
        <pc:spChg chg="mod">
          <ac:chgData name="Stefan Mahabeer Ahmed" userId="956c3605-615d-4789-9cb9-25c8ef59b7e2" providerId="ADAL" clId="{0AB5F169-D208-4D31-91DF-B30094B269F0}" dt="2021-06-02T11:47:08.263" v="298" actId="1076"/>
          <ac:spMkLst>
            <pc:docMk/>
            <pc:sldMk cId="3506781348" sldId="257"/>
            <ac:spMk id="7" creationId="{35EC6BEA-B890-47D2-A4F8-4C67503A6639}"/>
          </ac:spMkLst>
        </pc:spChg>
        <pc:spChg chg="mod">
          <ac:chgData name="Stefan Mahabeer Ahmed" userId="956c3605-615d-4789-9cb9-25c8ef59b7e2" providerId="ADAL" clId="{0AB5F169-D208-4D31-91DF-B30094B269F0}" dt="2021-06-02T11:47:11.614" v="299" actId="1076"/>
          <ac:spMkLst>
            <pc:docMk/>
            <pc:sldMk cId="3506781348" sldId="257"/>
            <ac:spMk id="8" creationId="{A0642EB1-71A7-4ECA-89D8-E318DCF05CD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9" creationId="{5E9535D4-80B2-4072-A71C-B0ACEE1CFB1C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0" creationId="{7A051075-BFAD-40F7-BD00-BE38A09AB7C1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1" creationId="{896D3172-BEA6-4647-A515-B409D62618FB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2" creationId="{C2E6E6C0-16E1-4045-A819-935D1D81B07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3" creationId="{A45F3FCA-0F34-421C-9522-F28C74CAB616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4" creationId="{5DCDAC1E-8C87-4574-BC99-14FCE808AAB4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5" creationId="{F4B40E9E-343A-4E76-8F57-47B0BAE11212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6" creationId="{F424452A-638A-4D8A-B5D6-87A610491E62}"/>
          </ac:spMkLst>
        </pc:spChg>
        <pc:cxnChg chg="add del mod">
          <ac:chgData name="Stefan Mahabeer Ahmed" userId="956c3605-615d-4789-9cb9-25c8ef59b7e2" providerId="ADAL" clId="{0AB5F169-D208-4D31-91DF-B30094B269F0}" dt="2021-06-02T11:46:07.553" v="270" actId="478"/>
          <ac:cxnSpMkLst>
            <pc:docMk/>
            <pc:sldMk cId="3506781348" sldId="257"/>
            <ac:cxnSpMk id="19" creationId="{B51E6050-C48D-43C1-A14F-705190077241}"/>
          </ac:cxnSpMkLst>
        </pc:cxnChg>
        <pc:cxnChg chg="add mod">
          <ac:chgData name="Stefan Mahabeer Ahmed" userId="956c3605-615d-4789-9cb9-25c8ef59b7e2" providerId="ADAL" clId="{0AB5F169-D208-4D31-91DF-B30094B269F0}" dt="2021-06-02T11:48:17.967" v="315" actId="1038"/>
          <ac:cxnSpMkLst>
            <pc:docMk/>
            <pc:sldMk cId="3506781348" sldId="257"/>
            <ac:cxnSpMk id="20" creationId="{A3AD9A2A-84B7-4C9B-BA34-FF915BB7E744}"/>
          </ac:cxnSpMkLst>
        </pc:cxnChg>
        <pc:cxnChg chg="add mod">
          <ac:chgData name="Stefan Mahabeer Ahmed" userId="956c3605-615d-4789-9cb9-25c8ef59b7e2" providerId="ADAL" clId="{0AB5F169-D208-4D31-91DF-B30094B269F0}" dt="2021-06-02T16:38:54.829" v="1711" actId="1035"/>
          <ac:cxnSpMkLst>
            <pc:docMk/>
            <pc:sldMk cId="3506781348" sldId="257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0AB5F169-D208-4D31-91DF-B30094B269F0}" dt="2021-06-02T16:39:03.681" v="1713" actId="14100"/>
          <ac:cxnSpMkLst>
            <pc:docMk/>
            <pc:sldMk cId="3506781348" sldId="257"/>
            <ac:cxnSpMk id="23" creationId="{C68D5772-6AD9-47CF-85C5-F714F195D453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02T16:47:01.988" v="1767" actId="14100"/>
        <pc:sldMkLst>
          <pc:docMk/>
          <pc:sldMk cId="4242063566" sldId="258"/>
        </pc:sldMkLst>
        <pc:spChg chg="mod">
          <ac:chgData name="Stefan Mahabeer Ahmed" userId="956c3605-615d-4789-9cb9-25c8ef59b7e2" providerId="ADAL" clId="{0AB5F169-D208-4D31-91DF-B30094B269F0}" dt="2021-06-01T20:54:05.639" v="54" actId="1036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0AB5F169-D208-4D31-91DF-B30094B269F0}" dt="2021-06-01T20:54:16.679" v="56" actId="14100"/>
          <ac:spMkLst>
            <pc:docMk/>
            <pc:sldMk cId="4242063566" sldId="258"/>
            <ac:spMk id="7" creationId="{30CACC4D-7FBC-48D3-A43F-41E9AE14CF1E}"/>
          </ac:spMkLst>
        </pc:spChg>
        <pc:spChg chg="add del mod">
          <ac:chgData name="Stefan Mahabeer Ahmed" userId="956c3605-615d-4789-9cb9-25c8ef59b7e2" providerId="ADAL" clId="{0AB5F169-D208-4D31-91DF-B30094B269F0}" dt="2021-06-01T23:10:15.179" v="126" actId="767"/>
          <ac:spMkLst>
            <pc:docMk/>
            <pc:sldMk cId="4242063566" sldId="258"/>
            <ac:spMk id="12" creationId="{EE6A439C-CE4D-46A0-814A-56CC53AFEB58}"/>
          </ac:spMkLst>
        </pc:spChg>
        <pc:spChg chg="add mod">
          <ac:chgData name="Stefan Mahabeer Ahmed" userId="956c3605-615d-4789-9cb9-25c8ef59b7e2" providerId="ADAL" clId="{0AB5F169-D208-4D31-91DF-B30094B269F0}" dt="2021-06-02T11:37:29.059" v="230" actId="14100"/>
          <ac:spMkLst>
            <pc:docMk/>
            <pc:sldMk cId="4242063566" sldId="258"/>
            <ac:spMk id="13" creationId="{9AA05C46-8E6D-4FFC-A985-ACA8AEEE618A}"/>
          </ac:spMkLst>
        </pc:spChg>
        <pc:spChg chg="add mod">
          <ac:chgData name="Stefan Mahabeer Ahmed" userId="956c3605-615d-4789-9cb9-25c8ef59b7e2" providerId="ADAL" clId="{0AB5F169-D208-4D31-91DF-B30094B269F0}" dt="2021-06-02T16:47:01.988" v="1767" actId="14100"/>
          <ac:spMkLst>
            <pc:docMk/>
            <pc:sldMk cId="4242063566" sldId="258"/>
            <ac:spMk id="15" creationId="{C2DD3E98-297D-474C-A323-72C7A55C0458}"/>
          </ac:spMkLst>
        </pc:spChg>
        <pc:cxnChg chg="add del mod">
          <ac:chgData name="Stefan Mahabeer Ahmed" userId="956c3605-615d-4789-9cb9-25c8ef59b7e2" providerId="ADAL" clId="{0AB5F169-D208-4D31-91DF-B30094B269F0}" dt="2021-06-01T23:12:28.689" v="168" actId="478"/>
          <ac:cxnSpMkLst>
            <pc:docMk/>
            <pc:sldMk cId="4242063566" sldId="258"/>
            <ac:cxnSpMk id="10" creationId="{0AE06487-E134-4FAF-B39F-30CD781363EF}"/>
          </ac:cxnSpMkLst>
        </pc:cxnChg>
        <pc:cxnChg chg="add mod">
          <ac:chgData name="Stefan Mahabeer Ahmed" userId="956c3605-615d-4789-9cb9-25c8ef59b7e2" providerId="ADAL" clId="{0AB5F169-D208-4D31-91DF-B30094B269F0}" dt="2021-06-02T15:43:25.746" v="1121" actId="14100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02T16:56:27.831" v="1837" actId="478"/>
        <pc:sldMkLst>
          <pc:docMk/>
          <pc:sldMk cId="595510944" sldId="259"/>
        </pc:sldMkLst>
        <pc:spChg chg="add mod">
          <ac:chgData name="Stefan Mahabeer Ahmed" userId="956c3605-615d-4789-9cb9-25c8ef59b7e2" providerId="ADAL" clId="{0AB5F169-D208-4D31-91DF-B30094B269F0}" dt="2021-06-01T20:51:18.767" v="1"/>
          <ac:spMkLst>
            <pc:docMk/>
            <pc:sldMk cId="595510944" sldId="259"/>
            <ac:spMk id="2" creationId="{BC36AE1D-9202-45D4-90D6-0966F5C8344C}"/>
          </ac:spMkLst>
        </pc:spChg>
        <pc:spChg chg="add mod">
          <ac:chgData name="Stefan Mahabeer Ahmed" userId="956c3605-615d-4789-9cb9-25c8ef59b7e2" providerId="ADAL" clId="{0AB5F169-D208-4D31-91DF-B30094B269F0}" dt="2021-06-01T20:51:28.021" v="2"/>
          <ac:spMkLst>
            <pc:docMk/>
            <pc:sldMk cId="595510944" sldId="259"/>
            <ac:spMk id="3" creationId="{56B6911C-A936-4507-A771-ED4D6E4418F9}"/>
          </ac:spMkLst>
        </pc:spChg>
        <pc:spChg chg="add mod">
          <ac:chgData name="Stefan Mahabeer Ahmed" userId="956c3605-615d-4789-9cb9-25c8ef59b7e2" providerId="ADAL" clId="{0AB5F169-D208-4D31-91DF-B30094B269F0}" dt="2021-06-02T13:05:44.056" v="627" actId="14100"/>
          <ac:spMkLst>
            <pc:docMk/>
            <pc:sldMk cId="595510944" sldId="259"/>
            <ac:spMk id="6" creationId="{A88287B0-5B9D-4956-A57F-C192D6FA54E7}"/>
          </ac:spMkLst>
        </pc:spChg>
        <pc:spChg chg="add mod">
          <ac:chgData name="Stefan Mahabeer Ahmed" userId="956c3605-615d-4789-9cb9-25c8ef59b7e2" providerId="ADAL" clId="{0AB5F169-D208-4D31-91DF-B30094B269F0}" dt="2021-06-02T14:29:06.152" v="900" actId="1035"/>
          <ac:spMkLst>
            <pc:docMk/>
            <pc:sldMk cId="595510944" sldId="259"/>
            <ac:spMk id="7" creationId="{E4E9DB33-F4D9-473E-A554-FBF4ADAD9DEF}"/>
          </ac:spMkLst>
        </pc:spChg>
        <pc:spChg chg="add mod">
          <ac:chgData name="Stefan Mahabeer Ahmed" userId="956c3605-615d-4789-9cb9-25c8ef59b7e2" providerId="ADAL" clId="{0AB5F169-D208-4D31-91DF-B30094B269F0}" dt="2021-06-02T14:26:32.232" v="761" actId="1076"/>
          <ac:spMkLst>
            <pc:docMk/>
            <pc:sldMk cId="595510944" sldId="259"/>
            <ac:spMk id="13" creationId="{608353F6-7FA3-40B0-AAAA-F391B39F9C36}"/>
          </ac:spMkLst>
        </pc:spChg>
        <pc:spChg chg="add mod">
          <ac:chgData name="Stefan Mahabeer Ahmed" userId="956c3605-615d-4789-9cb9-25c8ef59b7e2" providerId="ADAL" clId="{0AB5F169-D208-4D31-91DF-B30094B269F0}" dt="2021-06-02T16:53:44.151" v="1832" actId="1076"/>
          <ac:spMkLst>
            <pc:docMk/>
            <pc:sldMk cId="595510944" sldId="259"/>
            <ac:spMk id="17" creationId="{AD158084-1CDF-4E84-99DB-50999E9DB0DC}"/>
          </ac:spMkLst>
        </pc:spChg>
        <pc:graphicFrameChg chg="add del modGraphic">
          <ac:chgData name="Stefan Mahabeer Ahmed" userId="956c3605-615d-4789-9cb9-25c8ef59b7e2" providerId="ADAL" clId="{0AB5F169-D208-4D31-91DF-B30094B269F0}" dt="2021-06-02T16:56:27.831" v="1837" actId="478"/>
          <ac:graphicFrameMkLst>
            <pc:docMk/>
            <pc:sldMk cId="595510944" sldId="259"/>
            <ac:graphicFrameMk id="22" creationId="{A43446ED-7152-4AE9-A0DE-A5FEEB02F5D5}"/>
          </ac:graphicFrameMkLst>
        </pc:graphicFrameChg>
        <pc:cxnChg chg="add mod">
          <ac:chgData name="Stefan Mahabeer Ahmed" userId="956c3605-615d-4789-9cb9-25c8ef59b7e2" providerId="ADAL" clId="{0AB5F169-D208-4D31-91DF-B30094B269F0}" dt="2021-06-02T13:06:11.131" v="637" actId="1036"/>
          <ac:cxnSpMkLst>
            <pc:docMk/>
            <pc:sldMk cId="595510944" sldId="259"/>
            <ac:cxnSpMk id="4" creationId="{86FBE28D-5EA9-43C5-AACB-E13491FE8490}"/>
          </ac:cxnSpMkLst>
        </pc:cxnChg>
        <pc:cxnChg chg="add mod">
          <ac:chgData name="Stefan Mahabeer Ahmed" userId="956c3605-615d-4789-9cb9-25c8ef59b7e2" providerId="ADAL" clId="{0AB5F169-D208-4D31-91DF-B30094B269F0}" dt="2021-06-02T13:06:08.433" v="635" actId="1036"/>
          <ac:cxnSpMkLst>
            <pc:docMk/>
            <pc:sldMk cId="595510944" sldId="259"/>
            <ac:cxnSpMk id="5" creationId="{B2E6BD35-6537-4A2F-AACF-1D7DB0D1D4F8}"/>
          </ac:cxnSpMkLst>
        </pc:cxnChg>
        <pc:cxnChg chg="add mod">
          <ac:chgData name="Stefan Mahabeer Ahmed" userId="956c3605-615d-4789-9cb9-25c8ef59b7e2" providerId="ADAL" clId="{0AB5F169-D208-4D31-91DF-B30094B269F0}" dt="2021-06-02T13:06:06.558" v="633" actId="1036"/>
          <ac:cxnSpMkLst>
            <pc:docMk/>
            <pc:sldMk cId="595510944" sldId="259"/>
            <ac:cxnSpMk id="10" creationId="{E37E0F71-3589-41FA-AF3D-7448DC8828A6}"/>
          </ac:cxnSpMkLst>
        </pc:cxnChg>
        <pc:cxnChg chg="add mod">
          <ac:chgData name="Stefan Mahabeer Ahmed" userId="956c3605-615d-4789-9cb9-25c8ef59b7e2" providerId="ADAL" clId="{0AB5F169-D208-4D31-91DF-B30094B269F0}" dt="2021-06-02T13:06:01.866" v="631" actId="1076"/>
          <ac:cxnSpMkLst>
            <pc:docMk/>
            <pc:sldMk cId="595510944" sldId="259"/>
            <ac:cxnSpMk id="12" creationId="{B641C175-DF8E-4642-92F8-05FDDD4439D3}"/>
          </ac:cxnSpMkLst>
        </pc:cxnChg>
        <pc:cxnChg chg="add mod">
          <ac:chgData name="Stefan Mahabeer Ahmed" userId="956c3605-615d-4789-9cb9-25c8ef59b7e2" providerId="ADAL" clId="{0AB5F169-D208-4D31-91DF-B30094B269F0}" dt="2021-06-02T14:26:57.102" v="764" actId="1076"/>
          <ac:cxnSpMkLst>
            <pc:docMk/>
            <pc:sldMk cId="595510944" sldId="259"/>
            <ac:cxnSpMk id="15" creationId="{4D16105A-478F-4F75-A510-C740F1455410}"/>
          </ac:cxnSpMkLst>
        </pc:cxnChg>
        <pc:cxnChg chg="add mod">
          <ac:chgData name="Stefan Mahabeer Ahmed" userId="956c3605-615d-4789-9cb9-25c8ef59b7e2" providerId="ADAL" clId="{0AB5F169-D208-4D31-91DF-B30094B269F0}" dt="2021-06-02T16:53:53.445" v="1835" actId="14100"/>
          <ac:cxnSpMkLst>
            <pc:docMk/>
            <pc:sldMk cId="595510944" sldId="259"/>
            <ac:cxnSpMk id="16" creationId="{CF85C370-F320-44FD-A3F1-BEA215CB9DC8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02T17:05:20.721" v="2005" actId="1037"/>
        <pc:sldMkLst>
          <pc:docMk/>
          <pc:sldMk cId="3853243260" sldId="260"/>
        </pc:sldMkLst>
        <pc:spChg chg="add mod">
          <ac:chgData name="Stefan Mahabeer Ahmed" userId="956c3605-615d-4789-9cb9-25c8ef59b7e2" providerId="ADAL" clId="{0AB5F169-D208-4D31-91DF-B30094B269F0}" dt="2021-06-02T13:56:49.272" v="689" actId="1076"/>
          <ac:spMkLst>
            <pc:docMk/>
            <pc:sldMk cId="3853243260" sldId="260"/>
            <ac:spMk id="2" creationId="{774B600D-B73E-48FA-AE5E-CFA275BA42EE}"/>
          </ac:spMkLst>
        </pc:spChg>
        <pc:spChg chg="add mod">
          <ac:chgData name="Stefan Mahabeer Ahmed" userId="956c3605-615d-4789-9cb9-25c8ef59b7e2" providerId="ADAL" clId="{0AB5F169-D208-4D31-91DF-B30094B269F0}" dt="2021-06-02T13:56:49.272" v="689" actId="1076"/>
          <ac:spMkLst>
            <pc:docMk/>
            <pc:sldMk cId="3853243260" sldId="260"/>
            <ac:spMk id="3" creationId="{5AB744E8-2249-43B0-A4DB-8463084E4235}"/>
          </ac:spMkLst>
        </pc:spChg>
        <pc:spChg chg="add del mod">
          <ac:chgData name="Stefan Mahabeer Ahmed" userId="956c3605-615d-4789-9cb9-25c8ef59b7e2" providerId="ADAL" clId="{0AB5F169-D208-4D31-91DF-B30094B269F0}" dt="2021-06-01T23:20:07.554" v="218" actId="478"/>
          <ac:spMkLst>
            <pc:docMk/>
            <pc:sldMk cId="3853243260" sldId="260"/>
            <ac:spMk id="4" creationId="{D9205363-6E93-40BD-94BC-9014E85CCD28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5" creationId="{1BE2677F-906A-4C1A-895C-AF1CD8E415AA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6" creationId="{2E8FE2CD-9C60-4A12-B068-8B297E1622E0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7" creationId="{0596AD91-9562-4AA7-A0E3-ED2EF5655A4B}"/>
          </ac:spMkLst>
        </pc:spChg>
        <pc:spChg chg="add mod">
          <ac:chgData name="Stefan Mahabeer Ahmed" userId="956c3605-615d-4789-9cb9-25c8ef59b7e2" providerId="ADAL" clId="{0AB5F169-D208-4D31-91DF-B30094B269F0}" dt="2021-06-02T11:40:49.433" v="234" actId="1076"/>
          <ac:spMkLst>
            <pc:docMk/>
            <pc:sldMk cId="3853243260" sldId="260"/>
            <ac:spMk id="8" creationId="{F8E8B5E4-DFF3-4F6D-B70A-B9E57A838531}"/>
          </ac:spMkLst>
        </pc:spChg>
        <pc:spChg chg="add mod">
          <ac:chgData name="Stefan Mahabeer Ahmed" userId="956c3605-615d-4789-9cb9-25c8ef59b7e2" providerId="ADAL" clId="{0AB5F169-D208-4D31-91DF-B30094B269F0}" dt="2021-06-02T11:40:53.553" v="235" actId="1076"/>
          <ac:spMkLst>
            <pc:docMk/>
            <pc:sldMk cId="3853243260" sldId="260"/>
            <ac:spMk id="9" creationId="{A00FAAE7-9DAB-40E8-99A5-6462D4223949}"/>
          </ac:spMkLst>
        </pc:spChg>
        <pc:spChg chg="add mod">
          <ac:chgData name="Stefan Mahabeer Ahmed" userId="956c3605-615d-4789-9cb9-25c8ef59b7e2" providerId="ADAL" clId="{0AB5F169-D208-4D31-91DF-B30094B269F0}" dt="2021-06-02T11:40:57.480" v="236" actId="1076"/>
          <ac:spMkLst>
            <pc:docMk/>
            <pc:sldMk cId="3853243260" sldId="260"/>
            <ac:spMk id="10" creationId="{B4B32985-BC07-4A30-B1DA-EFFCBFCC7940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11" creationId="{C37D6EC8-F4F7-4294-8172-66834DD698BB}"/>
          </ac:spMkLst>
        </pc:spChg>
        <pc:spChg chg="add mod">
          <ac:chgData name="Stefan Mahabeer Ahmed" userId="956c3605-615d-4789-9cb9-25c8ef59b7e2" providerId="ADAL" clId="{0AB5F169-D208-4D31-91DF-B30094B269F0}" dt="2021-06-02T13:56:30.413" v="685" actId="1076"/>
          <ac:spMkLst>
            <pc:docMk/>
            <pc:sldMk cId="3853243260" sldId="260"/>
            <ac:spMk id="12" creationId="{0CAC9204-8EE4-40C3-B756-B6C57CD82C15}"/>
          </ac:spMkLst>
        </pc:spChg>
        <pc:spChg chg="add mod">
          <ac:chgData name="Stefan Mahabeer Ahmed" userId="956c3605-615d-4789-9cb9-25c8ef59b7e2" providerId="ADAL" clId="{0AB5F169-D208-4D31-91DF-B30094B269F0}" dt="2021-06-02T13:56:27.902" v="684" actId="1076"/>
          <ac:spMkLst>
            <pc:docMk/>
            <pc:sldMk cId="3853243260" sldId="260"/>
            <ac:spMk id="13" creationId="{90E4CA44-4A5D-488B-A03D-49F767FAA165}"/>
          </ac:spMkLst>
        </pc:spChg>
        <pc:spChg chg="add del mod">
          <ac:chgData name="Stefan Mahabeer Ahmed" userId="956c3605-615d-4789-9cb9-25c8ef59b7e2" providerId="ADAL" clId="{0AB5F169-D208-4D31-91DF-B30094B269F0}" dt="2021-06-01T23:19:44.652" v="214" actId="478"/>
          <ac:spMkLst>
            <pc:docMk/>
            <pc:sldMk cId="3853243260" sldId="260"/>
            <ac:spMk id="14" creationId="{F92DE1DA-1AAD-402F-9570-2E8EA398C167}"/>
          </ac:spMkLst>
        </pc:spChg>
        <pc:spChg chg="add del mod">
          <ac:chgData name="Stefan Mahabeer Ahmed" userId="956c3605-615d-4789-9cb9-25c8ef59b7e2" providerId="ADAL" clId="{0AB5F169-D208-4D31-91DF-B30094B269F0}" dt="2021-06-01T23:19:48.658" v="215" actId="478"/>
          <ac:spMkLst>
            <pc:docMk/>
            <pc:sldMk cId="3853243260" sldId="260"/>
            <ac:spMk id="15" creationId="{FB082E66-443A-45C7-A353-B10570869FDE}"/>
          </ac:spMkLst>
        </pc:spChg>
        <pc:spChg chg="add mod">
          <ac:chgData name="Stefan Mahabeer Ahmed" userId="956c3605-615d-4789-9cb9-25c8ef59b7e2" providerId="ADAL" clId="{0AB5F169-D208-4D31-91DF-B30094B269F0}" dt="2021-06-02T13:56:32.741" v="686" actId="1076"/>
          <ac:spMkLst>
            <pc:docMk/>
            <pc:sldMk cId="3853243260" sldId="260"/>
            <ac:spMk id="16" creationId="{A7C67D16-962D-4AC4-B3E6-500339F57D93}"/>
          </ac:spMkLst>
        </pc:spChg>
        <pc:spChg chg="add mod">
          <ac:chgData name="Stefan Mahabeer Ahmed" userId="956c3605-615d-4789-9cb9-25c8ef59b7e2" providerId="ADAL" clId="{0AB5F169-D208-4D31-91DF-B30094B269F0}" dt="2021-06-02T13:56:24.952" v="683" actId="1076"/>
          <ac:spMkLst>
            <pc:docMk/>
            <pc:sldMk cId="3853243260" sldId="260"/>
            <ac:spMk id="17" creationId="{0B749869-3640-4AB7-B93D-E0C8077F11F5}"/>
          </ac:spMkLst>
        </pc:spChg>
        <pc:spChg chg="add mod">
          <ac:chgData name="Stefan Mahabeer Ahmed" userId="956c3605-615d-4789-9cb9-25c8ef59b7e2" providerId="ADAL" clId="{0AB5F169-D208-4D31-91DF-B30094B269F0}" dt="2021-06-02T17:02:34.221" v="1876" actId="14100"/>
          <ac:spMkLst>
            <pc:docMk/>
            <pc:sldMk cId="3853243260" sldId="260"/>
            <ac:spMk id="18" creationId="{8D1A19EC-8538-460C-B552-7B9167F5F8A2}"/>
          </ac:spMkLst>
        </pc:spChg>
        <pc:spChg chg="add mod">
          <ac:chgData name="Stefan Mahabeer Ahmed" userId="956c3605-615d-4789-9cb9-25c8ef59b7e2" providerId="ADAL" clId="{0AB5F169-D208-4D31-91DF-B30094B269F0}" dt="2021-06-02T17:02:13.571" v="1872" actId="1037"/>
          <ac:spMkLst>
            <pc:docMk/>
            <pc:sldMk cId="3853243260" sldId="260"/>
            <ac:spMk id="19" creationId="{4C64050F-FF1D-4AA5-80D1-A0C991BF664F}"/>
          </ac:spMkLst>
        </pc:spChg>
        <pc:spChg chg="add mod">
          <ac:chgData name="Stefan Mahabeer Ahmed" userId="956c3605-615d-4789-9cb9-25c8ef59b7e2" providerId="ADAL" clId="{0AB5F169-D208-4D31-91DF-B30094B269F0}" dt="2021-06-02T15:55:08.478" v="1398" actId="1076"/>
          <ac:spMkLst>
            <pc:docMk/>
            <pc:sldMk cId="3853243260" sldId="260"/>
            <ac:spMk id="20" creationId="{7D31DCF3-963B-412D-AC7B-DC93C10CA385}"/>
          </ac:spMkLst>
        </pc:spChg>
        <pc:spChg chg="add mod">
          <ac:chgData name="Stefan Mahabeer Ahmed" userId="956c3605-615d-4789-9cb9-25c8ef59b7e2" providerId="ADAL" clId="{0AB5F169-D208-4D31-91DF-B30094B269F0}" dt="2021-06-02T16:00:07.329" v="1443" actId="1076"/>
          <ac:spMkLst>
            <pc:docMk/>
            <pc:sldMk cId="3853243260" sldId="260"/>
            <ac:spMk id="21" creationId="{2C9D3E76-4CC5-4012-B1CF-A8F3C77EA544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2" creationId="{E6A8907F-266C-4215-BBFE-5F5E43AA3899}"/>
          </ac:spMkLst>
        </pc:spChg>
        <pc:spChg chg="add mod">
          <ac:chgData name="Stefan Mahabeer Ahmed" userId="956c3605-615d-4789-9cb9-25c8ef59b7e2" providerId="ADAL" clId="{0AB5F169-D208-4D31-91DF-B30094B269F0}" dt="2021-06-02T17:03:40.055" v="1920" actId="1037"/>
          <ac:spMkLst>
            <pc:docMk/>
            <pc:sldMk cId="3853243260" sldId="260"/>
            <ac:spMk id="23" creationId="{39C305E7-8BE1-4763-8B99-D50BF9B9B5DB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4" creationId="{36990FD2-497E-4E03-B2C0-16AA009F1518}"/>
          </ac:spMkLst>
        </pc:spChg>
        <pc:spChg chg="add mod">
          <ac:chgData name="Stefan Mahabeer Ahmed" userId="956c3605-615d-4789-9cb9-25c8ef59b7e2" providerId="ADAL" clId="{0AB5F169-D208-4D31-91DF-B30094B269F0}" dt="2021-06-02T17:05:20.721" v="2005" actId="1037"/>
          <ac:spMkLst>
            <pc:docMk/>
            <pc:sldMk cId="3853243260" sldId="260"/>
            <ac:spMk id="25" creationId="{E0197EFD-5F08-4E6F-AFB2-DD0FB51B5D65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6" creationId="{670B8585-1014-404C-967F-7D57149A113E}"/>
          </ac:spMkLst>
        </pc:spChg>
        <pc:spChg chg="add mod">
          <ac:chgData name="Stefan Mahabeer Ahmed" userId="956c3605-615d-4789-9cb9-25c8ef59b7e2" providerId="ADAL" clId="{0AB5F169-D208-4D31-91DF-B30094B269F0}" dt="2021-06-02T17:05:10.533" v="1981" actId="1036"/>
          <ac:spMkLst>
            <pc:docMk/>
            <pc:sldMk cId="3853243260" sldId="260"/>
            <ac:spMk id="27" creationId="{69904EBB-8E46-4953-A744-AF67060B7772}"/>
          </ac:spMkLst>
        </pc:spChg>
        <pc:spChg chg="add mod">
          <ac:chgData name="Stefan Mahabeer Ahmed" userId="956c3605-615d-4789-9cb9-25c8ef59b7e2" providerId="ADAL" clId="{0AB5F169-D208-4D31-91DF-B30094B269F0}" dt="2021-06-02T13:56:35.263" v="687" actId="1076"/>
          <ac:spMkLst>
            <pc:docMk/>
            <pc:sldMk cId="3853243260" sldId="260"/>
            <ac:spMk id="28" creationId="{CABD5F2E-07D2-4853-9F6C-4C64CE28A720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29" creationId="{13347EE8-9259-4997-84B2-89ECEC2466A9}"/>
          </ac:spMkLst>
        </pc:spChg>
        <pc:spChg chg="add mod">
          <ac:chgData name="Stefan Mahabeer Ahmed" userId="956c3605-615d-4789-9cb9-25c8ef59b7e2" providerId="ADAL" clId="{0AB5F169-D208-4D31-91DF-B30094B269F0}" dt="2021-06-02T17:03:36.643" v="1915" actId="1076"/>
          <ac:spMkLst>
            <pc:docMk/>
            <pc:sldMk cId="3853243260" sldId="260"/>
            <ac:spMk id="30" creationId="{5995BFDC-3524-4EE2-917D-705C5C12A0B1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31" creationId="{EA06A011-B8CE-469E-B7B9-FB207C79EBE6}"/>
          </ac:spMkLst>
        </pc:spChg>
        <pc:spChg chg="add mod">
          <ac:chgData name="Stefan Mahabeer Ahmed" userId="956c3605-615d-4789-9cb9-25c8ef59b7e2" providerId="ADAL" clId="{0AB5F169-D208-4D31-91DF-B30094B269F0}" dt="2021-06-02T16:40:31.250" v="1717" actId="20577"/>
          <ac:spMkLst>
            <pc:docMk/>
            <pc:sldMk cId="3853243260" sldId="260"/>
            <ac:spMk id="75" creationId="{FBFF5C6A-9247-4FA6-83A6-D16BA4E33EAF}"/>
          </ac:spMkLst>
        </pc:spChg>
        <pc:spChg chg="add mod">
          <ac:chgData name="Stefan Mahabeer Ahmed" userId="956c3605-615d-4789-9cb9-25c8ef59b7e2" providerId="ADAL" clId="{0AB5F169-D208-4D31-91DF-B30094B269F0}" dt="2021-06-02T15:49:09.577" v="1204" actId="571"/>
          <ac:spMkLst>
            <pc:docMk/>
            <pc:sldMk cId="3853243260" sldId="260"/>
            <ac:spMk id="82" creationId="{FA5DFB78-09BA-4F4E-8A78-3F36AC3EBD35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5" creationId="{4A665C64-5B78-482B-83F9-EDBE7270EAF0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6" creationId="{8DF42DC6-3C6D-4D12-B65C-FF95059CA541}"/>
          </ac:spMkLst>
        </pc:spChg>
        <pc:cxnChg chg="add mod">
          <ac:chgData name="Stefan Mahabeer Ahmed" userId="956c3605-615d-4789-9cb9-25c8ef59b7e2" providerId="ADAL" clId="{0AB5F169-D208-4D31-91DF-B30094B269F0}" dt="2021-06-02T15:49:55.121" v="1244" actId="1038"/>
          <ac:cxnSpMkLst>
            <pc:docMk/>
            <pc:sldMk cId="3853243260" sldId="260"/>
            <ac:cxnSpMk id="32" creationId="{452BD433-7D0D-49F0-9693-080ADABB327D}"/>
          </ac:cxnSpMkLst>
        </pc:cxnChg>
        <pc:cxnChg chg="add mod">
          <ac:chgData name="Stefan Mahabeer Ahmed" userId="956c3605-615d-4789-9cb9-25c8ef59b7e2" providerId="ADAL" clId="{0AB5F169-D208-4D31-91DF-B30094B269F0}" dt="2021-06-02T15:49:35.821" v="1225" actId="1036"/>
          <ac:cxnSpMkLst>
            <pc:docMk/>
            <pc:sldMk cId="3853243260" sldId="260"/>
            <ac:cxnSpMk id="33" creationId="{1C059F5E-15AA-4CFF-BAF9-2445EA3E7014}"/>
          </ac:cxnSpMkLst>
        </pc:cxnChg>
        <pc:cxnChg chg="add mod">
          <ac:chgData name="Stefan Mahabeer Ahmed" userId="956c3605-615d-4789-9cb9-25c8ef59b7e2" providerId="ADAL" clId="{0AB5F169-D208-4D31-91DF-B30094B269F0}" dt="2021-06-02T15:49:47.174" v="1241" actId="1076"/>
          <ac:cxnSpMkLst>
            <pc:docMk/>
            <pc:sldMk cId="3853243260" sldId="260"/>
            <ac:cxnSpMk id="34" creationId="{68BCF386-364A-4B51-A25C-0E8049BD44FA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45" creationId="{4345B40E-6B11-4A53-9AC2-6D354DEA7752}"/>
          </ac:cxnSpMkLst>
        </pc:cxnChg>
        <pc:cxnChg chg="add mod">
          <ac:chgData name="Stefan Mahabeer Ahmed" userId="956c3605-615d-4789-9cb9-25c8ef59b7e2" providerId="ADAL" clId="{0AB5F169-D208-4D31-91DF-B30094B269F0}" dt="2021-06-02T16:50:13.001" v="1777" actId="1035"/>
          <ac:cxnSpMkLst>
            <pc:docMk/>
            <pc:sldMk cId="3853243260" sldId="260"/>
            <ac:cxnSpMk id="46" creationId="{EA632B77-A533-448C-9DF6-0F113D6BE57A}"/>
          </ac:cxnSpMkLst>
        </pc:cxnChg>
        <pc:cxnChg chg="add mod">
          <ac:chgData name="Stefan Mahabeer Ahmed" userId="956c3605-615d-4789-9cb9-25c8ef59b7e2" providerId="ADAL" clId="{0AB5F169-D208-4D31-91DF-B30094B269F0}" dt="2021-06-02T16:40:32.612" v="1718" actId="1076"/>
          <ac:cxnSpMkLst>
            <pc:docMk/>
            <pc:sldMk cId="3853243260" sldId="260"/>
            <ac:cxnSpMk id="47" creationId="{D6C8B1D2-C321-4103-B7BB-6F6BCFEB619D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48" creationId="{C368D9FE-154E-480A-AE49-D13729E2BE8C}"/>
          </ac:cxnSpMkLst>
        </pc:cxnChg>
        <pc:cxnChg chg="add mod">
          <ac:chgData name="Stefan Mahabeer Ahmed" userId="956c3605-615d-4789-9cb9-25c8ef59b7e2" providerId="ADAL" clId="{0AB5F169-D208-4D31-91DF-B30094B269F0}" dt="2021-06-02T15:45:13.260" v="1124" actId="1076"/>
          <ac:cxnSpMkLst>
            <pc:docMk/>
            <pc:sldMk cId="3853243260" sldId="260"/>
            <ac:cxnSpMk id="49" creationId="{36D203A2-8650-409B-810C-311A0AAEDA61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0" creationId="{1073B154-5285-40DF-AB86-4D4AF8897BBA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1" creationId="{B8086E91-1265-4688-BE78-7503BA59A047}"/>
          </ac:cxnSpMkLst>
        </pc:cxnChg>
        <pc:cxnChg chg="add mod">
          <ac:chgData name="Stefan Mahabeer Ahmed" userId="956c3605-615d-4789-9cb9-25c8ef59b7e2" providerId="ADAL" clId="{0AB5F169-D208-4D31-91DF-B30094B269F0}" dt="2021-06-02T15:45:21.412" v="1125" actId="1076"/>
          <ac:cxnSpMkLst>
            <pc:docMk/>
            <pc:sldMk cId="3853243260" sldId="260"/>
            <ac:cxnSpMk id="52" creationId="{CC650BCC-CD9B-4E8E-9E14-99D326F0F87B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3" creationId="{3E35A469-1729-41FD-9321-9687AE14FB69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4" creationId="{365D3037-5313-4C5B-BD30-DECF3A5ED4A0}"/>
          </ac:cxnSpMkLst>
        </pc:cxnChg>
        <pc:cxnChg chg="add mod">
          <ac:chgData name="Stefan Mahabeer Ahmed" userId="956c3605-615d-4789-9cb9-25c8ef59b7e2" providerId="ADAL" clId="{0AB5F169-D208-4D31-91DF-B30094B269F0}" dt="2021-06-02T15:45:30.919" v="1126" actId="1076"/>
          <ac:cxnSpMkLst>
            <pc:docMk/>
            <pc:sldMk cId="3853243260" sldId="260"/>
            <ac:cxnSpMk id="55" creationId="{DEB837D2-824F-4958-9A89-C41213C30136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6" creationId="{69D74D0A-B2B5-442C-8BE9-D6CD55A90022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7" creationId="{2386AAAF-CEDD-4080-B307-CAC19DAD535A}"/>
          </ac:cxnSpMkLst>
        </pc:cxnChg>
        <pc:cxnChg chg="add mod">
          <ac:chgData name="Stefan Mahabeer Ahmed" userId="956c3605-615d-4789-9cb9-25c8ef59b7e2" providerId="ADAL" clId="{0AB5F169-D208-4D31-91DF-B30094B269F0}" dt="2021-06-02T15:50:11.661" v="1266" actId="1038"/>
          <ac:cxnSpMkLst>
            <pc:docMk/>
            <pc:sldMk cId="3853243260" sldId="260"/>
            <ac:cxnSpMk id="63" creationId="{5AA6A779-3E4E-4C9D-81DA-82B5EF6D73C2}"/>
          </ac:cxnSpMkLst>
        </pc:cxnChg>
        <pc:cxnChg chg="add mod">
          <ac:chgData name="Stefan Mahabeer Ahmed" userId="956c3605-615d-4789-9cb9-25c8ef59b7e2" providerId="ADAL" clId="{0AB5F169-D208-4D31-91DF-B30094B269F0}" dt="2021-06-02T15:50:05.687" v="1262" actId="1038"/>
          <ac:cxnSpMkLst>
            <pc:docMk/>
            <pc:sldMk cId="3853243260" sldId="260"/>
            <ac:cxnSpMk id="64" creationId="{A0A6660E-19A9-4C3F-986E-2E23E61DD2B5}"/>
          </ac:cxnSpMkLst>
        </pc:cxnChg>
        <pc:cxnChg chg="add mod">
          <ac:chgData name="Stefan Mahabeer Ahmed" userId="956c3605-615d-4789-9cb9-25c8ef59b7e2" providerId="ADAL" clId="{0AB5F169-D208-4D31-91DF-B30094B269F0}" dt="2021-06-02T15:50:15.089" v="1269" actId="1038"/>
          <ac:cxnSpMkLst>
            <pc:docMk/>
            <pc:sldMk cId="3853243260" sldId="260"/>
            <ac:cxnSpMk id="65" creationId="{193E5047-D791-47E2-9537-A0F0861D444D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6" creationId="{5D94BDC6-A786-48D0-BD16-F5A7A36C00C7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7" creationId="{3F7F4F74-B5DF-487B-B1D1-E16C14158CCF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8" creationId="{55013149-B294-4746-A2B5-98307E1E1B4F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69" creationId="{7DDF9577-4E0F-4237-BCB3-C411EECC61F5}"/>
          </ac:cxnSpMkLst>
        </pc:cxnChg>
        <pc:cxnChg chg="add mod">
          <ac:chgData name="Stefan Mahabeer Ahmed" userId="956c3605-615d-4789-9cb9-25c8ef59b7e2" providerId="ADAL" clId="{0AB5F169-D208-4D31-91DF-B30094B269F0}" dt="2021-06-02T16:48:50.600" v="1774" actId="1038"/>
          <ac:cxnSpMkLst>
            <pc:docMk/>
            <pc:sldMk cId="3853243260" sldId="260"/>
            <ac:cxnSpMk id="70" creationId="{A8BA280D-0FC6-470F-8651-AEBDD53B5327}"/>
          </ac:cxnSpMkLst>
        </pc:cxnChg>
        <pc:cxnChg chg="add mod">
          <ac:chgData name="Stefan Mahabeer Ahmed" userId="956c3605-615d-4789-9cb9-25c8ef59b7e2" providerId="ADAL" clId="{0AB5F169-D208-4D31-91DF-B30094B269F0}" dt="2021-06-02T16:48:48.728" v="1773" actId="1035"/>
          <ac:cxnSpMkLst>
            <pc:docMk/>
            <pc:sldMk cId="3853243260" sldId="260"/>
            <ac:cxnSpMk id="71" creationId="{9987B0B9-C90B-4494-B436-21E6E7C56572}"/>
          </ac:cxnSpMkLst>
        </pc:cxnChg>
        <pc:cxnChg chg="add mod">
          <ac:chgData name="Stefan Mahabeer Ahmed" userId="956c3605-615d-4789-9cb9-25c8ef59b7e2" providerId="ADAL" clId="{0AB5F169-D208-4D31-91DF-B30094B269F0}" dt="2021-06-02T16:42:10.806" v="1724" actId="1076"/>
          <ac:cxnSpMkLst>
            <pc:docMk/>
            <pc:sldMk cId="3853243260" sldId="260"/>
            <ac:cxnSpMk id="76" creationId="{AC0332F7-76FB-4DD1-B9CE-FC3A3E7116E3}"/>
          </ac:cxnSpMkLst>
        </pc:cxnChg>
        <pc:cxnChg chg="add mod">
          <ac:chgData name="Stefan Mahabeer Ahmed" userId="956c3605-615d-4789-9cb9-25c8ef59b7e2" providerId="ADAL" clId="{0AB5F169-D208-4D31-91DF-B30094B269F0}" dt="2021-06-02T16:48:44.836" v="1768" actId="1038"/>
          <ac:cxnSpMkLst>
            <pc:docMk/>
            <pc:sldMk cId="3853243260" sldId="260"/>
            <ac:cxnSpMk id="77" creationId="{F2AFEC1A-5C84-4E24-9796-31A8BA146916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78" creationId="{A82D1C37-8C33-49DB-96DA-1F124991AD27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79" creationId="{2ED47082-0D04-4CCA-912C-2B7C8B22B80E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0" creationId="{EAE685AB-CF51-4131-99E7-FA2AC4607C8A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1" creationId="{0E7000A0-AF0E-453D-A720-7BF61A03FE9C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3" creationId="{A0650B25-C039-4F66-BF50-C09CD1A0BD37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4" creationId="{EA0D3A4B-F831-453B-8422-3531DF2839FE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7" creationId="{032D6E27-809B-4A42-AD89-9ED91307721C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8" creationId="{E3BB7242-C077-458E-AC7E-B1A825413355}"/>
          </ac:cxnSpMkLst>
        </pc:cxnChg>
        <pc:cxnChg chg="add mod">
          <ac:chgData name="Stefan Mahabeer Ahmed" userId="956c3605-615d-4789-9cb9-25c8ef59b7e2" providerId="ADAL" clId="{0AB5F169-D208-4D31-91DF-B30094B269F0}" dt="2021-06-02T15:56:40.674" v="1410" actId="14100"/>
          <ac:cxnSpMkLst>
            <pc:docMk/>
            <pc:sldMk cId="3853243260" sldId="260"/>
            <ac:cxnSpMk id="90" creationId="{084019B5-CAF0-4782-A905-819BF6E95E65}"/>
          </ac:cxnSpMkLst>
        </pc:cxnChg>
        <pc:cxnChg chg="add mod">
          <ac:chgData name="Stefan Mahabeer Ahmed" userId="956c3605-615d-4789-9cb9-25c8ef59b7e2" providerId="ADAL" clId="{0AB5F169-D208-4D31-91DF-B30094B269F0}" dt="2021-06-02T16:42:00.588" v="1722" actId="14100"/>
          <ac:cxnSpMkLst>
            <pc:docMk/>
            <pc:sldMk cId="3853243260" sldId="260"/>
            <ac:cxnSpMk id="92" creationId="{E0721D5C-ADAE-486A-ABE3-6D2433A1B3D3}"/>
          </ac:cxnSpMkLst>
        </pc:cxnChg>
        <pc:cxnChg chg="add mod">
          <ac:chgData name="Stefan Mahabeer Ahmed" userId="956c3605-615d-4789-9cb9-25c8ef59b7e2" providerId="ADAL" clId="{0AB5F169-D208-4D31-91DF-B30094B269F0}" dt="2021-06-02T16:04:21.697" v="1640" actId="1076"/>
          <ac:cxnSpMkLst>
            <pc:docMk/>
            <pc:sldMk cId="3853243260" sldId="260"/>
            <ac:cxnSpMk id="99" creationId="{426C65DD-060F-42FE-B6C2-A728C2E015D9}"/>
          </ac:cxnSpMkLst>
        </pc:cxnChg>
        <pc:cxnChg chg="add del mod">
          <ac:chgData name="Stefan Mahabeer Ahmed" userId="956c3605-615d-4789-9cb9-25c8ef59b7e2" providerId="ADAL" clId="{0AB5F169-D208-4D31-91DF-B30094B269F0}" dt="2021-06-02T16:02:42.417" v="1611" actId="478"/>
          <ac:cxnSpMkLst>
            <pc:docMk/>
            <pc:sldMk cId="3853243260" sldId="260"/>
            <ac:cxnSpMk id="103" creationId="{29734DBD-184C-4A91-ACD6-7F1FA60617DB}"/>
          </ac:cxnSpMkLst>
        </pc:cxnChg>
        <pc:cxnChg chg="add mod">
          <ac:chgData name="Stefan Mahabeer Ahmed" userId="956c3605-615d-4789-9cb9-25c8ef59b7e2" providerId="ADAL" clId="{0AB5F169-D208-4D31-91DF-B30094B269F0}" dt="2021-06-02T16:42:03.651" v="1723" actId="14100"/>
          <ac:cxnSpMkLst>
            <pc:docMk/>
            <pc:sldMk cId="3853243260" sldId="260"/>
            <ac:cxnSpMk id="104" creationId="{8F8828C7-87CA-4228-8BBA-AB5D682E9F51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6" creationId="{6499FD3B-C905-4A93-A576-3FCC48D04BC8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7" creationId="{304D6C0F-173A-45E4-9EFA-A472266CB291}"/>
          </ac:cxnSpMkLst>
        </pc:cxnChg>
        <pc:cxnChg chg="add mod">
          <ac:chgData name="Stefan Mahabeer Ahmed" userId="956c3605-615d-4789-9cb9-25c8ef59b7e2" providerId="ADAL" clId="{0AB5F169-D208-4D31-91DF-B30094B269F0}" dt="2021-06-02T16:03:48.439" v="1638" actId="571"/>
          <ac:cxnSpMkLst>
            <pc:docMk/>
            <pc:sldMk cId="3853243260" sldId="260"/>
            <ac:cxnSpMk id="108" creationId="{56192FDD-ABF0-45BA-BF69-47481EE5A94F}"/>
          </ac:cxnSpMkLst>
        </pc:cxnChg>
        <pc:cxnChg chg="add del mod">
          <ac:chgData name="Stefan Mahabeer Ahmed" userId="956c3605-615d-4789-9cb9-25c8ef59b7e2" providerId="ADAL" clId="{0AB5F169-D208-4D31-91DF-B30094B269F0}" dt="2021-06-02T17:03:31.333" v="1914" actId="478"/>
          <ac:cxnSpMkLst>
            <pc:docMk/>
            <pc:sldMk cId="3853243260" sldId="260"/>
            <ac:cxnSpMk id="132" creationId="{338348A8-80FE-4B81-AA3D-FA1238F73871}"/>
          </ac:cxnSpMkLst>
        </pc:cxnChg>
        <pc:cxnChg chg="add mod">
          <ac:chgData name="Stefan Mahabeer Ahmed" userId="956c3605-615d-4789-9cb9-25c8ef59b7e2" providerId="ADAL" clId="{0AB5F169-D208-4D31-91DF-B30094B269F0}" dt="2021-06-02T17:04:09.810" v="1923" actId="14100"/>
          <ac:cxnSpMkLst>
            <pc:docMk/>
            <pc:sldMk cId="3853243260" sldId="260"/>
            <ac:cxnSpMk id="134" creationId="{61B97C29-6784-421B-9F2F-FB6342A754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BD9-DA92-47C2-8934-83B662DA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0057-C6D7-4E3A-8567-99AE8DFC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F9C-C0CF-4348-AA12-F88EBD6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39F-337D-432E-9020-961850D9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8F45-D1E4-4B57-BA19-7164DF7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10-0077-4DB5-80A4-FD9AA25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F6ED-1110-4B75-85F4-C10806FB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7F7C-F0D4-4C43-A3F8-D77A24D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97A2-E6B7-4A0E-870F-57C44430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3075-6007-4697-A3AD-14074FF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4ECD-1E5A-471D-A0A6-094644BF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FF24-EDE7-4375-9F16-2C8AB639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760E-B6FC-4E2A-AB8E-B8DA2E2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3AB-17F1-4339-8277-8C999D51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3600-0213-415A-BD84-FA1FB65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F61-3193-4D39-870D-D87CB91B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7CAD-EA87-4080-BF15-B99141F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3106-3A74-4DE8-B740-55744C8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76EF-398F-4F49-9BD7-A98BE8F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E40-1CA2-4549-9B89-76C3867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257-2559-478C-8652-FF64E420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3C23-C158-4ACD-A010-82E9FE9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DC18-640E-49FD-9175-1F987C5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3DB3-0EBA-4BD4-A734-3845CF4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4ECD-5586-42BD-B66C-8EB8649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E6-9C0A-41D1-BD87-62D0EC6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8E9-8CF6-4CBD-B0C9-6934EA3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6755-1FD4-4FA8-80F6-AD5A39E0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CF23-D36C-4806-8AB0-911F713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0E05-96A1-45B7-86AC-6A4E014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6762-5F7C-4EBF-9BEE-5844BD1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9BE-FC8F-4A51-AA27-B416A11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FBDF-6B77-4161-93C4-38591536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8A8-3805-4EC7-8056-FDD11523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AEB7-D85B-4DAE-BC47-57B91330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D681-E4EC-4454-B12E-C0805B61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DEC4-BA86-47F4-B01F-017A1A5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8CF6C-90AA-424D-A141-C271CA7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76B6-35B1-4139-AA86-3FB0E79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D1F0-B2BD-4DEC-9B7C-3F3E8624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F118B-0D88-4595-9902-99ECFF7F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FFF8D-4355-4138-9090-0B7D37C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AB50-FFC9-4324-B10A-7A9579C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CC28-AD5B-45AC-93D6-E335F0B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20FCF-6329-4F55-9B55-AB98423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EB2A-3E50-4F42-ABC5-FB16FBC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4312-620E-4397-B404-0A44134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BBE8-A5CE-4AA9-BC68-FB81F78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22E2-FCFC-47B2-860C-64B7BF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F882-E6BC-4069-A971-A0460050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C55-FB90-4F0E-BCF0-B87B175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B282-0E06-4510-82CB-595D918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ABF-AB0B-4B70-835E-30750E3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7737-DAD8-45CA-8402-E1C9E38D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CF4D-15DD-4CC2-801B-BA97C155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F23A2-8854-4B69-A3DC-C5D293E2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52F4-077D-4B5B-B08D-45B99EDC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9142-4C08-4A04-A4D4-9FF6807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75B08-2178-45AD-9A0C-3B090E7C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947D-77CF-49EF-BACF-3A354ADE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0357-F131-4218-A60A-36924FFB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B229-24C7-41B3-AADA-28852D0D7FAF}" type="datetimeFigureOut">
              <a:rPr lang="en-GB" smtClean="0"/>
              <a:t>02/08/2021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3350-9D89-44AD-A907-6002E66E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D6A0-C179-4F04-ABD1-6F2B1B5A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F8AC7A-FAFD-467F-88E7-D4AA29036E26}"/>
              </a:ext>
            </a:extLst>
          </p:cNvPr>
          <p:cNvSpPr/>
          <p:nvPr/>
        </p:nvSpPr>
        <p:spPr>
          <a:xfrm>
            <a:off x="3589270" y="2612516"/>
            <a:ext cx="2537843" cy="30056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3DABB-50B7-43AF-AE13-EE5948EBAB88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60A3-DD8C-42AD-967D-A8328B27AC23}"/>
              </a:ext>
            </a:extLst>
          </p:cNvPr>
          <p:cNvSpPr/>
          <p:nvPr/>
        </p:nvSpPr>
        <p:spPr>
          <a:xfrm>
            <a:off x="3773803" y="2807576"/>
            <a:ext cx="985494" cy="7527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2952D-8E2B-4B2A-8DA4-5BB0C63CE2D9}"/>
              </a:ext>
            </a:extLst>
          </p:cNvPr>
          <p:cNvCxnSpPr/>
          <p:nvPr/>
        </p:nvCxnSpPr>
        <p:spPr>
          <a:xfrm>
            <a:off x="3608039" y="220349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36E919-5207-4C64-AA45-B645CAFD0077}"/>
              </a:ext>
            </a:extLst>
          </p:cNvPr>
          <p:cNvCxnSpPr/>
          <p:nvPr/>
        </p:nvCxnSpPr>
        <p:spPr>
          <a:xfrm>
            <a:off x="3588989" y="2426300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218429-09F3-48EA-910D-6583EE174903}"/>
              </a:ext>
            </a:extLst>
          </p:cNvPr>
          <p:cNvCxnSpPr/>
          <p:nvPr/>
        </p:nvCxnSpPr>
        <p:spPr>
          <a:xfrm>
            <a:off x="3719306" y="2081669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1F8E2F-FF42-44F8-816B-6D66209EA092}"/>
              </a:ext>
            </a:extLst>
          </p:cNvPr>
          <p:cNvCxnSpPr/>
          <p:nvPr/>
        </p:nvCxnSpPr>
        <p:spPr>
          <a:xfrm>
            <a:off x="3658192" y="2318617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3BF6-3BC5-4775-8436-2C2BEDE68FF5}"/>
              </a:ext>
            </a:extLst>
          </p:cNvPr>
          <p:cNvCxnSpPr/>
          <p:nvPr/>
        </p:nvCxnSpPr>
        <p:spPr>
          <a:xfrm>
            <a:off x="3689207" y="1959705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D3ABB0-B926-4437-BBB9-B42285002E48}"/>
              </a:ext>
            </a:extLst>
          </p:cNvPr>
          <p:cNvSpPr/>
          <p:nvPr/>
        </p:nvSpPr>
        <p:spPr>
          <a:xfrm>
            <a:off x="4905375" y="4766452"/>
            <a:ext cx="1006883" cy="7378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68432-17AF-4AE0-AB90-21F1A29F3690}"/>
              </a:ext>
            </a:extLst>
          </p:cNvPr>
          <p:cNvCxnSpPr>
            <a:cxnSpLocks/>
          </p:cNvCxnSpPr>
          <p:nvPr/>
        </p:nvCxnSpPr>
        <p:spPr>
          <a:xfrm>
            <a:off x="3636789" y="6330444"/>
            <a:ext cx="524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87085-D11B-4348-A858-7AADF40F7587}"/>
              </a:ext>
            </a:extLst>
          </p:cNvPr>
          <p:cNvCxnSpPr>
            <a:cxnSpLocks/>
          </p:cNvCxnSpPr>
          <p:nvPr/>
        </p:nvCxnSpPr>
        <p:spPr>
          <a:xfrm>
            <a:off x="3579875" y="6597558"/>
            <a:ext cx="5297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685D7-3574-4D0B-B295-9CD86809D888}"/>
              </a:ext>
            </a:extLst>
          </p:cNvPr>
          <p:cNvCxnSpPr>
            <a:cxnSpLocks/>
          </p:cNvCxnSpPr>
          <p:nvPr/>
        </p:nvCxnSpPr>
        <p:spPr>
          <a:xfrm>
            <a:off x="3579875" y="6090248"/>
            <a:ext cx="5297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C7D67-B610-4E52-B162-95BB5088D234}"/>
              </a:ext>
            </a:extLst>
          </p:cNvPr>
          <p:cNvCxnSpPr/>
          <p:nvPr/>
        </p:nvCxnSpPr>
        <p:spPr>
          <a:xfrm>
            <a:off x="3895858" y="584259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7EAAB-BD9B-4786-BD96-C48EE225F23F}"/>
              </a:ext>
            </a:extLst>
          </p:cNvPr>
          <p:cNvCxnSpPr>
            <a:cxnSpLocks/>
          </p:cNvCxnSpPr>
          <p:nvPr/>
        </p:nvCxnSpPr>
        <p:spPr>
          <a:xfrm flipV="1">
            <a:off x="4266550" y="2356717"/>
            <a:ext cx="5771662" cy="114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2BCE5-E753-42DE-AC6F-FF04051E81C7}"/>
              </a:ext>
            </a:extLst>
          </p:cNvPr>
          <p:cNvCxnSpPr>
            <a:cxnSpLocks/>
          </p:cNvCxnSpPr>
          <p:nvPr/>
        </p:nvCxnSpPr>
        <p:spPr>
          <a:xfrm flipV="1">
            <a:off x="8511897" y="2702005"/>
            <a:ext cx="2329390" cy="2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7066E-D8A9-444C-A6DE-EC32DB309B0E}"/>
              </a:ext>
            </a:extLst>
          </p:cNvPr>
          <p:cNvSpPr txBox="1"/>
          <p:nvPr/>
        </p:nvSpPr>
        <p:spPr>
          <a:xfrm>
            <a:off x="285141" y="4631670"/>
            <a:ext cx="200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Text to introduce the reader to the site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0241E-2B12-42B3-97FD-EE92C1034A4F}"/>
              </a:ext>
            </a:extLst>
          </p:cNvPr>
          <p:cNvCxnSpPr>
            <a:cxnSpLocks/>
          </p:cNvCxnSpPr>
          <p:nvPr/>
        </p:nvCxnSpPr>
        <p:spPr>
          <a:xfrm flipH="1">
            <a:off x="2133600" y="3941647"/>
            <a:ext cx="3962401" cy="90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22379-631D-46F1-8AA4-C4FEBD57DDAC}"/>
              </a:ext>
            </a:extLst>
          </p:cNvPr>
          <p:cNvCxnSpPr>
            <a:cxnSpLocks/>
          </p:cNvCxnSpPr>
          <p:nvPr/>
        </p:nvCxnSpPr>
        <p:spPr>
          <a:xfrm flipH="1" flipV="1">
            <a:off x="1126435" y="5216445"/>
            <a:ext cx="4611759" cy="6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81B7EF-94AB-4A77-9CA5-9D292891E2D4}"/>
              </a:ext>
            </a:extLst>
          </p:cNvPr>
          <p:cNvSpPr txBox="1"/>
          <p:nvPr/>
        </p:nvSpPr>
        <p:spPr>
          <a:xfrm>
            <a:off x="10029222" y="2101611"/>
            <a:ext cx="205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Home page starts with photos and images.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A8139-1DED-475F-8185-5157F2E44198}"/>
              </a:ext>
            </a:extLst>
          </p:cNvPr>
          <p:cNvSpPr/>
          <p:nvPr/>
        </p:nvSpPr>
        <p:spPr>
          <a:xfrm>
            <a:off x="6305106" y="2620372"/>
            <a:ext cx="2537843" cy="298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Graphic 33" descr="Music with solid fill">
            <a:extLst>
              <a:ext uri="{FF2B5EF4-FFF2-40B4-BE49-F238E27FC236}">
                <a16:creationId xmlns:a16="http://schemas.microsoft.com/office/drawing/2014/main" id="{5E23FBEF-659D-40C3-9BCA-8619F598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065" y="2929159"/>
            <a:ext cx="552610" cy="552610"/>
          </a:xfrm>
          <a:prstGeom prst="rect">
            <a:avLst/>
          </a:prstGeom>
        </p:spPr>
      </p:pic>
      <p:pic>
        <p:nvPicPr>
          <p:cNvPr id="36" name="Graphic 35" descr="Music outline">
            <a:extLst>
              <a:ext uri="{FF2B5EF4-FFF2-40B4-BE49-F238E27FC236}">
                <a16:creationId xmlns:a16="http://schemas.microsoft.com/office/drawing/2014/main" id="{AE9B1CCD-7FD8-42BE-A954-3600A14FF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6687" y="3480742"/>
            <a:ext cx="428139" cy="428139"/>
          </a:xfrm>
          <a:prstGeom prst="rect">
            <a:avLst/>
          </a:prstGeom>
        </p:spPr>
      </p:pic>
      <p:pic>
        <p:nvPicPr>
          <p:cNvPr id="40" name="Graphic 39" descr="Music note outline">
            <a:extLst>
              <a:ext uri="{FF2B5EF4-FFF2-40B4-BE49-F238E27FC236}">
                <a16:creationId xmlns:a16="http://schemas.microsoft.com/office/drawing/2014/main" id="{BE84651D-8BDE-4DC7-A1A1-22D88B7B1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9482" y="3401838"/>
            <a:ext cx="435267" cy="435267"/>
          </a:xfrm>
          <a:prstGeom prst="rect">
            <a:avLst/>
          </a:prstGeom>
        </p:spPr>
      </p:pic>
      <p:pic>
        <p:nvPicPr>
          <p:cNvPr id="42" name="Graphic 41" descr="Treble clef with solid fill">
            <a:extLst>
              <a:ext uri="{FF2B5EF4-FFF2-40B4-BE49-F238E27FC236}">
                <a16:creationId xmlns:a16="http://schemas.microsoft.com/office/drawing/2014/main" id="{A8F59266-4B65-4E03-AF34-884EA31926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6555" y="3046973"/>
            <a:ext cx="423453" cy="423453"/>
          </a:xfrm>
          <a:prstGeom prst="rect">
            <a:avLst/>
          </a:prstGeom>
        </p:spPr>
      </p:pic>
      <p:pic>
        <p:nvPicPr>
          <p:cNvPr id="44" name="Graphic 43" descr="Treble clef outline">
            <a:extLst>
              <a:ext uri="{FF2B5EF4-FFF2-40B4-BE49-F238E27FC236}">
                <a16:creationId xmlns:a16="http://schemas.microsoft.com/office/drawing/2014/main" id="{508501CC-4445-41CE-B840-00B542585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5831" y="4767205"/>
            <a:ext cx="914400" cy="914400"/>
          </a:xfrm>
          <a:prstGeom prst="rect">
            <a:avLst/>
          </a:prstGeom>
        </p:spPr>
      </p:pic>
      <p:pic>
        <p:nvPicPr>
          <p:cNvPr id="45" name="Graphic 44" descr="Treble clef outline">
            <a:extLst>
              <a:ext uri="{FF2B5EF4-FFF2-40B4-BE49-F238E27FC236}">
                <a16:creationId xmlns:a16="http://schemas.microsoft.com/office/drawing/2014/main" id="{76F0DB8F-79EB-4839-AD90-43699F2BE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3981" y="3537646"/>
            <a:ext cx="392391" cy="392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F7EABC-4157-4168-AC03-32EDEB7883FA}"/>
              </a:ext>
            </a:extLst>
          </p:cNvPr>
          <p:cNvCxnSpPr>
            <a:cxnSpLocks/>
          </p:cNvCxnSpPr>
          <p:nvPr/>
        </p:nvCxnSpPr>
        <p:spPr>
          <a:xfrm>
            <a:off x="6628429" y="3791052"/>
            <a:ext cx="167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Music note with solid fill">
            <a:extLst>
              <a:ext uri="{FF2B5EF4-FFF2-40B4-BE49-F238E27FC236}">
                <a16:creationId xmlns:a16="http://schemas.microsoft.com/office/drawing/2014/main" id="{17A556A6-E9E2-4853-9FCA-3683A56E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8549" y="4100113"/>
            <a:ext cx="914400" cy="914400"/>
          </a:xfrm>
          <a:prstGeom prst="rect">
            <a:avLst/>
          </a:prstGeom>
        </p:spPr>
      </p:pic>
      <p:pic>
        <p:nvPicPr>
          <p:cNvPr id="38" name="Graphic 37" descr="Music note with solid fill">
            <a:extLst>
              <a:ext uri="{FF2B5EF4-FFF2-40B4-BE49-F238E27FC236}">
                <a16:creationId xmlns:a16="http://schemas.microsoft.com/office/drawing/2014/main" id="{E51E04B5-A800-4E7F-9D3C-60400E5177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1974" y="3505845"/>
            <a:ext cx="435267" cy="4352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09C15-E836-41CB-8176-F962360947D2}"/>
              </a:ext>
            </a:extLst>
          </p:cNvPr>
          <p:cNvCxnSpPr>
            <a:cxnSpLocks/>
          </p:cNvCxnSpPr>
          <p:nvPr/>
        </p:nvCxnSpPr>
        <p:spPr>
          <a:xfrm>
            <a:off x="6552215" y="3708991"/>
            <a:ext cx="167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83BA7CA-853E-42C6-9A55-74EF54055583}"/>
              </a:ext>
            </a:extLst>
          </p:cNvPr>
          <p:cNvSpPr/>
          <p:nvPr/>
        </p:nvSpPr>
        <p:spPr>
          <a:xfrm>
            <a:off x="6412282" y="3557914"/>
            <a:ext cx="2182175" cy="309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066AA-CB87-4FF4-805F-473B5441C69E}"/>
              </a:ext>
            </a:extLst>
          </p:cNvPr>
          <p:cNvSpPr txBox="1"/>
          <p:nvPr/>
        </p:nvSpPr>
        <p:spPr>
          <a:xfrm>
            <a:off x="2188271" y="1422955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</p:spTree>
    <p:extLst>
      <p:ext uri="{BB962C8B-B14F-4D97-AF65-F5344CB8AC3E}">
        <p14:creationId xmlns:p14="http://schemas.microsoft.com/office/powerpoint/2010/main" val="227180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89827"/>
              </p:ext>
            </p:extLst>
          </p:nvPr>
        </p:nvGraphicFramePr>
        <p:xfrm>
          <a:off x="233603" y="3359664"/>
          <a:ext cx="11795525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349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131078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473254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625332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226128">
                  <a:extLst>
                    <a:ext uri="{9D8B030D-6E8A-4147-A177-3AD203B41FA5}">
                      <a16:colId xmlns:a16="http://schemas.microsoft.com/office/drawing/2014/main" val="4156136564"/>
                    </a:ext>
                  </a:extLst>
                </a:gridCol>
                <a:gridCol w="1203531">
                  <a:extLst>
                    <a:ext uri="{9D8B030D-6E8A-4147-A177-3AD203B41FA5}">
                      <a16:colId xmlns:a16="http://schemas.microsoft.com/office/drawing/2014/main" val="1294507112"/>
                    </a:ext>
                  </a:extLst>
                </a:gridCol>
                <a:gridCol w="1324763">
                  <a:extLst>
                    <a:ext uri="{9D8B030D-6E8A-4147-A177-3AD203B41FA5}">
                      <a16:colId xmlns:a16="http://schemas.microsoft.com/office/drawing/2014/main" val="1347882522"/>
                    </a:ext>
                  </a:extLst>
                </a:gridCol>
                <a:gridCol w="1151045">
                  <a:extLst>
                    <a:ext uri="{9D8B030D-6E8A-4147-A177-3AD203B41FA5}">
                      <a16:colId xmlns:a16="http://schemas.microsoft.com/office/drawing/2014/main" val="3745408745"/>
                    </a:ext>
                  </a:extLst>
                </a:gridCol>
                <a:gridCol w="1151045">
                  <a:extLst>
                    <a:ext uri="{9D8B030D-6E8A-4147-A177-3AD203B41FA5}">
                      <a16:colId xmlns:a16="http://schemas.microsoft.com/office/drawing/2014/main" val="3414949033"/>
                    </a:ext>
                  </a:extLst>
                </a:gridCol>
              </a:tblGrid>
              <a:tr h="8118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Words to learn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A fact or opinion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Subjects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Topics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Citations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 Of Research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 err="1"/>
                        <a:t>Abstart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54709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Citations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8977005" y="2264761"/>
            <a:ext cx="2349766" cy="57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columns that  review the paper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9061257" y="2500925"/>
            <a:ext cx="1090631" cy="9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697528" y="3004751"/>
            <a:ext cx="321772" cy="42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0" y="2265436"/>
            <a:ext cx="43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section of the research paper, being reviewed, in this column e.g. abstract, methodology, citations in the summary table</a:t>
            </a:r>
            <a:endParaRPr lang="en-GB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D9A2A-84B7-4C9B-BA34-FF915BB7E744}"/>
              </a:ext>
            </a:extLst>
          </p:cNvPr>
          <p:cNvCxnSpPr>
            <a:cxnSpLocks/>
          </p:cNvCxnSpPr>
          <p:nvPr/>
        </p:nvCxnSpPr>
        <p:spPr>
          <a:xfrm>
            <a:off x="4522267" y="2398276"/>
            <a:ext cx="3354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eecrcr">
            <a:extLst>
              <a:ext uri="{FF2B5EF4-FFF2-40B4-BE49-F238E27FC236}">
                <a16:creationId xmlns:a16="http://schemas.microsoft.com/office/drawing/2014/main" id="{07378478-E4CB-4174-835F-2E8ED5671689}"/>
              </a:ext>
            </a:extLst>
          </p:cNvPr>
          <p:cNvCxnSpPr>
            <a:cxnSpLocks/>
          </p:cNvCxnSpPr>
          <p:nvPr/>
        </p:nvCxnSpPr>
        <p:spPr>
          <a:xfrm>
            <a:off x="4505433" y="2626876"/>
            <a:ext cx="337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765867" y="2295323"/>
            <a:ext cx="27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Review of paper in table 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8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20143"/>
              </p:ext>
            </p:extLst>
          </p:nvPr>
        </p:nvGraphicFramePr>
        <p:xfrm>
          <a:off x="1106447" y="3351120"/>
          <a:ext cx="997910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210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820583139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348495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463694">
                  <a:extLst>
                    <a:ext uri="{9D8B030D-6E8A-4147-A177-3AD203B41FA5}">
                      <a16:colId xmlns:a16="http://schemas.microsoft.com/office/drawing/2014/main" val="4001941016"/>
                    </a:ext>
                  </a:extLst>
                </a:gridCol>
                <a:gridCol w="1463694">
                  <a:extLst>
                    <a:ext uri="{9D8B030D-6E8A-4147-A177-3AD203B41FA5}">
                      <a16:colId xmlns:a16="http://schemas.microsoft.com/office/drawing/2014/main" val="773275796"/>
                    </a:ext>
                  </a:extLst>
                </a:gridCol>
              </a:tblGrid>
              <a:tr h="7589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 Of Research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Subjects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 fact or opinion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of words to learn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8572167" y="2291282"/>
            <a:ext cx="381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columns that review the papers as highlights the user is likely to want to find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10217756" y="2794215"/>
            <a:ext cx="116869" cy="67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581032" y="2794215"/>
            <a:ext cx="624896" cy="65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7290" y="2209440"/>
            <a:ext cx="435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Names of similar research papers in this column, like of the same topic, being compared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3969167" y="2293777"/>
            <a:ext cx="472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Table highlighting reviews of similar papers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98000"/>
              </p:ext>
            </p:extLst>
          </p:nvPr>
        </p:nvGraphicFramePr>
        <p:xfrm>
          <a:off x="1291078" y="3298986"/>
          <a:ext cx="9473133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1321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914476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167094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554945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267645249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3179768309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113565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of pages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Date published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Subjects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No.of</a:t>
                      </a:r>
                      <a:r>
                        <a:rPr lang="en-US" b="1" dirty="0"/>
                        <a:t> words to learn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9977958" y="90152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Columns being no. of pages and date they were published to see which ones are most recent and have enough facts, opinion, figures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8734425" y="2377974"/>
            <a:ext cx="2054453" cy="105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403123" y="2471188"/>
            <a:ext cx="597127" cy="95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0479" y="116986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papers in here being compared to see which ones are more helpful to students and researchers with their coursework or research task 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071038" y="2530314"/>
            <a:ext cx="35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Table comparing similar papers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F2F90-3E3E-44CF-8820-4FA6D13C772B}"/>
              </a:ext>
            </a:extLst>
          </p:cNvPr>
          <p:cNvSpPr txBox="1"/>
          <p:nvPr/>
        </p:nvSpPr>
        <p:spPr>
          <a:xfrm>
            <a:off x="2790957" y="1398709"/>
            <a:ext cx="6426200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 About |   Latest Reviews | Topics | Types Of Papers| Search |  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77C35-35E7-4C4E-8581-0A101C722D6B}"/>
              </a:ext>
            </a:extLst>
          </p:cNvPr>
          <p:cNvSpPr txBox="1"/>
          <p:nvPr/>
        </p:nvSpPr>
        <p:spPr>
          <a:xfrm>
            <a:off x="2790957" y="2888694"/>
            <a:ext cx="4026174" cy="369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ACC4D-7FBC-48D3-A43F-41E9AE14CF1E}"/>
              </a:ext>
            </a:extLst>
          </p:cNvPr>
          <p:cNvSpPr/>
          <p:nvPr/>
        </p:nvSpPr>
        <p:spPr>
          <a:xfrm>
            <a:off x="6819402" y="2888694"/>
            <a:ext cx="906323" cy="3693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D03F4-0D4C-47E8-B13A-64145F6FDBE4}"/>
              </a:ext>
            </a:extLst>
          </p:cNvPr>
          <p:cNvSpPr txBox="1"/>
          <p:nvPr/>
        </p:nvSpPr>
        <p:spPr>
          <a:xfrm>
            <a:off x="587502" y="3830017"/>
            <a:ext cx="5738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user searches for information on research or review papers by typing the search terms in the text box and clicking the 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3754B-C595-436C-BC2F-4393FAC5F8D2}"/>
              </a:ext>
            </a:extLst>
          </p:cNvPr>
          <p:cNvCxnSpPr>
            <a:cxnSpLocks/>
          </p:cNvCxnSpPr>
          <p:nvPr/>
        </p:nvCxnSpPr>
        <p:spPr>
          <a:xfrm flipV="1">
            <a:off x="4018439" y="3251906"/>
            <a:ext cx="1487142" cy="64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A05C46-8E6D-4FFC-A985-ACA8AEEE618A}"/>
              </a:ext>
            </a:extLst>
          </p:cNvPr>
          <p:cNvSpPr txBox="1"/>
          <p:nvPr/>
        </p:nvSpPr>
        <p:spPr>
          <a:xfrm>
            <a:off x="7738404" y="2886075"/>
            <a:ext cx="193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Advanced Search</a:t>
            </a:r>
            <a:endParaRPr lang="en-GB" sz="20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CD771-9B90-4435-A473-9BFF02763E5B}"/>
              </a:ext>
            </a:extLst>
          </p:cNvPr>
          <p:cNvCxnSpPr>
            <a:cxnSpLocks/>
          </p:cNvCxnSpPr>
          <p:nvPr/>
        </p:nvCxnSpPr>
        <p:spPr>
          <a:xfrm>
            <a:off x="8716327" y="3258067"/>
            <a:ext cx="1332679" cy="86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DD3E98-297D-474C-A323-72C7A55C0458}"/>
              </a:ext>
            </a:extLst>
          </p:cNvPr>
          <p:cNvSpPr txBox="1"/>
          <p:nvPr/>
        </p:nvSpPr>
        <p:spPr>
          <a:xfrm>
            <a:off x="8829806" y="3962916"/>
            <a:ext cx="32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 to the section called advanced search to make it easier to find what you are looking for. 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077FB-704E-41BF-BBE5-8ED8EA4F5D35}"/>
              </a:ext>
            </a:extLst>
          </p:cNvPr>
          <p:cNvSpPr txBox="1"/>
          <p:nvPr/>
        </p:nvSpPr>
        <p:spPr>
          <a:xfrm>
            <a:off x="2341318" y="2361734"/>
            <a:ext cx="7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 for reviews by typing in the name, subject or topic of the paper or published position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1DFE6-554B-489B-86FE-A5C129E309D4}"/>
              </a:ext>
            </a:extLst>
          </p:cNvPr>
          <p:cNvSpPr txBox="1"/>
          <p:nvPr/>
        </p:nvSpPr>
        <p:spPr>
          <a:xfrm>
            <a:off x="5425005" y="1931198"/>
            <a:ext cx="1030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Search</a:t>
            </a:r>
            <a:endParaRPr lang="en-GB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E5D7A-0E82-42B3-9189-41A504222AC5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ED2-3F72-4439-8A10-01E3B4354751}"/>
              </a:ext>
            </a:extLst>
          </p:cNvPr>
          <p:cNvSpPr txBox="1"/>
          <p:nvPr/>
        </p:nvSpPr>
        <p:spPr>
          <a:xfrm>
            <a:off x="2724282" y="3265923"/>
            <a:ext cx="860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0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603A5AD-FDD7-4581-A2ED-01782E479B84}"/>
              </a:ext>
            </a:extLst>
          </p:cNvPr>
          <p:cNvSpPr/>
          <p:nvPr/>
        </p:nvSpPr>
        <p:spPr>
          <a:xfrm>
            <a:off x="1097780" y="3098691"/>
            <a:ext cx="1126746" cy="2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B600D-B73E-48FA-AE5E-CFA275BA42EE}"/>
              </a:ext>
            </a:extLst>
          </p:cNvPr>
          <p:cNvSpPr txBox="1"/>
          <p:nvPr/>
        </p:nvSpPr>
        <p:spPr>
          <a:xfrm>
            <a:off x="3565175" y="2042282"/>
            <a:ext cx="4122765" cy="35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744E8-2249-43B0-A4DB-8463084E4235}"/>
              </a:ext>
            </a:extLst>
          </p:cNvPr>
          <p:cNvSpPr/>
          <p:nvPr/>
        </p:nvSpPr>
        <p:spPr>
          <a:xfrm>
            <a:off x="7682071" y="2040579"/>
            <a:ext cx="834340" cy="354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6EC8-F4F7-4294-8172-66834DD698BB}"/>
              </a:ext>
            </a:extLst>
          </p:cNvPr>
          <p:cNvSpPr/>
          <p:nvPr/>
        </p:nvSpPr>
        <p:spPr>
          <a:xfrm>
            <a:off x="6756200" y="3814866"/>
            <a:ext cx="1903561" cy="294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4CA44-4A5D-488B-A03D-49F767FAA165}"/>
              </a:ext>
            </a:extLst>
          </p:cNvPr>
          <p:cNvSpPr/>
          <p:nvPr/>
        </p:nvSpPr>
        <p:spPr>
          <a:xfrm>
            <a:off x="5957792" y="4989383"/>
            <a:ext cx="1156068" cy="33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90FD2-497E-4E03-B2C0-16AA009F1518}"/>
              </a:ext>
            </a:extLst>
          </p:cNvPr>
          <p:cNvSpPr/>
          <p:nvPr/>
        </p:nvSpPr>
        <p:spPr>
          <a:xfrm>
            <a:off x="8602768" y="3105240"/>
            <a:ext cx="1104149" cy="29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E0197EFD-5F08-4E6F-AFB2-DD0FB51B5D65}"/>
              </a:ext>
            </a:extLst>
          </p:cNvPr>
          <p:cNvSpPr/>
          <p:nvPr/>
        </p:nvSpPr>
        <p:spPr>
          <a:xfrm>
            <a:off x="8649559" y="3175364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D5F2E-07D2-4853-9F6C-4C64CE28A720}"/>
              </a:ext>
            </a:extLst>
          </p:cNvPr>
          <p:cNvSpPr/>
          <p:nvPr/>
        </p:nvSpPr>
        <p:spPr>
          <a:xfrm>
            <a:off x="10708434" y="3831646"/>
            <a:ext cx="1026561" cy="273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47EE8-9259-4997-84B2-89ECEC2466A9}"/>
              </a:ext>
            </a:extLst>
          </p:cNvPr>
          <p:cNvSpPr/>
          <p:nvPr/>
        </p:nvSpPr>
        <p:spPr>
          <a:xfrm>
            <a:off x="10821201" y="4436340"/>
            <a:ext cx="1175109" cy="31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6A011-B8CE-469E-B7B9-FB207C79EBE6}"/>
              </a:ext>
            </a:extLst>
          </p:cNvPr>
          <p:cNvSpPr/>
          <p:nvPr/>
        </p:nvSpPr>
        <p:spPr>
          <a:xfrm>
            <a:off x="6991736" y="4419460"/>
            <a:ext cx="1899721" cy="292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8348A8-80FE-4B81-AA3D-FA1238F73871}"/>
              </a:ext>
            </a:extLst>
          </p:cNvPr>
          <p:cNvCxnSpPr>
            <a:cxnSpLocks/>
          </p:cNvCxnSpPr>
          <p:nvPr/>
        </p:nvCxnSpPr>
        <p:spPr>
          <a:xfrm>
            <a:off x="1394414" y="3091342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2144055-A77D-477F-8B2B-AB2267E01859}"/>
              </a:ext>
            </a:extLst>
          </p:cNvPr>
          <p:cNvSpPr/>
          <p:nvPr/>
        </p:nvSpPr>
        <p:spPr>
          <a:xfrm>
            <a:off x="10415095" y="3092648"/>
            <a:ext cx="1208673" cy="2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437385C-D04A-41E5-A4CA-6179A81DC30A}"/>
              </a:ext>
            </a:extLst>
          </p:cNvPr>
          <p:cNvSpPr/>
          <p:nvPr/>
        </p:nvSpPr>
        <p:spPr>
          <a:xfrm>
            <a:off x="10445582" y="3173720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0506B-6EFA-494D-A182-3602785B2535}"/>
              </a:ext>
            </a:extLst>
          </p:cNvPr>
          <p:cNvCxnSpPr>
            <a:cxnSpLocks/>
          </p:cNvCxnSpPr>
          <p:nvPr/>
        </p:nvCxnSpPr>
        <p:spPr>
          <a:xfrm>
            <a:off x="10740153" y="3096845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F7EE3-1465-4C58-8BAE-1C4017D915CA}"/>
              </a:ext>
            </a:extLst>
          </p:cNvPr>
          <p:cNvCxnSpPr>
            <a:cxnSpLocks/>
          </p:cNvCxnSpPr>
          <p:nvPr/>
        </p:nvCxnSpPr>
        <p:spPr>
          <a:xfrm>
            <a:off x="10973024" y="3850890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3034BC-EED3-4D94-A4D8-EC50BEEBEAAD}"/>
              </a:ext>
            </a:extLst>
          </p:cNvPr>
          <p:cNvSpPr txBox="1"/>
          <p:nvPr/>
        </p:nvSpPr>
        <p:spPr>
          <a:xfrm>
            <a:off x="6707795" y="3066087"/>
            <a:ext cx="15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ublished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B1A3E2-84A0-49E1-B633-5C272AA47989}"/>
              </a:ext>
            </a:extLst>
          </p:cNvPr>
          <p:cNvSpPr txBox="1"/>
          <p:nvPr/>
        </p:nvSpPr>
        <p:spPr>
          <a:xfrm>
            <a:off x="10058718" y="3065084"/>
            <a:ext cx="44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DE8667-DB24-4C61-A293-A66CA996A56B}"/>
              </a:ext>
            </a:extLst>
          </p:cNvPr>
          <p:cNvSpPr txBox="1"/>
          <p:nvPr/>
        </p:nvSpPr>
        <p:spPr>
          <a:xfrm>
            <a:off x="5526374" y="3801398"/>
            <a:ext cx="13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0A3204-9D9E-49CE-B1FA-DC355A7D0FFA}"/>
              </a:ext>
            </a:extLst>
          </p:cNvPr>
          <p:cNvSpPr txBox="1"/>
          <p:nvPr/>
        </p:nvSpPr>
        <p:spPr>
          <a:xfrm>
            <a:off x="5633183" y="4369395"/>
            <a:ext cx="144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DDD9D3-A7A5-4BC0-845A-C8B207AAB1B5}"/>
              </a:ext>
            </a:extLst>
          </p:cNvPr>
          <p:cNvSpPr txBox="1"/>
          <p:nvPr/>
        </p:nvSpPr>
        <p:spPr>
          <a:xfrm>
            <a:off x="330409" y="3761973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no. of pages(in paper)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07595D-B613-466E-BCE5-EDDFC3EF59A5}"/>
              </a:ext>
            </a:extLst>
          </p:cNvPr>
          <p:cNvSpPr txBox="1"/>
          <p:nvPr/>
        </p:nvSpPr>
        <p:spPr>
          <a:xfrm>
            <a:off x="1006287" y="6086249"/>
            <a:ext cx="10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769DE-91D6-466B-B581-5AFAE2DC4754}"/>
              </a:ext>
            </a:extLst>
          </p:cNvPr>
          <p:cNvSpPr txBox="1"/>
          <p:nvPr/>
        </p:nvSpPr>
        <p:spPr>
          <a:xfrm>
            <a:off x="2682710" y="6479161"/>
            <a:ext cx="228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another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BD49C-FA3C-47EC-9ABF-47839E0BC0E2}"/>
              </a:ext>
            </a:extLst>
          </p:cNvPr>
          <p:cNvSpPr txBox="1"/>
          <p:nvPr/>
        </p:nvSpPr>
        <p:spPr>
          <a:xfrm>
            <a:off x="424715" y="5700267"/>
            <a:ext cx="352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paper is a (Please tick if these apply)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435AA-9CE8-4FA6-908A-86C651DA6A8C}"/>
              </a:ext>
            </a:extLst>
          </p:cNvPr>
          <p:cNvSpPr txBox="1"/>
          <p:nvPr/>
        </p:nvSpPr>
        <p:spPr>
          <a:xfrm>
            <a:off x="8868101" y="4411831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ubjects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1AD665-C4EC-4CD0-A528-4F10F606FF90}"/>
              </a:ext>
            </a:extLst>
          </p:cNvPr>
          <p:cNvSpPr/>
          <p:nvPr/>
        </p:nvSpPr>
        <p:spPr>
          <a:xfrm>
            <a:off x="4329957" y="3817404"/>
            <a:ext cx="1151099" cy="27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CB1E5-BB6D-4D20-8663-5D0724374D61}"/>
              </a:ext>
            </a:extLst>
          </p:cNvPr>
          <p:cNvSpPr txBox="1"/>
          <p:nvPr/>
        </p:nvSpPr>
        <p:spPr>
          <a:xfrm>
            <a:off x="3445634" y="3783445"/>
            <a:ext cx="12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Author(s)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21CB85A6-2932-4B66-8D65-C26971C09A6F}"/>
              </a:ext>
            </a:extLst>
          </p:cNvPr>
          <p:cNvSpPr/>
          <p:nvPr/>
        </p:nvSpPr>
        <p:spPr>
          <a:xfrm>
            <a:off x="1163429" y="316326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91D64A-A875-44CF-9961-941DC100F51F}"/>
              </a:ext>
            </a:extLst>
          </p:cNvPr>
          <p:cNvSpPr/>
          <p:nvPr/>
        </p:nvSpPr>
        <p:spPr>
          <a:xfrm>
            <a:off x="2886288" y="3121859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6541D-644B-4F3F-99C3-109A56D645FF}"/>
              </a:ext>
            </a:extLst>
          </p:cNvPr>
          <p:cNvSpPr/>
          <p:nvPr/>
        </p:nvSpPr>
        <p:spPr>
          <a:xfrm>
            <a:off x="5575377" y="3094786"/>
            <a:ext cx="1026561" cy="29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53DB094-E1CC-4307-AEF4-C81B6E299D1C}"/>
              </a:ext>
            </a:extLst>
          </p:cNvPr>
          <p:cNvSpPr/>
          <p:nvPr/>
        </p:nvSpPr>
        <p:spPr>
          <a:xfrm>
            <a:off x="5594259" y="3149010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B81B2B-9AA7-403B-A013-D489FAD1CCA2}"/>
              </a:ext>
            </a:extLst>
          </p:cNvPr>
          <p:cNvSpPr txBox="1"/>
          <p:nvPr/>
        </p:nvSpPr>
        <p:spPr>
          <a:xfrm>
            <a:off x="338738" y="3070371"/>
            <a:ext cx="81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5BE67E-A29D-49CD-914F-D63C8DC64C68}"/>
              </a:ext>
            </a:extLst>
          </p:cNvPr>
          <p:cNvSpPr txBox="1"/>
          <p:nvPr/>
        </p:nvSpPr>
        <p:spPr>
          <a:xfrm>
            <a:off x="2309908" y="3057562"/>
            <a:ext cx="63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D13195-E137-40D6-8E2B-6C8451BD3F74}"/>
              </a:ext>
            </a:extLst>
          </p:cNvPr>
          <p:cNvSpPr txBox="1"/>
          <p:nvPr/>
        </p:nvSpPr>
        <p:spPr>
          <a:xfrm>
            <a:off x="4090755" y="3074225"/>
            <a:ext cx="157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Material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A733CAA3-55EA-4D3E-A037-621CC52955D7}"/>
              </a:ext>
            </a:extLst>
          </p:cNvPr>
          <p:cNvSpPr/>
          <p:nvPr/>
        </p:nvSpPr>
        <p:spPr>
          <a:xfrm>
            <a:off x="2909665" y="3160533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52E74D56-5B8A-41E1-904C-145433F99CC1}"/>
              </a:ext>
            </a:extLst>
          </p:cNvPr>
          <p:cNvSpPr/>
          <p:nvPr/>
        </p:nvSpPr>
        <p:spPr>
          <a:xfrm>
            <a:off x="10747058" y="38782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87CC12-0B09-4F9A-BD86-5945F5C2D198}"/>
              </a:ext>
            </a:extLst>
          </p:cNvPr>
          <p:cNvSpPr txBox="1"/>
          <p:nvPr/>
        </p:nvSpPr>
        <p:spPr>
          <a:xfrm>
            <a:off x="9912890" y="3776069"/>
            <a:ext cx="8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93BBF8-533E-41CF-88EB-3640D33D3CB2}"/>
              </a:ext>
            </a:extLst>
          </p:cNvPr>
          <p:cNvCxnSpPr>
            <a:cxnSpLocks/>
          </p:cNvCxnSpPr>
          <p:nvPr/>
        </p:nvCxnSpPr>
        <p:spPr>
          <a:xfrm>
            <a:off x="5830439" y="309184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7748A55-BEEB-46C1-B08C-A05D0172B2A9}"/>
              </a:ext>
            </a:extLst>
          </p:cNvPr>
          <p:cNvSpPr txBox="1"/>
          <p:nvPr/>
        </p:nvSpPr>
        <p:spPr>
          <a:xfrm>
            <a:off x="3504555" y="2398707"/>
            <a:ext cx="7574571" cy="3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607C9B-D974-4703-9778-A5BB0E1B8283}"/>
              </a:ext>
            </a:extLst>
          </p:cNvPr>
          <p:cNvSpPr txBox="1"/>
          <p:nvPr/>
        </p:nvSpPr>
        <p:spPr>
          <a:xfrm>
            <a:off x="2253267" y="113883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|  About | How to use this site| Latest Reviews | Topics | Search | Types Of Papers |  Contact Us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864C4F-03BB-465B-9AC2-45E26D8938BA}"/>
              </a:ext>
            </a:extLst>
          </p:cNvPr>
          <p:cNvSpPr/>
          <p:nvPr/>
        </p:nvSpPr>
        <p:spPr>
          <a:xfrm>
            <a:off x="2493904" y="6561073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3ED390-CD59-4420-8894-5B8E16A70339}"/>
              </a:ext>
            </a:extLst>
          </p:cNvPr>
          <p:cNvSpPr/>
          <p:nvPr/>
        </p:nvSpPr>
        <p:spPr>
          <a:xfrm>
            <a:off x="843355" y="619812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73950-9FA7-4C07-8BDD-1B166F9FC9D8}"/>
              </a:ext>
            </a:extLst>
          </p:cNvPr>
          <p:cNvSpPr/>
          <p:nvPr/>
        </p:nvSpPr>
        <p:spPr>
          <a:xfrm>
            <a:off x="840241" y="6550168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353ECF-C93D-4771-99F2-BEA3CBB9285E}"/>
              </a:ext>
            </a:extLst>
          </p:cNvPr>
          <p:cNvSpPr txBox="1"/>
          <p:nvPr/>
        </p:nvSpPr>
        <p:spPr>
          <a:xfrm>
            <a:off x="1014502" y="6462085"/>
            <a:ext cx="128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12064A-4841-48C7-AD96-E03DF1B5728A}"/>
              </a:ext>
            </a:extLst>
          </p:cNvPr>
          <p:cNvSpPr txBox="1"/>
          <p:nvPr/>
        </p:nvSpPr>
        <p:spPr>
          <a:xfrm>
            <a:off x="4210078" y="4972332"/>
            <a:ext cx="1870724" cy="3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topics(if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C3DD-3258-4257-B25C-9EAC67E3AD63}"/>
              </a:ext>
            </a:extLst>
          </p:cNvPr>
          <p:cNvSpPr txBox="1"/>
          <p:nvPr/>
        </p:nvSpPr>
        <p:spPr>
          <a:xfrm>
            <a:off x="3954014" y="1612905"/>
            <a:ext cx="3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B97C29-6784-421B-9F2F-FB6342A754AB}"/>
              </a:ext>
            </a:extLst>
          </p:cNvPr>
          <p:cNvCxnSpPr>
            <a:cxnSpLocks/>
          </p:cNvCxnSpPr>
          <p:nvPr/>
        </p:nvCxnSpPr>
        <p:spPr>
          <a:xfrm>
            <a:off x="3157341" y="3110915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409C6-EE95-43A8-A0C8-91A3A7B81F03}"/>
              </a:ext>
            </a:extLst>
          </p:cNvPr>
          <p:cNvSpPr/>
          <p:nvPr/>
        </p:nvSpPr>
        <p:spPr>
          <a:xfrm>
            <a:off x="2261193" y="3807803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4D174E-992D-411C-9534-A5CE1AE67D6C}"/>
              </a:ext>
            </a:extLst>
          </p:cNvPr>
          <p:cNvSpPr/>
          <p:nvPr/>
        </p:nvSpPr>
        <p:spPr>
          <a:xfrm>
            <a:off x="3846028" y="4389516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F5129A-B9DA-4B28-8195-6C96D881B670}"/>
              </a:ext>
            </a:extLst>
          </p:cNvPr>
          <p:cNvSpPr txBox="1"/>
          <p:nvPr/>
        </p:nvSpPr>
        <p:spPr>
          <a:xfrm>
            <a:off x="1956328" y="4347781"/>
            <a:ext cx="199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70CAB1-9329-4B68-9CD8-50BB832B351E}"/>
              </a:ext>
            </a:extLst>
          </p:cNvPr>
          <p:cNvSpPr txBox="1"/>
          <p:nvPr/>
        </p:nvSpPr>
        <p:spPr>
          <a:xfrm>
            <a:off x="2682710" y="6116798"/>
            <a:ext cx="682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</a:rPr>
              <a:t>Position material (Argument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a subject)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B16E7-5A5F-44E5-A599-8173506A6C98}"/>
              </a:ext>
            </a:extLst>
          </p:cNvPr>
          <p:cNvSpPr/>
          <p:nvPr/>
        </p:nvSpPr>
        <p:spPr>
          <a:xfrm>
            <a:off x="2451273" y="622907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3DC8E-7444-4669-87B3-0F5ABCEAD4EF}"/>
              </a:ext>
            </a:extLst>
          </p:cNvPr>
          <p:cNvSpPr txBox="1"/>
          <p:nvPr/>
        </p:nvSpPr>
        <p:spPr>
          <a:xfrm>
            <a:off x="8031919" y="3064384"/>
            <a:ext cx="630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D7A4AC-53A2-4EC1-8807-378E7218FE6F}"/>
              </a:ext>
            </a:extLst>
          </p:cNvPr>
          <p:cNvSpPr txBox="1"/>
          <p:nvPr/>
        </p:nvSpPr>
        <p:spPr>
          <a:xfrm>
            <a:off x="6925983" y="6140607"/>
            <a:ext cx="30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referencing another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154680-DA18-41ED-A98C-2070D9C7B3E7}"/>
              </a:ext>
            </a:extLst>
          </p:cNvPr>
          <p:cNvSpPr/>
          <p:nvPr/>
        </p:nvSpPr>
        <p:spPr>
          <a:xfrm>
            <a:off x="6756200" y="6245441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6CFA0-59D3-4CF7-9D01-758CBAD9E5DA}"/>
              </a:ext>
            </a:extLst>
          </p:cNvPr>
          <p:cNvCxnSpPr/>
          <p:nvPr/>
        </p:nvCxnSpPr>
        <p:spPr>
          <a:xfrm>
            <a:off x="0" y="1501452"/>
            <a:ext cx="12192000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97E69CE-B9EE-4B75-9C1B-93A30748F164}"/>
              </a:ext>
            </a:extLst>
          </p:cNvPr>
          <p:cNvSpPr/>
          <p:nvPr/>
        </p:nvSpPr>
        <p:spPr>
          <a:xfrm>
            <a:off x="2663687" y="31436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Paper Review System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1A9F9B-BB03-4109-9AD1-8B6D3DF5268A}"/>
              </a:ext>
            </a:extLst>
          </p:cNvPr>
          <p:cNvSpPr txBox="1"/>
          <p:nvPr/>
        </p:nvSpPr>
        <p:spPr>
          <a:xfrm>
            <a:off x="380653" y="5395718"/>
            <a:ext cx="100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Review, Review Of Paper Reviewing Another Paper, Position or Relationship between papers?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tick if these apply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F6DEC-4A20-4F04-B8B8-F4B99DF6346B}"/>
              </a:ext>
            </a:extLst>
          </p:cNvPr>
          <p:cNvSpPr txBox="1"/>
          <p:nvPr/>
        </p:nvSpPr>
        <p:spPr>
          <a:xfrm>
            <a:off x="476470" y="4906730"/>
            <a:ext cx="214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A86D27-FEC5-44FB-88FE-71CC47E816BA}"/>
              </a:ext>
            </a:extLst>
          </p:cNvPr>
          <p:cNvSpPr/>
          <p:nvPr/>
        </p:nvSpPr>
        <p:spPr>
          <a:xfrm>
            <a:off x="2493824" y="4981436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5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6911C-A936-4507-A771-ED4D6E4418F9}"/>
              </a:ext>
            </a:extLst>
          </p:cNvPr>
          <p:cNvSpPr txBox="1"/>
          <p:nvPr/>
        </p:nvSpPr>
        <p:spPr>
          <a:xfrm>
            <a:off x="2790958" y="1822173"/>
            <a:ext cx="6426200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 About |   Latest Reviews | Topics | Types Of Papers| Search |  Contact 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FBE28D-5EA9-43C5-AACB-E13491FE8490}"/>
              </a:ext>
            </a:extLst>
          </p:cNvPr>
          <p:cNvCxnSpPr>
            <a:cxnSpLocks/>
          </p:cNvCxnSpPr>
          <p:nvPr/>
        </p:nvCxnSpPr>
        <p:spPr>
          <a:xfrm>
            <a:off x="3294539" y="2493112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6BD35-6537-4A2F-AACF-1D7DB0D1D4F8}"/>
              </a:ext>
            </a:extLst>
          </p:cNvPr>
          <p:cNvCxnSpPr>
            <a:cxnSpLocks/>
          </p:cNvCxnSpPr>
          <p:nvPr/>
        </p:nvCxnSpPr>
        <p:spPr>
          <a:xfrm>
            <a:off x="3294540" y="2769751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8287B0-5B9D-4956-A57F-C192D6FA54E7}"/>
              </a:ext>
            </a:extLst>
          </p:cNvPr>
          <p:cNvSpPr/>
          <p:nvPr/>
        </p:nvSpPr>
        <p:spPr>
          <a:xfrm>
            <a:off x="3294541" y="3571885"/>
            <a:ext cx="4115910" cy="2364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9DB33-F4D9-473E-A554-FBF4ADAD9DEF}"/>
              </a:ext>
            </a:extLst>
          </p:cNvPr>
          <p:cNvSpPr/>
          <p:nvPr/>
        </p:nvSpPr>
        <p:spPr>
          <a:xfrm>
            <a:off x="6553200" y="5938093"/>
            <a:ext cx="857252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E0F71-3589-41FA-AF3D-7448DC8828A6}"/>
              </a:ext>
            </a:extLst>
          </p:cNvPr>
          <p:cNvCxnSpPr>
            <a:cxnSpLocks/>
          </p:cNvCxnSpPr>
          <p:nvPr/>
        </p:nvCxnSpPr>
        <p:spPr>
          <a:xfrm>
            <a:off x="3294540" y="306502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1C175-DF8E-4642-92F8-05FDDD4439D3}"/>
              </a:ext>
            </a:extLst>
          </p:cNvPr>
          <p:cNvCxnSpPr>
            <a:cxnSpLocks/>
          </p:cNvCxnSpPr>
          <p:nvPr/>
        </p:nvCxnSpPr>
        <p:spPr>
          <a:xfrm>
            <a:off x="3294539" y="335077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353F6-7FA3-40B0-AAAA-F391B39F9C36}"/>
              </a:ext>
            </a:extLst>
          </p:cNvPr>
          <p:cNvSpPr txBox="1"/>
          <p:nvPr/>
        </p:nvSpPr>
        <p:spPr>
          <a:xfrm>
            <a:off x="370364" y="3931801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Brief description about contacting us, how to contact us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6105A-478F-4F75-A510-C740F1455410}"/>
              </a:ext>
            </a:extLst>
          </p:cNvPr>
          <p:cNvCxnSpPr/>
          <p:nvPr/>
        </p:nvCxnSpPr>
        <p:spPr>
          <a:xfrm flipV="1">
            <a:off x="1370487" y="3074137"/>
            <a:ext cx="1924050" cy="944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5C370-F320-44FD-A3F1-BEA215CB9DC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410451" y="3308360"/>
            <a:ext cx="1084738" cy="71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158084-1CDF-4E84-99DB-50999E9DB0DC}"/>
              </a:ext>
            </a:extLst>
          </p:cNvPr>
          <p:cNvSpPr txBox="1"/>
          <p:nvPr/>
        </p:nvSpPr>
        <p:spPr>
          <a:xfrm>
            <a:off x="8495189" y="2769751"/>
            <a:ext cx="3601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Users ask questions to help them find specific info, give feedback, discuss specific topics with us or let us know what to do to improve the website </a:t>
            </a:r>
            <a:endParaRPr lang="en-GB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3A2C9-ECBF-4BAB-A0B0-A354BC0F8E51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51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603A5AD-FDD7-4581-A2ED-01782E479B84}"/>
              </a:ext>
            </a:extLst>
          </p:cNvPr>
          <p:cNvSpPr/>
          <p:nvPr/>
        </p:nvSpPr>
        <p:spPr>
          <a:xfrm>
            <a:off x="1097780" y="3174891"/>
            <a:ext cx="1126746" cy="2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B600D-B73E-48FA-AE5E-CFA275BA42EE}"/>
              </a:ext>
            </a:extLst>
          </p:cNvPr>
          <p:cNvSpPr txBox="1"/>
          <p:nvPr/>
        </p:nvSpPr>
        <p:spPr>
          <a:xfrm>
            <a:off x="3565175" y="2042282"/>
            <a:ext cx="4122765" cy="35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744E8-2249-43B0-A4DB-8463084E4235}"/>
              </a:ext>
            </a:extLst>
          </p:cNvPr>
          <p:cNvSpPr/>
          <p:nvPr/>
        </p:nvSpPr>
        <p:spPr>
          <a:xfrm>
            <a:off x="7691596" y="2040579"/>
            <a:ext cx="834340" cy="354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6EC8-F4F7-4294-8172-66834DD698BB}"/>
              </a:ext>
            </a:extLst>
          </p:cNvPr>
          <p:cNvSpPr/>
          <p:nvPr/>
        </p:nvSpPr>
        <p:spPr>
          <a:xfrm>
            <a:off x="6975276" y="3833916"/>
            <a:ext cx="1475744" cy="276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4CA44-4A5D-488B-A03D-49F767FAA165}"/>
              </a:ext>
            </a:extLst>
          </p:cNvPr>
          <p:cNvSpPr/>
          <p:nvPr/>
        </p:nvSpPr>
        <p:spPr>
          <a:xfrm>
            <a:off x="9711548" y="4330306"/>
            <a:ext cx="2106554" cy="32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90FD2-497E-4E03-B2C0-16AA009F1518}"/>
              </a:ext>
            </a:extLst>
          </p:cNvPr>
          <p:cNvSpPr/>
          <p:nvPr/>
        </p:nvSpPr>
        <p:spPr>
          <a:xfrm>
            <a:off x="8830940" y="3153420"/>
            <a:ext cx="1104149" cy="29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E0197EFD-5F08-4E6F-AFB2-DD0FB51B5D65}"/>
              </a:ext>
            </a:extLst>
          </p:cNvPr>
          <p:cNvSpPr/>
          <p:nvPr/>
        </p:nvSpPr>
        <p:spPr>
          <a:xfrm>
            <a:off x="8887684" y="3242039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D5F2E-07D2-4853-9F6C-4C64CE28A720}"/>
              </a:ext>
            </a:extLst>
          </p:cNvPr>
          <p:cNvSpPr/>
          <p:nvPr/>
        </p:nvSpPr>
        <p:spPr>
          <a:xfrm>
            <a:off x="9042163" y="6252187"/>
            <a:ext cx="1026561" cy="273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47EE8-9259-4997-84B2-89ECEC2466A9}"/>
              </a:ext>
            </a:extLst>
          </p:cNvPr>
          <p:cNvSpPr/>
          <p:nvPr/>
        </p:nvSpPr>
        <p:spPr>
          <a:xfrm>
            <a:off x="5676824" y="4348538"/>
            <a:ext cx="2065162" cy="302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6A011-B8CE-469E-B7B9-FB207C79EBE6}"/>
              </a:ext>
            </a:extLst>
          </p:cNvPr>
          <p:cNvSpPr/>
          <p:nvPr/>
        </p:nvSpPr>
        <p:spPr>
          <a:xfrm>
            <a:off x="1731617" y="4352874"/>
            <a:ext cx="1899721" cy="292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8348A8-80FE-4B81-AA3D-FA1238F73871}"/>
              </a:ext>
            </a:extLst>
          </p:cNvPr>
          <p:cNvCxnSpPr>
            <a:cxnSpLocks/>
          </p:cNvCxnSpPr>
          <p:nvPr/>
        </p:nvCxnSpPr>
        <p:spPr>
          <a:xfrm>
            <a:off x="1394414" y="3167542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2144055-A77D-477F-8B2B-AB2267E01859}"/>
              </a:ext>
            </a:extLst>
          </p:cNvPr>
          <p:cNvSpPr/>
          <p:nvPr/>
        </p:nvSpPr>
        <p:spPr>
          <a:xfrm>
            <a:off x="10338895" y="3178373"/>
            <a:ext cx="1208673" cy="2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437385C-D04A-41E5-A4CA-6179A81DC30A}"/>
              </a:ext>
            </a:extLst>
          </p:cNvPr>
          <p:cNvSpPr/>
          <p:nvPr/>
        </p:nvSpPr>
        <p:spPr>
          <a:xfrm>
            <a:off x="10369382" y="3259445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0506B-6EFA-494D-A182-3602785B2535}"/>
              </a:ext>
            </a:extLst>
          </p:cNvPr>
          <p:cNvCxnSpPr>
            <a:cxnSpLocks/>
          </p:cNvCxnSpPr>
          <p:nvPr/>
        </p:nvCxnSpPr>
        <p:spPr>
          <a:xfrm>
            <a:off x="10663953" y="3182570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F7EE3-1465-4C58-8BAE-1C4017D915CA}"/>
              </a:ext>
            </a:extLst>
          </p:cNvPr>
          <p:cNvCxnSpPr>
            <a:cxnSpLocks/>
          </p:cNvCxnSpPr>
          <p:nvPr/>
        </p:nvCxnSpPr>
        <p:spPr>
          <a:xfrm>
            <a:off x="9306753" y="6271431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3034BC-EED3-4D94-A4D8-EC50BEEBEAAD}"/>
              </a:ext>
            </a:extLst>
          </p:cNvPr>
          <p:cNvSpPr txBox="1"/>
          <p:nvPr/>
        </p:nvSpPr>
        <p:spPr>
          <a:xfrm>
            <a:off x="6926870" y="3142287"/>
            <a:ext cx="15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Year 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ublished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B1A3E2-84A0-49E1-B633-5C272AA47989}"/>
              </a:ext>
            </a:extLst>
          </p:cNvPr>
          <p:cNvSpPr txBox="1"/>
          <p:nvPr/>
        </p:nvSpPr>
        <p:spPr>
          <a:xfrm>
            <a:off x="9992043" y="3131759"/>
            <a:ext cx="44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DE8667-DB24-4C61-A293-A66CA996A56B}"/>
              </a:ext>
            </a:extLst>
          </p:cNvPr>
          <p:cNvSpPr txBox="1"/>
          <p:nvPr/>
        </p:nvSpPr>
        <p:spPr>
          <a:xfrm>
            <a:off x="5716874" y="3801398"/>
            <a:ext cx="13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0A3204-9D9E-49CE-B1FA-DC355A7D0FFA}"/>
              </a:ext>
            </a:extLst>
          </p:cNvPr>
          <p:cNvSpPr txBox="1"/>
          <p:nvPr/>
        </p:nvSpPr>
        <p:spPr>
          <a:xfrm>
            <a:off x="354848" y="4312727"/>
            <a:ext cx="144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DDD9D3-A7A5-4BC0-845A-C8B207AAB1B5}"/>
              </a:ext>
            </a:extLst>
          </p:cNvPr>
          <p:cNvSpPr txBox="1"/>
          <p:nvPr/>
        </p:nvSpPr>
        <p:spPr>
          <a:xfrm>
            <a:off x="339934" y="3771498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no. of pages in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07595D-B613-466E-BCE5-EDDFC3EF59A5}"/>
              </a:ext>
            </a:extLst>
          </p:cNvPr>
          <p:cNvSpPr txBox="1"/>
          <p:nvPr/>
        </p:nvSpPr>
        <p:spPr>
          <a:xfrm>
            <a:off x="3333674" y="5736446"/>
            <a:ext cx="10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detail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769DE-91D6-466B-B581-5AFAE2DC4754}"/>
              </a:ext>
            </a:extLst>
          </p:cNvPr>
          <p:cNvSpPr txBox="1"/>
          <p:nvPr/>
        </p:nvSpPr>
        <p:spPr>
          <a:xfrm>
            <a:off x="4848833" y="5759699"/>
            <a:ext cx="2294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table summary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BD49C-FA3C-47EC-9ABF-47839E0BC0E2}"/>
              </a:ext>
            </a:extLst>
          </p:cNvPr>
          <p:cNvSpPr txBox="1"/>
          <p:nvPr/>
        </p:nvSpPr>
        <p:spPr>
          <a:xfrm>
            <a:off x="376802" y="5372187"/>
            <a:ext cx="874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Looking for a review    in    that is: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435AA-9CE8-4FA6-908A-86C651DA6A8C}"/>
              </a:ext>
            </a:extLst>
          </p:cNvPr>
          <p:cNvSpPr txBox="1"/>
          <p:nvPr/>
        </p:nvSpPr>
        <p:spPr>
          <a:xfrm>
            <a:off x="3726621" y="4305617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ubj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ects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1AD665-C4EC-4CD0-A528-4F10F606FF90}"/>
              </a:ext>
            </a:extLst>
          </p:cNvPr>
          <p:cNvSpPr/>
          <p:nvPr/>
        </p:nvSpPr>
        <p:spPr>
          <a:xfrm>
            <a:off x="4329957" y="3836454"/>
            <a:ext cx="1151099" cy="27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CB1E5-BB6D-4D20-8663-5D0724374D61}"/>
              </a:ext>
            </a:extLst>
          </p:cNvPr>
          <p:cNvSpPr txBox="1"/>
          <p:nvPr/>
        </p:nvSpPr>
        <p:spPr>
          <a:xfrm>
            <a:off x="3445634" y="3802495"/>
            <a:ext cx="12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Author(s)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21CB85A6-2932-4B66-8D65-C26971C09A6F}"/>
              </a:ext>
            </a:extLst>
          </p:cNvPr>
          <p:cNvSpPr/>
          <p:nvPr/>
        </p:nvSpPr>
        <p:spPr>
          <a:xfrm>
            <a:off x="1163429" y="324899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91D64A-A875-44CF-9961-941DC100F51F}"/>
              </a:ext>
            </a:extLst>
          </p:cNvPr>
          <p:cNvSpPr/>
          <p:nvPr/>
        </p:nvSpPr>
        <p:spPr>
          <a:xfrm>
            <a:off x="3010113" y="3169484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6541D-644B-4F3F-99C3-109A56D645FF}"/>
              </a:ext>
            </a:extLst>
          </p:cNvPr>
          <p:cNvSpPr/>
          <p:nvPr/>
        </p:nvSpPr>
        <p:spPr>
          <a:xfrm>
            <a:off x="5756352" y="3151936"/>
            <a:ext cx="1026561" cy="29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53DB094-E1CC-4307-AEF4-C81B6E299D1C}"/>
              </a:ext>
            </a:extLst>
          </p:cNvPr>
          <p:cNvSpPr/>
          <p:nvPr/>
        </p:nvSpPr>
        <p:spPr>
          <a:xfrm>
            <a:off x="5775234" y="3187110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B81B2B-9AA7-403B-A013-D489FAD1CCA2}"/>
              </a:ext>
            </a:extLst>
          </p:cNvPr>
          <p:cNvSpPr txBox="1"/>
          <p:nvPr/>
        </p:nvSpPr>
        <p:spPr>
          <a:xfrm>
            <a:off x="338738" y="3146571"/>
            <a:ext cx="81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5BE67E-A29D-49CD-914F-D63C8DC64C68}"/>
              </a:ext>
            </a:extLst>
          </p:cNvPr>
          <p:cNvSpPr txBox="1"/>
          <p:nvPr/>
        </p:nvSpPr>
        <p:spPr>
          <a:xfrm>
            <a:off x="2433733" y="3114712"/>
            <a:ext cx="63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D13195-E137-40D6-8E2B-6C8451BD3F74}"/>
              </a:ext>
            </a:extLst>
          </p:cNvPr>
          <p:cNvSpPr txBox="1"/>
          <p:nvPr/>
        </p:nvSpPr>
        <p:spPr>
          <a:xfrm>
            <a:off x="4271730" y="3131375"/>
            <a:ext cx="157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Material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A733CAA3-55EA-4D3E-A037-621CC52955D7}"/>
              </a:ext>
            </a:extLst>
          </p:cNvPr>
          <p:cNvSpPr/>
          <p:nvPr/>
        </p:nvSpPr>
        <p:spPr>
          <a:xfrm>
            <a:off x="3033490" y="3208158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52E74D56-5B8A-41E1-904C-145433F99CC1}"/>
              </a:ext>
            </a:extLst>
          </p:cNvPr>
          <p:cNvSpPr/>
          <p:nvPr/>
        </p:nvSpPr>
        <p:spPr>
          <a:xfrm>
            <a:off x="9080787" y="6298792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87CC12-0B09-4F9A-BD86-5945F5C2D198}"/>
              </a:ext>
            </a:extLst>
          </p:cNvPr>
          <p:cNvSpPr txBox="1"/>
          <p:nvPr/>
        </p:nvSpPr>
        <p:spPr>
          <a:xfrm>
            <a:off x="8231944" y="6183805"/>
            <a:ext cx="8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93BBF8-533E-41CF-88EB-3640D33D3CB2}"/>
              </a:ext>
            </a:extLst>
          </p:cNvPr>
          <p:cNvCxnSpPr>
            <a:cxnSpLocks/>
          </p:cNvCxnSpPr>
          <p:nvPr/>
        </p:nvCxnSpPr>
        <p:spPr>
          <a:xfrm>
            <a:off x="6068564" y="314899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6CEC4C-321D-49D7-ADE4-0B02A803B717}"/>
              </a:ext>
            </a:extLst>
          </p:cNvPr>
          <p:cNvSpPr/>
          <p:nvPr/>
        </p:nvSpPr>
        <p:spPr>
          <a:xfrm>
            <a:off x="10924717" y="5521055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C9D3E76-4CC5-4012-B1CF-A8F3C77EA544}"/>
              </a:ext>
            </a:extLst>
          </p:cNvPr>
          <p:cNvSpPr/>
          <p:nvPr/>
        </p:nvSpPr>
        <p:spPr>
          <a:xfrm>
            <a:off x="11026233" y="5559267"/>
            <a:ext cx="195481" cy="19827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748A55-BEEB-46C1-B08C-A05D0172B2A9}"/>
              </a:ext>
            </a:extLst>
          </p:cNvPr>
          <p:cNvSpPr txBox="1"/>
          <p:nvPr/>
        </p:nvSpPr>
        <p:spPr>
          <a:xfrm>
            <a:off x="3504555" y="2398707"/>
            <a:ext cx="7574571" cy="3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607C9B-D974-4703-9778-A5BB0E1B8283}"/>
              </a:ext>
            </a:extLst>
          </p:cNvPr>
          <p:cNvSpPr txBox="1"/>
          <p:nvPr/>
        </p:nvSpPr>
        <p:spPr>
          <a:xfrm>
            <a:off x="2253267" y="113883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864C4F-03BB-465B-9AC2-45E26D8938BA}"/>
              </a:ext>
            </a:extLst>
          </p:cNvPr>
          <p:cNvSpPr/>
          <p:nvPr/>
        </p:nvSpPr>
        <p:spPr>
          <a:xfrm>
            <a:off x="3209454" y="5824978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3ED390-CD59-4420-8894-5B8E16A70339}"/>
              </a:ext>
            </a:extLst>
          </p:cNvPr>
          <p:cNvSpPr/>
          <p:nvPr/>
        </p:nvSpPr>
        <p:spPr>
          <a:xfrm>
            <a:off x="4699190" y="5869788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73950-9FA7-4C07-8BDD-1B166F9FC9D8}"/>
              </a:ext>
            </a:extLst>
          </p:cNvPr>
          <p:cNvSpPr/>
          <p:nvPr/>
        </p:nvSpPr>
        <p:spPr>
          <a:xfrm>
            <a:off x="10684415" y="5170379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353ECF-C93D-4771-99F2-BEA3CBB9285E}"/>
              </a:ext>
            </a:extLst>
          </p:cNvPr>
          <p:cNvSpPr txBox="1"/>
          <p:nvPr/>
        </p:nvSpPr>
        <p:spPr>
          <a:xfrm>
            <a:off x="10843136" y="5065025"/>
            <a:ext cx="128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12064A-4841-48C7-AD96-E03DF1B5728A}"/>
              </a:ext>
            </a:extLst>
          </p:cNvPr>
          <p:cNvSpPr txBox="1"/>
          <p:nvPr/>
        </p:nvSpPr>
        <p:spPr>
          <a:xfrm>
            <a:off x="7957189" y="4345227"/>
            <a:ext cx="1870724" cy="3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topics(if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C3DD-3258-4257-B25C-9EAC67E3AD63}"/>
              </a:ext>
            </a:extLst>
          </p:cNvPr>
          <p:cNvSpPr txBox="1"/>
          <p:nvPr/>
        </p:nvSpPr>
        <p:spPr>
          <a:xfrm>
            <a:off x="3954014" y="1612905"/>
            <a:ext cx="3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Search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B97C29-6784-421B-9F2F-FB6342A754AB}"/>
              </a:ext>
            </a:extLst>
          </p:cNvPr>
          <p:cNvCxnSpPr>
            <a:cxnSpLocks/>
          </p:cNvCxnSpPr>
          <p:nvPr/>
        </p:nvCxnSpPr>
        <p:spPr>
          <a:xfrm>
            <a:off x="3281166" y="3158540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D07E5D7-1EC7-4511-86A0-D8B52F5C1596}"/>
              </a:ext>
            </a:extLst>
          </p:cNvPr>
          <p:cNvCxnSpPr>
            <a:cxnSpLocks/>
          </p:cNvCxnSpPr>
          <p:nvPr/>
        </p:nvCxnSpPr>
        <p:spPr>
          <a:xfrm>
            <a:off x="10032072" y="5218592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8B9DFF-0CEF-47F6-9FA0-628E299EB7DB}"/>
              </a:ext>
            </a:extLst>
          </p:cNvPr>
          <p:cNvCxnSpPr>
            <a:cxnSpLocks/>
          </p:cNvCxnSpPr>
          <p:nvPr/>
        </p:nvCxnSpPr>
        <p:spPr>
          <a:xfrm>
            <a:off x="8193182" y="5020458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409C6-EE95-43A8-A0C8-91A3A7B81F03}"/>
              </a:ext>
            </a:extLst>
          </p:cNvPr>
          <p:cNvSpPr/>
          <p:nvPr/>
        </p:nvSpPr>
        <p:spPr>
          <a:xfrm>
            <a:off x="2242143" y="3817328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4D174E-992D-411C-9534-A5CE1AE67D6C}"/>
              </a:ext>
            </a:extLst>
          </p:cNvPr>
          <p:cNvSpPr/>
          <p:nvPr/>
        </p:nvSpPr>
        <p:spPr>
          <a:xfrm>
            <a:off x="10662368" y="3871933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F5129A-B9DA-4B28-8195-6C96D881B670}"/>
              </a:ext>
            </a:extLst>
          </p:cNvPr>
          <p:cNvSpPr txBox="1"/>
          <p:nvPr/>
        </p:nvSpPr>
        <p:spPr>
          <a:xfrm>
            <a:off x="8763202" y="3813081"/>
            <a:ext cx="199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3DC8E-7444-4669-87B3-0F5ABCEAD4EF}"/>
              </a:ext>
            </a:extLst>
          </p:cNvPr>
          <p:cNvSpPr txBox="1"/>
          <p:nvPr/>
        </p:nvSpPr>
        <p:spPr>
          <a:xfrm>
            <a:off x="8270044" y="3150109"/>
            <a:ext cx="630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endParaRPr lang="en-GB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6CFA0-59D3-4CF7-9D01-758CBAD9E5DA}"/>
              </a:ext>
            </a:extLst>
          </p:cNvPr>
          <p:cNvCxnSpPr/>
          <p:nvPr/>
        </p:nvCxnSpPr>
        <p:spPr>
          <a:xfrm>
            <a:off x="0" y="1501452"/>
            <a:ext cx="12192000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97E69CE-B9EE-4B75-9C1B-93A30748F164}"/>
              </a:ext>
            </a:extLst>
          </p:cNvPr>
          <p:cNvSpPr/>
          <p:nvPr/>
        </p:nvSpPr>
        <p:spPr>
          <a:xfrm>
            <a:off x="2663687" y="31436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5EBB6-841D-47C9-86BF-9E239CDD58FC}"/>
              </a:ext>
            </a:extLst>
          </p:cNvPr>
          <p:cNvSpPr txBox="1"/>
          <p:nvPr/>
        </p:nvSpPr>
        <p:spPr>
          <a:xfrm>
            <a:off x="6864227" y="5768978"/>
            <a:ext cx="3272717" cy="33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table that</a:t>
            </a:r>
            <a:r>
              <a:rPr lang="en-US" sz="1600" dirty="0">
                <a:solidFill>
                  <a:prstClr val="black"/>
                </a:solidFill>
              </a:rPr>
              <a:t> highlights similar papers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78ABD9-91EC-42C5-BB92-17F348E42A7C}"/>
              </a:ext>
            </a:extLst>
          </p:cNvPr>
          <p:cNvSpPr/>
          <p:nvPr/>
        </p:nvSpPr>
        <p:spPr>
          <a:xfrm>
            <a:off x="6616983" y="5858523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EABA4-CBC4-4D31-8F66-9D55C5FBB8A0}"/>
              </a:ext>
            </a:extLst>
          </p:cNvPr>
          <p:cNvSpPr txBox="1"/>
          <p:nvPr/>
        </p:nvSpPr>
        <p:spPr>
          <a:xfrm>
            <a:off x="239545" y="2688424"/>
            <a:ext cx="4351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options to find a specific review </a:t>
            </a:r>
            <a:endParaRPr lang="en-GB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658076-67AA-464B-999B-A290DCE43D64}"/>
              </a:ext>
            </a:extLst>
          </p:cNvPr>
          <p:cNvSpPr txBox="1"/>
          <p:nvPr/>
        </p:nvSpPr>
        <p:spPr>
          <a:xfrm>
            <a:off x="371695" y="4868630"/>
            <a:ext cx="214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2E73CE-D692-4E0A-AEEB-BAB55A9DE26E}"/>
              </a:ext>
            </a:extLst>
          </p:cNvPr>
          <p:cNvSpPr/>
          <p:nvPr/>
        </p:nvSpPr>
        <p:spPr>
          <a:xfrm>
            <a:off x="2398574" y="4905236"/>
            <a:ext cx="1899706" cy="302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6B4F69-9C38-40E8-ABCC-F9FD17917F4A}"/>
              </a:ext>
            </a:extLst>
          </p:cNvPr>
          <p:cNvSpPr txBox="1"/>
          <p:nvPr/>
        </p:nvSpPr>
        <p:spPr>
          <a:xfrm>
            <a:off x="3766959" y="6422501"/>
            <a:ext cx="228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another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A4109-D1C8-46E5-B5E9-67E3698EB453}"/>
              </a:ext>
            </a:extLst>
          </p:cNvPr>
          <p:cNvSpPr/>
          <p:nvPr/>
        </p:nvSpPr>
        <p:spPr>
          <a:xfrm>
            <a:off x="3640597" y="652330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4A1B2C-996E-40C4-A6C4-5BB5626941EF}"/>
              </a:ext>
            </a:extLst>
          </p:cNvPr>
          <p:cNvSpPr/>
          <p:nvPr/>
        </p:nvSpPr>
        <p:spPr>
          <a:xfrm>
            <a:off x="6191739" y="6541160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546075-5512-46AA-AD77-F97023363821}"/>
              </a:ext>
            </a:extLst>
          </p:cNvPr>
          <p:cNvSpPr txBox="1"/>
          <p:nvPr/>
        </p:nvSpPr>
        <p:spPr>
          <a:xfrm>
            <a:off x="380633" y="6051696"/>
            <a:ext cx="352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</a:rPr>
              <a:t>The paper is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 tick if these apply)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3CA2D6-4E70-4C62-BF59-5F413A3A52B9}"/>
              </a:ext>
            </a:extLst>
          </p:cNvPr>
          <p:cNvSpPr/>
          <p:nvPr/>
        </p:nvSpPr>
        <p:spPr>
          <a:xfrm>
            <a:off x="8722768" y="6600953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A191F4-3179-47CF-8E6A-5CDE0CDBBB23}"/>
              </a:ext>
            </a:extLst>
          </p:cNvPr>
          <p:cNvSpPr txBox="1"/>
          <p:nvPr/>
        </p:nvSpPr>
        <p:spPr>
          <a:xfrm>
            <a:off x="8878000" y="6498822"/>
            <a:ext cx="290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Position that has been published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A526DA-E06D-48FC-A8C7-F6E2BD5C55F9}"/>
              </a:ext>
            </a:extLst>
          </p:cNvPr>
          <p:cNvSpPr txBox="1"/>
          <p:nvPr/>
        </p:nvSpPr>
        <p:spPr>
          <a:xfrm>
            <a:off x="6334580" y="6431647"/>
            <a:ext cx="2801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Talk about a fact, subject, topic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3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603A5AD-FDD7-4581-A2ED-01782E479B84}"/>
              </a:ext>
            </a:extLst>
          </p:cNvPr>
          <p:cNvSpPr/>
          <p:nvPr/>
        </p:nvSpPr>
        <p:spPr>
          <a:xfrm>
            <a:off x="1097780" y="3098691"/>
            <a:ext cx="1126746" cy="2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B600D-B73E-48FA-AE5E-CFA275BA42EE}"/>
              </a:ext>
            </a:extLst>
          </p:cNvPr>
          <p:cNvSpPr txBox="1"/>
          <p:nvPr/>
        </p:nvSpPr>
        <p:spPr>
          <a:xfrm>
            <a:off x="3565175" y="2042282"/>
            <a:ext cx="4122765" cy="35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744E8-2249-43B0-A4DB-8463084E4235}"/>
              </a:ext>
            </a:extLst>
          </p:cNvPr>
          <p:cNvSpPr/>
          <p:nvPr/>
        </p:nvSpPr>
        <p:spPr>
          <a:xfrm>
            <a:off x="7682071" y="2040579"/>
            <a:ext cx="834340" cy="354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6EC8-F4F7-4294-8172-66834DD698BB}"/>
              </a:ext>
            </a:extLst>
          </p:cNvPr>
          <p:cNvSpPr/>
          <p:nvPr/>
        </p:nvSpPr>
        <p:spPr>
          <a:xfrm>
            <a:off x="6756200" y="3814866"/>
            <a:ext cx="1903561" cy="294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4CA44-4A5D-488B-A03D-49F767FAA165}"/>
              </a:ext>
            </a:extLst>
          </p:cNvPr>
          <p:cNvSpPr/>
          <p:nvPr/>
        </p:nvSpPr>
        <p:spPr>
          <a:xfrm>
            <a:off x="5318701" y="4941956"/>
            <a:ext cx="1156068" cy="337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90FD2-497E-4E03-B2C0-16AA009F1518}"/>
              </a:ext>
            </a:extLst>
          </p:cNvPr>
          <p:cNvSpPr/>
          <p:nvPr/>
        </p:nvSpPr>
        <p:spPr>
          <a:xfrm>
            <a:off x="8602768" y="3105240"/>
            <a:ext cx="1104149" cy="29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E0197EFD-5F08-4E6F-AFB2-DD0FB51B5D65}"/>
              </a:ext>
            </a:extLst>
          </p:cNvPr>
          <p:cNvSpPr/>
          <p:nvPr/>
        </p:nvSpPr>
        <p:spPr>
          <a:xfrm>
            <a:off x="8649559" y="3175364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BD5F2E-07D2-4853-9F6C-4C64CE28A720}"/>
              </a:ext>
            </a:extLst>
          </p:cNvPr>
          <p:cNvSpPr/>
          <p:nvPr/>
        </p:nvSpPr>
        <p:spPr>
          <a:xfrm>
            <a:off x="10708434" y="3831646"/>
            <a:ext cx="1026561" cy="2735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47EE8-9259-4997-84B2-89ECEC2466A9}"/>
              </a:ext>
            </a:extLst>
          </p:cNvPr>
          <p:cNvSpPr/>
          <p:nvPr/>
        </p:nvSpPr>
        <p:spPr>
          <a:xfrm>
            <a:off x="10821201" y="4436340"/>
            <a:ext cx="1175109" cy="31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6A011-B8CE-469E-B7B9-FB207C79EBE6}"/>
              </a:ext>
            </a:extLst>
          </p:cNvPr>
          <p:cNvSpPr/>
          <p:nvPr/>
        </p:nvSpPr>
        <p:spPr>
          <a:xfrm>
            <a:off x="6991736" y="4419460"/>
            <a:ext cx="1899721" cy="292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8348A8-80FE-4B81-AA3D-FA1238F73871}"/>
              </a:ext>
            </a:extLst>
          </p:cNvPr>
          <p:cNvCxnSpPr>
            <a:cxnSpLocks/>
          </p:cNvCxnSpPr>
          <p:nvPr/>
        </p:nvCxnSpPr>
        <p:spPr>
          <a:xfrm>
            <a:off x="1394414" y="3091342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2144055-A77D-477F-8B2B-AB2267E01859}"/>
              </a:ext>
            </a:extLst>
          </p:cNvPr>
          <p:cNvSpPr/>
          <p:nvPr/>
        </p:nvSpPr>
        <p:spPr>
          <a:xfrm>
            <a:off x="10415095" y="3092648"/>
            <a:ext cx="1208673" cy="2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437385C-D04A-41E5-A4CA-6179A81DC30A}"/>
              </a:ext>
            </a:extLst>
          </p:cNvPr>
          <p:cNvSpPr/>
          <p:nvPr/>
        </p:nvSpPr>
        <p:spPr>
          <a:xfrm>
            <a:off x="10445582" y="3173720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0506B-6EFA-494D-A182-3602785B2535}"/>
              </a:ext>
            </a:extLst>
          </p:cNvPr>
          <p:cNvCxnSpPr>
            <a:cxnSpLocks/>
          </p:cNvCxnSpPr>
          <p:nvPr/>
        </p:nvCxnSpPr>
        <p:spPr>
          <a:xfrm>
            <a:off x="10740153" y="3096845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F7EE3-1465-4C58-8BAE-1C4017D915CA}"/>
              </a:ext>
            </a:extLst>
          </p:cNvPr>
          <p:cNvCxnSpPr>
            <a:cxnSpLocks/>
          </p:cNvCxnSpPr>
          <p:nvPr/>
        </p:nvCxnSpPr>
        <p:spPr>
          <a:xfrm>
            <a:off x="10973024" y="3850890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3034BC-EED3-4D94-A4D8-EC50BEEBEAAD}"/>
              </a:ext>
            </a:extLst>
          </p:cNvPr>
          <p:cNvSpPr txBox="1"/>
          <p:nvPr/>
        </p:nvSpPr>
        <p:spPr>
          <a:xfrm>
            <a:off x="6707795" y="3066087"/>
            <a:ext cx="15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Year 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ublished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B1A3E2-84A0-49E1-B633-5C272AA47989}"/>
              </a:ext>
            </a:extLst>
          </p:cNvPr>
          <p:cNvSpPr txBox="1"/>
          <p:nvPr/>
        </p:nvSpPr>
        <p:spPr>
          <a:xfrm>
            <a:off x="10058718" y="3065084"/>
            <a:ext cx="44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DE8667-DB24-4C61-A293-A66CA996A56B}"/>
              </a:ext>
            </a:extLst>
          </p:cNvPr>
          <p:cNvSpPr txBox="1"/>
          <p:nvPr/>
        </p:nvSpPr>
        <p:spPr>
          <a:xfrm>
            <a:off x="5526374" y="3801398"/>
            <a:ext cx="13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0A3204-9D9E-49CE-B1FA-DC355A7D0FFA}"/>
              </a:ext>
            </a:extLst>
          </p:cNvPr>
          <p:cNvSpPr txBox="1"/>
          <p:nvPr/>
        </p:nvSpPr>
        <p:spPr>
          <a:xfrm>
            <a:off x="5633183" y="4369395"/>
            <a:ext cx="144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DDD9D3-A7A5-4BC0-845A-C8B207AAB1B5}"/>
              </a:ext>
            </a:extLst>
          </p:cNvPr>
          <p:cNvSpPr txBox="1"/>
          <p:nvPr/>
        </p:nvSpPr>
        <p:spPr>
          <a:xfrm>
            <a:off x="330409" y="3761973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no. of pages(in paper)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07595D-B613-466E-BCE5-EDDFC3EF59A5}"/>
              </a:ext>
            </a:extLst>
          </p:cNvPr>
          <p:cNvSpPr txBox="1"/>
          <p:nvPr/>
        </p:nvSpPr>
        <p:spPr>
          <a:xfrm>
            <a:off x="9171574" y="4737453"/>
            <a:ext cx="10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769DE-91D6-466B-B581-5AFAE2DC4754}"/>
              </a:ext>
            </a:extLst>
          </p:cNvPr>
          <p:cNvSpPr txBox="1"/>
          <p:nvPr/>
        </p:nvSpPr>
        <p:spPr>
          <a:xfrm>
            <a:off x="969717" y="6097321"/>
            <a:ext cx="2286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eview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another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BD49C-FA3C-47EC-9ABF-47839E0BC0E2}"/>
              </a:ext>
            </a:extLst>
          </p:cNvPr>
          <p:cNvSpPr txBox="1"/>
          <p:nvPr/>
        </p:nvSpPr>
        <p:spPr>
          <a:xfrm>
            <a:off x="424715" y="5700267"/>
            <a:ext cx="352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</a:rPr>
              <a:t>The paper is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 tick if these apply)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435AA-9CE8-4FA6-908A-86C651DA6A8C}"/>
              </a:ext>
            </a:extLst>
          </p:cNvPr>
          <p:cNvSpPr txBox="1"/>
          <p:nvPr/>
        </p:nvSpPr>
        <p:spPr>
          <a:xfrm>
            <a:off x="8868101" y="4411831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ubj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ects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1AD665-C4EC-4CD0-A528-4F10F606FF90}"/>
              </a:ext>
            </a:extLst>
          </p:cNvPr>
          <p:cNvSpPr/>
          <p:nvPr/>
        </p:nvSpPr>
        <p:spPr>
          <a:xfrm>
            <a:off x="4329957" y="3817404"/>
            <a:ext cx="1151099" cy="27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CB1E5-BB6D-4D20-8663-5D0724374D61}"/>
              </a:ext>
            </a:extLst>
          </p:cNvPr>
          <p:cNvSpPr txBox="1"/>
          <p:nvPr/>
        </p:nvSpPr>
        <p:spPr>
          <a:xfrm>
            <a:off x="3445634" y="3783445"/>
            <a:ext cx="12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Author(s)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21CB85A6-2932-4B66-8D65-C26971C09A6F}"/>
              </a:ext>
            </a:extLst>
          </p:cNvPr>
          <p:cNvSpPr/>
          <p:nvPr/>
        </p:nvSpPr>
        <p:spPr>
          <a:xfrm>
            <a:off x="1163429" y="316326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91D64A-A875-44CF-9961-941DC100F51F}"/>
              </a:ext>
            </a:extLst>
          </p:cNvPr>
          <p:cNvSpPr/>
          <p:nvPr/>
        </p:nvSpPr>
        <p:spPr>
          <a:xfrm>
            <a:off x="2886288" y="3121859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6541D-644B-4F3F-99C3-109A56D645FF}"/>
              </a:ext>
            </a:extLst>
          </p:cNvPr>
          <p:cNvSpPr/>
          <p:nvPr/>
        </p:nvSpPr>
        <p:spPr>
          <a:xfrm>
            <a:off x="5575377" y="3094786"/>
            <a:ext cx="1026561" cy="29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53DB094-E1CC-4307-AEF4-C81B6E299D1C}"/>
              </a:ext>
            </a:extLst>
          </p:cNvPr>
          <p:cNvSpPr/>
          <p:nvPr/>
        </p:nvSpPr>
        <p:spPr>
          <a:xfrm>
            <a:off x="5594259" y="3149010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B81B2B-9AA7-403B-A013-D489FAD1CCA2}"/>
              </a:ext>
            </a:extLst>
          </p:cNvPr>
          <p:cNvSpPr txBox="1"/>
          <p:nvPr/>
        </p:nvSpPr>
        <p:spPr>
          <a:xfrm>
            <a:off x="338738" y="3070371"/>
            <a:ext cx="81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5BE67E-A29D-49CD-914F-D63C8DC64C68}"/>
              </a:ext>
            </a:extLst>
          </p:cNvPr>
          <p:cNvSpPr txBox="1"/>
          <p:nvPr/>
        </p:nvSpPr>
        <p:spPr>
          <a:xfrm>
            <a:off x="2309908" y="3057562"/>
            <a:ext cx="63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D13195-E137-40D6-8E2B-6C8451BD3F74}"/>
              </a:ext>
            </a:extLst>
          </p:cNvPr>
          <p:cNvSpPr txBox="1"/>
          <p:nvPr/>
        </p:nvSpPr>
        <p:spPr>
          <a:xfrm>
            <a:off x="4090755" y="3074225"/>
            <a:ext cx="157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Material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A733CAA3-55EA-4D3E-A037-621CC52955D7}"/>
              </a:ext>
            </a:extLst>
          </p:cNvPr>
          <p:cNvSpPr/>
          <p:nvPr/>
        </p:nvSpPr>
        <p:spPr>
          <a:xfrm>
            <a:off x="2909665" y="3160533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52E74D56-5B8A-41E1-904C-145433F99CC1}"/>
              </a:ext>
            </a:extLst>
          </p:cNvPr>
          <p:cNvSpPr/>
          <p:nvPr/>
        </p:nvSpPr>
        <p:spPr>
          <a:xfrm>
            <a:off x="10747058" y="3878251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87CC12-0B09-4F9A-BD86-5945F5C2D198}"/>
              </a:ext>
            </a:extLst>
          </p:cNvPr>
          <p:cNvSpPr txBox="1"/>
          <p:nvPr/>
        </p:nvSpPr>
        <p:spPr>
          <a:xfrm>
            <a:off x="9912890" y="3776069"/>
            <a:ext cx="8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93BBF8-533E-41CF-88EB-3640D33D3CB2}"/>
              </a:ext>
            </a:extLst>
          </p:cNvPr>
          <p:cNvCxnSpPr>
            <a:cxnSpLocks/>
          </p:cNvCxnSpPr>
          <p:nvPr/>
        </p:nvCxnSpPr>
        <p:spPr>
          <a:xfrm>
            <a:off x="5830439" y="309184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76CEC4C-321D-49D7-ADE4-0B02A803B717}"/>
              </a:ext>
            </a:extLst>
          </p:cNvPr>
          <p:cNvSpPr/>
          <p:nvPr/>
        </p:nvSpPr>
        <p:spPr>
          <a:xfrm>
            <a:off x="11023594" y="6526188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C9D3E76-4CC5-4012-B1CF-A8F3C77EA544}"/>
              </a:ext>
            </a:extLst>
          </p:cNvPr>
          <p:cNvSpPr/>
          <p:nvPr/>
        </p:nvSpPr>
        <p:spPr>
          <a:xfrm>
            <a:off x="11526027" y="5516937"/>
            <a:ext cx="195481" cy="198270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748A55-BEEB-46C1-B08C-A05D0172B2A9}"/>
              </a:ext>
            </a:extLst>
          </p:cNvPr>
          <p:cNvSpPr txBox="1"/>
          <p:nvPr/>
        </p:nvSpPr>
        <p:spPr>
          <a:xfrm>
            <a:off x="3504555" y="2398707"/>
            <a:ext cx="7574571" cy="3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607C9B-D974-4703-9778-A5BB0E1B8283}"/>
              </a:ext>
            </a:extLst>
          </p:cNvPr>
          <p:cNvSpPr txBox="1"/>
          <p:nvPr/>
        </p:nvSpPr>
        <p:spPr>
          <a:xfrm>
            <a:off x="2253267" y="113883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864C4F-03BB-465B-9AC2-45E26D8938BA}"/>
              </a:ext>
            </a:extLst>
          </p:cNvPr>
          <p:cNvSpPr/>
          <p:nvPr/>
        </p:nvSpPr>
        <p:spPr>
          <a:xfrm>
            <a:off x="9016848" y="4817319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C859ADC-DA7C-4263-AA1B-512EF6D2C277}"/>
              </a:ext>
            </a:extLst>
          </p:cNvPr>
          <p:cNvSpPr txBox="1"/>
          <p:nvPr/>
        </p:nvSpPr>
        <p:spPr>
          <a:xfrm>
            <a:off x="10584528" y="5940297"/>
            <a:ext cx="141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no. of pages(in review)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3ED390-CD59-4420-8894-5B8E16A70339}"/>
              </a:ext>
            </a:extLst>
          </p:cNvPr>
          <p:cNvSpPr/>
          <p:nvPr/>
        </p:nvSpPr>
        <p:spPr>
          <a:xfrm>
            <a:off x="843355" y="619812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73950-9FA7-4C07-8BDD-1B166F9FC9D8}"/>
              </a:ext>
            </a:extLst>
          </p:cNvPr>
          <p:cNvSpPr/>
          <p:nvPr/>
        </p:nvSpPr>
        <p:spPr>
          <a:xfrm>
            <a:off x="10684415" y="5170379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353ECF-C93D-4771-99F2-BEA3CBB9285E}"/>
              </a:ext>
            </a:extLst>
          </p:cNvPr>
          <p:cNvSpPr txBox="1"/>
          <p:nvPr/>
        </p:nvSpPr>
        <p:spPr>
          <a:xfrm>
            <a:off x="10843136" y="5065025"/>
            <a:ext cx="128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12064A-4841-48C7-AD96-E03DF1B5728A}"/>
              </a:ext>
            </a:extLst>
          </p:cNvPr>
          <p:cNvSpPr txBox="1"/>
          <p:nvPr/>
        </p:nvSpPr>
        <p:spPr>
          <a:xfrm>
            <a:off x="3565175" y="4954427"/>
            <a:ext cx="1870724" cy="3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topics(if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C3DD-3258-4257-B25C-9EAC67E3AD63}"/>
              </a:ext>
            </a:extLst>
          </p:cNvPr>
          <p:cNvSpPr txBox="1"/>
          <p:nvPr/>
        </p:nvSpPr>
        <p:spPr>
          <a:xfrm>
            <a:off x="3954014" y="1612905"/>
            <a:ext cx="3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</a:t>
            </a:r>
            <a:endParaRPr lang="en-GB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B97C29-6784-421B-9F2F-FB6342A754AB}"/>
              </a:ext>
            </a:extLst>
          </p:cNvPr>
          <p:cNvCxnSpPr>
            <a:cxnSpLocks/>
          </p:cNvCxnSpPr>
          <p:nvPr/>
        </p:nvCxnSpPr>
        <p:spPr>
          <a:xfrm>
            <a:off x="3157341" y="3110915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D07E5D7-1EC7-4511-86A0-D8B52F5C1596}"/>
              </a:ext>
            </a:extLst>
          </p:cNvPr>
          <p:cNvCxnSpPr>
            <a:cxnSpLocks/>
          </p:cNvCxnSpPr>
          <p:nvPr/>
        </p:nvCxnSpPr>
        <p:spPr>
          <a:xfrm>
            <a:off x="10032072" y="5218592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8B9DFF-0CEF-47F6-9FA0-628E299EB7DB}"/>
              </a:ext>
            </a:extLst>
          </p:cNvPr>
          <p:cNvCxnSpPr>
            <a:cxnSpLocks/>
          </p:cNvCxnSpPr>
          <p:nvPr/>
        </p:nvCxnSpPr>
        <p:spPr>
          <a:xfrm>
            <a:off x="8193182" y="5020458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409C6-EE95-43A8-A0C8-91A3A7B81F03}"/>
              </a:ext>
            </a:extLst>
          </p:cNvPr>
          <p:cNvSpPr/>
          <p:nvPr/>
        </p:nvSpPr>
        <p:spPr>
          <a:xfrm>
            <a:off x="2261193" y="3807803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4D174E-992D-411C-9534-A5CE1AE67D6C}"/>
              </a:ext>
            </a:extLst>
          </p:cNvPr>
          <p:cNvSpPr/>
          <p:nvPr/>
        </p:nvSpPr>
        <p:spPr>
          <a:xfrm>
            <a:off x="3846028" y="4389516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F5129A-B9DA-4B28-8195-6C96D881B670}"/>
              </a:ext>
            </a:extLst>
          </p:cNvPr>
          <p:cNvSpPr txBox="1"/>
          <p:nvPr/>
        </p:nvSpPr>
        <p:spPr>
          <a:xfrm>
            <a:off x="1956328" y="4347781"/>
            <a:ext cx="199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70CAB1-9329-4B68-9CD8-50BB832B351E}"/>
              </a:ext>
            </a:extLst>
          </p:cNvPr>
          <p:cNvSpPr txBox="1"/>
          <p:nvPr/>
        </p:nvSpPr>
        <p:spPr>
          <a:xfrm>
            <a:off x="3757948" y="6098831"/>
            <a:ext cx="682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</a:rPr>
              <a:t>Point out of an argument   Opinion as an argument about a subject    Writing of an opinion as an argument    </a:t>
            </a:r>
            <a:r>
              <a:rPr lang="en-US" sz="1600" dirty="0" err="1">
                <a:solidFill>
                  <a:prstClr val="black"/>
                </a:solidFill>
              </a:rPr>
              <a:t>Argument</a:t>
            </a:r>
            <a:r>
              <a:rPr lang="en-US" sz="1600" dirty="0">
                <a:solidFill>
                  <a:prstClr val="black"/>
                </a:solidFill>
              </a:rPr>
              <a:t> about a subject    Position writing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B16E7-5A5F-44E5-A599-8173506A6C98}"/>
              </a:ext>
            </a:extLst>
          </p:cNvPr>
          <p:cNvSpPr/>
          <p:nvPr/>
        </p:nvSpPr>
        <p:spPr>
          <a:xfrm>
            <a:off x="3588166" y="6189301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3DC8E-7444-4669-87B3-0F5ABCEAD4EF}"/>
              </a:ext>
            </a:extLst>
          </p:cNvPr>
          <p:cNvSpPr txBox="1"/>
          <p:nvPr/>
        </p:nvSpPr>
        <p:spPr>
          <a:xfrm>
            <a:off x="8031919" y="3064384"/>
            <a:ext cx="630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endParaRPr lang="en-GB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D7A4AC-53A2-4EC1-8807-378E7218FE6F}"/>
              </a:ext>
            </a:extLst>
          </p:cNvPr>
          <p:cNvSpPr txBox="1"/>
          <p:nvPr/>
        </p:nvSpPr>
        <p:spPr>
          <a:xfrm>
            <a:off x="7873228" y="5065025"/>
            <a:ext cx="30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referencing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another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154680-DA18-41ED-A98C-2070D9C7B3E7}"/>
              </a:ext>
            </a:extLst>
          </p:cNvPr>
          <p:cNvSpPr/>
          <p:nvPr/>
        </p:nvSpPr>
        <p:spPr>
          <a:xfrm>
            <a:off x="8000325" y="5258598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6CFA0-59D3-4CF7-9D01-758CBAD9E5DA}"/>
              </a:ext>
            </a:extLst>
          </p:cNvPr>
          <p:cNvCxnSpPr/>
          <p:nvPr/>
        </p:nvCxnSpPr>
        <p:spPr>
          <a:xfrm>
            <a:off x="0" y="1501452"/>
            <a:ext cx="12192000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97E69CE-B9EE-4B75-9C1B-93A30748F164}"/>
              </a:ext>
            </a:extLst>
          </p:cNvPr>
          <p:cNvSpPr/>
          <p:nvPr/>
        </p:nvSpPr>
        <p:spPr>
          <a:xfrm>
            <a:off x="2663687" y="31436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1A9F9B-BB03-4109-9AD1-8B6D3DF5268A}"/>
              </a:ext>
            </a:extLst>
          </p:cNvPr>
          <p:cNvSpPr txBox="1"/>
          <p:nvPr/>
        </p:nvSpPr>
        <p:spPr>
          <a:xfrm>
            <a:off x="470492" y="5395540"/>
            <a:ext cx="1003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Review, Review Of Paper Reviewing Another Paper, Position or Relationship between papers?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lease tick if these apply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F6DEC-4A20-4F04-B8B8-F4B99DF6346B}"/>
              </a:ext>
            </a:extLst>
          </p:cNvPr>
          <p:cNvSpPr txBox="1"/>
          <p:nvPr/>
        </p:nvSpPr>
        <p:spPr>
          <a:xfrm>
            <a:off x="476470" y="4906730"/>
            <a:ext cx="214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A86D27-FEC5-44FB-88FE-71CC47E816BA}"/>
              </a:ext>
            </a:extLst>
          </p:cNvPr>
          <p:cNvSpPr/>
          <p:nvPr/>
        </p:nvSpPr>
        <p:spPr>
          <a:xfrm>
            <a:off x="2493824" y="4981436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6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971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Shafinaaz Ahmed</dc:creator>
  <cp:lastModifiedBy>Stefan Mahabeer Ahmed</cp:lastModifiedBy>
  <cp:revision>8</cp:revision>
  <dcterms:created xsi:type="dcterms:W3CDTF">2021-04-10T18:18:38Z</dcterms:created>
  <dcterms:modified xsi:type="dcterms:W3CDTF">2021-08-02T22:17:17Z</dcterms:modified>
</cp:coreProperties>
</file>