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63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5F169-D208-4D31-91DF-B30094B269F0}" v="114" dt="2021-06-22T23:29:36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Mahabeer Ahmed" userId="956c3605-615d-4789-9cb9-25c8ef59b7e2" providerId="ADAL" clId="{F202362F-56FA-41C3-891B-C31EC591AEAD}"/>
    <pc:docChg chg="undo custSel addSld modSld">
      <pc:chgData name="Stefan Mahabeer Ahmed" userId="956c3605-615d-4789-9cb9-25c8ef59b7e2" providerId="ADAL" clId="{F202362F-56FA-41C3-891B-C31EC591AEAD}" dt="2021-04-10T20:31:01.590" v="684" actId="1036"/>
      <pc:docMkLst>
        <pc:docMk/>
      </pc:docMkLst>
      <pc:sldChg chg="addSp modSp mod">
        <pc:chgData name="Stefan Mahabeer Ahmed" userId="956c3605-615d-4789-9cb9-25c8ef59b7e2" providerId="ADAL" clId="{F202362F-56FA-41C3-891B-C31EC591AEAD}" dt="2021-04-10T20:31:01.590" v="684" actId="1036"/>
        <pc:sldMkLst>
          <pc:docMk/>
          <pc:sldMk cId="2271804621" sldId="256"/>
        </pc:sldMkLst>
        <pc:spChg chg="mod">
          <ac:chgData name="Stefan Mahabeer Ahmed" userId="956c3605-615d-4789-9cb9-25c8ef59b7e2" providerId="ADAL" clId="{F202362F-56FA-41C3-891B-C31EC591AEAD}" dt="2021-04-10T19:14:17.936" v="138" actId="14100"/>
          <ac:spMkLst>
            <pc:docMk/>
            <pc:sldMk cId="2271804621" sldId="256"/>
            <ac:spMk id="5" creationId="{22050B5C-B30B-447F-A6FA-42C7C733357A}"/>
          </ac:spMkLst>
        </pc:spChg>
        <pc:spChg chg="mod">
          <ac:chgData name="Stefan Mahabeer Ahmed" userId="956c3605-615d-4789-9cb9-25c8ef59b7e2" providerId="ADAL" clId="{F202362F-56FA-41C3-891B-C31EC591AEAD}" dt="2021-04-10T19:11:34.016" v="63" actId="14100"/>
          <ac:spMkLst>
            <pc:docMk/>
            <pc:sldMk cId="2271804621" sldId="256"/>
            <ac:spMk id="14" creationId="{5AD3ABB0-B926-4437-BBB9-B42285002E48}"/>
          </ac:spMkLst>
        </pc:spChg>
        <pc:spChg chg="add mod">
          <ac:chgData name="Stefan Mahabeer Ahmed" userId="956c3605-615d-4789-9cb9-25c8ef59b7e2" providerId="ADAL" clId="{F202362F-56FA-41C3-891B-C31EC591AEAD}" dt="2021-04-10T19:55:23.295" v="471" actId="1076"/>
          <ac:spMkLst>
            <pc:docMk/>
            <pc:sldMk cId="2271804621" sldId="256"/>
            <ac:spMk id="24" creationId="{B681B7EF-94AB-4A77-9CA5-9D292891E2D4}"/>
          </ac:spMkLst>
        </pc:spChg>
        <pc:spChg chg="add mod">
          <ac:chgData name="Stefan Mahabeer Ahmed" userId="956c3605-615d-4789-9cb9-25c8ef59b7e2" providerId="ADAL" clId="{F202362F-56FA-41C3-891B-C31EC591AEAD}" dt="2021-04-10T19:57:10.407" v="495" actId="1076"/>
          <ac:spMkLst>
            <pc:docMk/>
            <pc:sldMk cId="2271804621" sldId="256"/>
            <ac:spMk id="26" creationId="{A267066E-D8A9-444C-A6DE-EC32DB309B0E}"/>
          </ac:spMkLst>
        </pc:spChg>
        <pc:cxnChg chg="add mod">
          <ac:chgData name="Stefan Mahabeer Ahmed" userId="956c3605-615d-4789-9cb9-25c8ef59b7e2" providerId="ADAL" clId="{F202362F-56FA-41C3-891B-C31EC591AEAD}" dt="2021-04-10T19:55:39.804" v="475" actId="14100"/>
          <ac:cxnSpMkLst>
            <pc:docMk/>
            <pc:sldMk cId="2271804621" sldId="256"/>
            <ac:cxnSpMk id="3" creationId="{FB47EAAB-BD9B-4786-BD96-C48EE225F23F}"/>
          </ac:cxnSpMkLst>
        </pc:cxnChg>
        <pc:cxnChg chg="mod">
          <ac:chgData name="Stefan Mahabeer Ahmed" userId="956c3605-615d-4789-9cb9-25c8ef59b7e2" providerId="ADAL" clId="{F202362F-56FA-41C3-891B-C31EC591AEAD}" dt="2021-04-10T20:31:01.590" v="684" actId="1036"/>
          <ac:cxnSpMkLst>
            <pc:docMk/>
            <pc:sldMk cId="2271804621" sldId="256"/>
            <ac:cxnSpMk id="13" creationId="{CE633BF6-3BC5-4775-8436-2C2BEDE68FF5}"/>
          </ac:cxnSpMkLst>
        </pc:cxnChg>
        <pc:cxnChg chg="add mod">
          <ac:chgData name="Stefan Mahabeer Ahmed" userId="956c3605-615d-4789-9cb9-25c8ef59b7e2" providerId="ADAL" clId="{F202362F-56FA-41C3-891B-C31EC591AEAD}" dt="2021-04-10T19:55:35.109" v="474" actId="14100"/>
          <ac:cxnSpMkLst>
            <pc:docMk/>
            <pc:sldMk cId="2271804621" sldId="256"/>
            <ac:cxnSpMk id="20" creationId="{10C2BCE5-E753-42DE-AC6F-FF04051E81C7}"/>
          </ac:cxnSpMkLst>
        </pc:cxnChg>
        <pc:cxnChg chg="add mod">
          <ac:chgData name="Stefan Mahabeer Ahmed" userId="956c3605-615d-4789-9cb9-25c8ef59b7e2" providerId="ADAL" clId="{F202362F-56FA-41C3-891B-C31EC591AEAD}" dt="2021-04-10T19:57:37.213" v="499" actId="14100"/>
          <ac:cxnSpMkLst>
            <pc:docMk/>
            <pc:sldMk cId="2271804621" sldId="256"/>
            <ac:cxnSpMk id="23" creationId="{47122379-631D-46F1-8AA4-C4FEBD57DDAC}"/>
          </ac:cxnSpMkLst>
        </pc:cxnChg>
        <pc:cxnChg chg="add mod">
          <ac:chgData name="Stefan Mahabeer Ahmed" userId="956c3605-615d-4789-9cb9-25c8ef59b7e2" providerId="ADAL" clId="{F202362F-56FA-41C3-891B-C31EC591AEAD}" dt="2021-04-10T19:57:27.656" v="497" actId="14100"/>
          <ac:cxnSpMkLst>
            <pc:docMk/>
            <pc:sldMk cId="2271804621" sldId="256"/>
            <ac:cxnSpMk id="27" creationId="{07A0241E-2B12-42B3-97FD-EE92C1034A4F}"/>
          </ac:cxnSpMkLst>
        </pc:cxnChg>
      </pc:sldChg>
      <pc:sldChg chg="addSp delSp modSp new mod">
        <pc:chgData name="Stefan Mahabeer Ahmed" userId="956c3605-615d-4789-9cb9-25c8ef59b7e2" providerId="ADAL" clId="{F202362F-56FA-41C3-891B-C31EC591AEAD}" dt="2021-04-10T20:02:03.999" v="683" actId="208"/>
        <pc:sldMkLst>
          <pc:docMk/>
          <pc:sldMk cId="3506781348" sldId="257"/>
        </pc:sldMkLst>
        <pc:spChg chg="add mod">
          <ac:chgData name="Stefan Mahabeer Ahmed" userId="956c3605-615d-4789-9cb9-25c8ef59b7e2" providerId="ADAL" clId="{F202362F-56FA-41C3-891B-C31EC591AEAD}" dt="2021-04-10T18:28:55.631" v="1"/>
          <ac:spMkLst>
            <pc:docMk/>
            <pc:sldMk cId="3506781348" sldId="257"/>
            <ac:spMk id="2" creationId="{106DCBC1-7F67-4911-B40D-5F8DBDA88EF6}"/>
          </ac:spMkLst>
        </pc:spChg>
        <pc:spChg chg="add mod">
          <ac:chgData name="Stefan Mahabeer Ahmed" userId="956c3605-615d-4789-9cb9-25c8ef59b7e2" providerId="ADAL" clId="{F202362F-56FA-41C3-891B-C31EC591AEAD}" dt="2021-04-10T19:21:44.708" v="224" actId="14100"/>
          <ac:spMkLst>
            <pc:docMk/>
            <pc:sldMk cId="3506781348" sldId="257"/>
            <ac:spMk id="3" creationId="{1474F555-F3CF-417B-BEF0-20102BD09DBE}"/>
          </ac:spMkLst>
        </pc:spChg>
        <pc:spChg chg="add mod">
          <ac:chgData name="Stefan Mahabeer Ahmed" userId="956c3605-615d-4789-9cb9-25c8ef59b7e2" providerId="ADAL" clId="{F202362F-56FA-41C3-891B-C31EC591AEAD}" dt="2021-04-10T19:19:15.296" v="207" actId="1076"/>
          <ac:spMkLst>
            <pc:docMk/>
            <pc:sldMk cId="3506781348" sldId="257"/>
            <ac:spMk id="7" creationId="{35EC6BEA-B890-47D2-A4F8-4C67503A6639}"/>
          </ac:spMkLst>
        </pc:spChg>
        <pc:spChg chg="add mod">
          <ac:chgData name="Stefan Mahabeer Ahmed" userId="956c3605-615d-4789-9cb9-25c8ef59b7e2" providerId="ADAL" clId="{F202362F-56FA-41C3-891B-C31EC591AEAD}" dt="2021-04-10T20:01:24.378" v="677" actId="208"/>
          <ac:spMkLst>
            <pc:docMk/>
            <pc:sldMk cId="3506781348" sldId="257"/>
            <ac:spMk id="8" creationId="{A0642EB1-71A7-4ECA-89D8-E318DCF05CD7}"/>
          </ac:spMkLst>
        </pc:spChg>
        <pc:spChg chg="add mod">
          <ac:chgData name="Stefan Mahabeer Ahmed" userId="956c3605-615d-4789-9cb9-25c8ef59b7e2" providerId="ADAL" clId="{F202362F-56FA-41C3-891B-C31EC591AEAD}" dt="2021-04-10T19:20:34.681" v="213" actId="1076"/>
          <ac:spMkLst>
            <pc:docMk/>
            <pc:sldMk cId="3506781348" sldId="257"/>
            <ac:spMk id="9" creationId="{5E9535D4-80B2-4072-A71C-B0ACEE1CFB1C}"/>
          </ac:spMkLst>
        </pc:spChg>
        <pc:spChg chg="add mod">
          <ac:chgData name="Stefan Mahabeer Ahmed" userId="956c3605-615d-4789-9cb9-25c8ef59b7e2" providerId="ADAL" clId="{F202362F-56FA-41C3-891B-C31EC591AEAD}" dt="2021-04-10T20:01:48.219" v="680" actId="208"/>
          <ac:spMkLst>
            <pc:docMk/>
            <pc:sldMk cId="3506781348" sldId="257"/>
            <ac:spMk id="10" creationId="{7A051075-BFAD-40F7-BD00-BE38A09AB7C1}"/>
          </ac:spMkLst>
        </pc:spChg>
        <pc:spChg chg="add mod">
          <ac:chgData name="Stefan Mahabeer Ahmed" userId="956c3605-615d-4789-9cb9-25c8ef59b7e2" providerId="ADAL" clId="{F202362F-56FA-41C3-891B-C31EC591AEAD}" dt="2021-04-10T19:20:44.227" v="214" actId="1076"/>
          <ac:spMkLst>
            <pc:docMk/>
            <pc:sldMk cId="3506781348" sldId="257"/>
            <ac:spMk id="11" creationId="{896D3172-BEA6-4647-A515-B409D62618FB}"/>
          </ac:spMkLst>
        </pc:spChg>
        <pc:spChg chg="add mod">
          <ac:chgData name="Stefan Mahabeer Ahmed" userId="956c3605-615d-4789-9cb9-25c8ef59b7e2" providerId="ADAL" clId="{F202362F-56FA-41C3-891B-C31EC591AEAD}" dt="2021-04-10T20:01:55.064" v="681" actId="208"/>
          <ac:spMkLst>
            <pc:docMk/>
            <pc:sldMk cId="3506781348" sldId="257"/>
            <ac:spMk id="12" creationId="{C2E6E6C0-16E1-4045-A819-935D1D81B077}"/>
          </ac:spMkLst>
        </pc:spChg>
        <pc:spChg chg="add mod">
          <ac:chgData name="Stefan Mahabeer Ahmed" userId="956c3605-615d-4789-9cb9-25c8ef59b7e2" providerId="ADAL" clId="{F202362F-56FA-41C3-891B-C31EC591AEAD}" dt="2021-04-10T19:20:51.118" v="215" actId="1076"/>
          <ac:spMkLst>
            <pc:docMk/>
            <pc:sldMk cId="3506781348" sldId="257"/>
            <ac:spMk id="13" creationId="{A45F3FCA-0F34-421C-9522-F28C74CAB616}"/>
          </ac:spMkLst>
        </pc:spChg>
        <pc:spChg chg="add mod">
          <ac:chgData name="Stefan Mahabeer Ahmed" userId="956c3605-615d-4789-9cb9-25c8ef59b7e2" providerId="ADAL" clId="{F202362F-56FA-41C3-891B-C31EC591AEAD}" dt="2021-04-10T20:01:59.521" v="682" actId="208"/>
          <ac:spMkLst>
            <pc:docMk/>
            <pc:sldMk cId="3506781348" sldId="257"/>
            <ac:spMk id="14" creationId="{5DCDAC1E-8C87-4574-BC99-14FCE808AAB4}"/>
          </ac:spMkLst>
        </pc:spChg>
        <pc:spChg chg="add mod">
          <ac:chgData name="Stefan Mahabeer Ahmed" userId="956c3605-615d-4789-9cb9-25c8ef59b7e2" providerId="ADAL" clId="{F202362F-56FA-41C3-891B-C31EC591AEAD}" dt="2021-04-10T19:21:41.746" v="223" actId="1076"/>
          <ac:spMkLst>
            <pc:docMk/>
            <pc:sldMk cId="3506781348" sldId="257"/>
            <ac:spMk id="15" creationId="{F4B40E9E-343A-4E76-8F57-47B0BAE11212}"/>
          </ac:spMkLst>
        </pc:spChg>
        <pc:spChg chg="add mod">
          <ac:chgData name="Stefan Mahabeer Ahmed" userId="956c3605-615d-4789-9cb9-25c8ef59b7e2" providerId="ADAL" clId="{F202362F-56FA-41C3-891B-C31EC591AEAD}" dt="2021-04-10T20:02:03.999" v="683" actId="208"/>
          <ac:spMkLst>
            <pc:docMk/>
            <pc:sldMk cId="3506781348" sldId="257"/>
            <ac:spMk id="16" creationId="{F424452A-638A-4D8A-B5D6-87A610491E62}"/>
          </ac:spMkLst>
        </pc:spChg>
        <pc:spChg chg="add del mod">
          <ac:chgData name="Stefan Mahabeer Ahmed" userId="956c3605-615d-4789-9cb9-25c8ef59b7e2" providerId="ADAL" clId="{F202362F-56FA-41C3-891B-C31EC591AEAD}" dt="2021-04-10T19:21:02.216" v="217" actId="478"/>
          <ac:spMkLst>
            <pc:docMk/>
            <pc:sldMk cId="3506781348" sldId="257"/>
            <ac:spMk id="17" creationId="{FCCB4FE0-32D9-49E8-9414-754AE7C0C4DD}"/>
          </ac:spMkLst>
        </pc:spChg>
        <pc:spChg chg="add del mod">
          <ac:chgData name="Stefan Mahabeer Ahmed" userId="956c3605-615d-4789-9cb9-25c8ef59b7e2" providerId="ADAL" clId="{F202362F-56FA-41C3-891B-C31EC591AEAD}" dt="2021-04-10T19:21:04.530" v="218" actId="478"/>
          <ac:spMkLst>
            <pc:docMk/>
            <pc:sldMk cId="3506781348" sldId="257"/>
            <ac:spMk id="18" creationId="{10E4CBBA-792A-4E81-B448-D502E0E5DBBA}"/>
          </ac:spMkLst>
        </pc:spChg>
        <pc:spChg chg="add del mod">
          <ac:chgData name="Stefan Mahabeer Ahmed" userId="956c3605-615d-4789-9cb9-25c8ef59b7e2" providerId="ADAL" clId="{F202362F-56FA-41C3-891B-C31EC591AEAD}" dt="2021-04-10T19:21:10.607" v="220" actId="478"/>
          <ac:spMkLst>
            <pc:docMk/>
            <pc:sldMk cId="3506781348" sldId="257"/>
            <ac:spMk id="19" creationId="{25B270E3-A388-471F-B316-D34F6CB8FEA8}"/>
          </ac:spMkLst>
        </pc:spChg>
        <pc:spChg chg="add mod">
          <ac:chgData name="Stefan Mahabeer Ahmed" userId="956c3605-615d-4789-9cb9-25c8ef59b7e2" providerId="ADAL" clId="{F202362F-56FA-41C3-891B-C31EC591AEAD}" dt="2021-04-10T19:23:39.270" v="297" actId="1076"/>
          <ac:spMkLst>
            <pc:docMk/>
            <pc:sldMk cId="3506781348" sldId="257"/>
            <ac:spMk id="22" creationId="{E679B8A1-9785-47C6-996C-3669E7D5234F}"/>
          </ac:spMkLst>
        </pc:spChg>
        <pc:spChg chg="add del mod">
          <ac:chgData name="Stefan Mahabeer Ahmed" userId="956c3605-615d-4789-9cb9-25c8ef59b7e2" providerId="ADAL" clId="{F202362F-56FA-41C3-891B-C31EC591AEAD}" dt="2021-04-10T19:23:57.815" v="300" actId="478"/>
          <ac:spMkLst>
            <pc:docMk/>
            <pc:sldMk cId="3506781348" sldId="257"/>
            <ac:spMk id="35" creationId="{E9CE82E5-9780-4E7E-BEC6-66553A78F534}"/>
          </ac:spMkLst>
        </pc:spChg>
        <pc:spChg chg="add mod">
          <ac:chgData name="Stefan Mahabeer Ahmed" userId="956c3605-615d-4789-9cb9-25c8ef59b7e2" providerId="ADAL" clId="{F202362F-56FA-41C3-891B-C31EC591AEAD}" dt="2021-04-10T19:25:22.868" v="421" actId="1076"/>
          <ac:spMkLst>
            <pc:docMk/>
            <pc:sldMk cId="3506781348" sldId="257"/>
            <ac:spMk id="39" creationId="{A45D62E6-B05B-4DE9-8A5A-2AA6317CCD87}"/>
          </ac:spMkLst>
        </pc:spChg>
        <pc:graphicFrameChg chg="add mod modGraphic">
          <ac:chgData name="Stefan Mahabeer Ahmed" userId="956c3605-615d-4789-9cb9-25c8ef59b7e2" providerId="ADAL" clId="{F202362F-56FA-41C3-891B-C31EC591AEAD}" dt="2021-04-10T19:16:47.745" v="184" actId="1076"/>
          <ac:graphicFrameMkLst>
            <pc:docMk/>
            <pc:sldMk cId="3506781348" sldId="257"/>
            <ac:graphicFrameMk id="4" creationId="{1B92E7A5-B72C-4C40-B20D-0C5147DC77B3}"/>
          </ac:graphicFrameMkLst>
        </pc:graphicFrameChg>
        <pc:graphicFrameChg chg="add del mod">
          <ac:chgData name="Stefan Mahabeer Ahmed" userId="956c3605-615d-4789-9cb9-25c8ef59b7e2" providerId="ADAL" clId="{F202362F-56FA-41C3-891B-C31EC591AEAD}" dt="2021-04-10T18:29:37.602" v="5" actId="478"/>
          <ac:graphicFrameMkLst>
            <pc:docMk/>
            <pc:sldMk cId="3506781348" sldId="257"/>
            <ac:graphicFrameMk id="4" creationId="{8CAF8DF8-B1AA-4531-A8DD-7063D2853B78}"/>
          </ac:graphicFrameMkLst>
        </pc:graphicFrameChg>
        <pc:cxnChg chg="add del mod">
          <ac:chgData name="Stefan Mahabeer Ahmed" userId="956c3605-615d-4789-9cb9-25c8ef59b7e2" providerId="ADAL" clId="{F202362F-56FA-41C3-891B-C31EC591AEAD}" dt="2021-04-10T19:08:11.555" v="17" actId="478"/>
          <ac:cxnSpMkLst>
            <pc:docMk/>
            <pc:sldMk cId="3506781348" sldId="257"/>
            <ac:cxnSpMk id="5" creationId="{FC3B6DE8-14AB-49AB-B530-8D0C0E56C74E}"/>
          </ac:cxnSpMkLst>
        </pc:cxnChg>
        <pc:cxnChg chg="add del mod">
          <ac:chgData name="Stefan Mahabeer Ahmed" userId="956c3605-615d-4789-9cb9-25c8ef59b7e2" providerId="ADAL" clId="{F202362F-56FA-41C3-891B-C31EC591AEAD}" dt="2021-04-10T19:08:11.555" v="17" actId="478"/>
          <ac:cxnSpMkLst>
            <pc:docMk/>
            <pc:sldMk cId="3506781348" sldId="257"/>
            <ac:cxnSpMk id="6" creationId="{29CCEE81-80A8-4557-8173-1C0A400DECB3}"/>
          </ac:cxnSpMkLst>
        </pc:cxnChg>
        <pc:cxnChg chg="add del mod">
          <ac:chgData name="Stefan Mahabeer Ahmed" userId="956c3605-615d-4789-9cb9-25c8ef59b7e2" providerId="ADAL" clId="{F202362F-56FA-41C3-891B-C31EC591AEAD}" dt="2021-04-10T19:25:28.112" v="423" actId="478"/>
          <ac:cxnSpMkLst>
            <pc:docMk/>
            <pc:sldMk cId="3506781348" sldId="257"/>
            <ac:cxnSpMk id="20" creationId="{C48C661F-07C5-4C65-89B7-F795035FD56A}"/>
          </ac:cxnSpMkLst>
        </pc:cxnChg>
        <pc:cxnChg chg="add del mod">
          <ac:chgData name="Stefan Mahabeer Ahmed" userId="956c3605-615d-4789-9cb9-25c8ef59b7e2" providerId="ADAL" clId="{F202362F-56FA-41C3-891B-C31EC591AEAD}" dt="2021-04-10T19:25:31.232" v="425" actId="478"/>
          <ac:cxnSpMkLst>
            <pc:docMk/>
            <pc:sldMk cId="3506781348" sldId="257"/>
            <ac:cxnSpMk id="21" creationId="{6F75ABFE-CF62-4B55-918F-8246B2C0F1C1}"/>
          </ac:cxnSpMkLst>
        </pc:cxnChg>
        <pc:cxnChg chg="add mod">
          <ac:chgData name="Stefan Mahabeer Ahmed" userId="956c3605-615d-4789-9cb9-25c8ef59b7e2" providerId="ADAL" clId="{F202362F-56FA-41C3-891B-C31EC591AEAD}" dt="2021-04-10T19:23:42.519" v="298" actId="14100"/>
          <ac:cxnSpMkLst>
            <pc:docMk/>
            <pc:sldMk cId="3506781348" sldId="257"/>
            <ac:cxnSpMk id="23" creationId="{C68D5772-6AD9-47CF-85C5-F714F195D453}"/>
          </ac:cxnSpMkLst>
        </pc:cxnChg>
        <pc:cxnChg chg="add del mod">
          <ac:chgData name="Stefan Mahabeer Ahmed" userId="956c3605-615d-4789-9cb9-25c8ef59b7e2" providerId="ADAL" clId="{F202362F-56FA-41C3-891B-C31EC591AEAD}" dt="2021-04-10T19:23:57.815" v="300" actId="478"/>
          <ac:cxnSpMkLst>
            <pc:docMk/>
            <pc:sldMk cId="3506781348" sldId="257"/>
            <ac:cxnSpMk id="33" creationId="{3871BBCB-776F-43D0-8483-459C55E444B5}"/>
          </ac:cxnSpMkLst>
        </pc:cxnChg>
        <pc:cxnChg chg="add del mod">
          <ac:chgData name="Stefan Mahabeer Ahmed" userId="956c3605-615d-4789-9cb9-25c8ef59b7e2" providerId="ADAL" clId="{F202362F-56FA-41C3-891B-C31EC591AEAD}" dt="2021-04-10T19:23:57.815" v="300" actId="478"/>
          <ac:cxnSpMkLst>
            <pc:docMk/>
            <pc:sldMk cId="3506781348" sldId="257"/>
            <ac:cxnSpMk id="34" creationId="{BA66246B-79CB-4231-B683-F5E51CDD59CA}"/>
          </ac:cxnSpMkLst>
        </pc:cxnChg>
        <pc:cxnChg chg="add del mod">
          <ac:chgData name="Stefan Mahabeer Ahmed" userId="956c3605-615d-4789-9cb9-25c8ef59b7e2" providerId="ADAL" clId="{F202362F-56FA-41C3-891B-C31EC591AEAD}" dt="2021-04-10T19:23:57.815" v="300" actId="478"/>
          <ac:cxnSpMkLst>
            <pc:docMk/>
            <pc:sldMk cId="3506781348" sldId="257"/>
            <ac:cxnSpMk id="36" creationId="{CDC9690B-A0A9-442F-9CE2-074842E1D442}"/>
          </ac:cxnSpMkLst>
        </pc:cxnChg>
        <pc:cxnChg chg="add mod">
          <ac:chgData name="Stefan Mahabeer Ahmed" userId="956c3605-615d-4789-9cb9-25c8ef59b7e2" providerId="ADAL" clId="{F202362F-56FA-41C3-891B-C31EC591AEAD}" dt="2021-04-10T19:25:43.757" v="427" actId="14100"/>
          <ac:cxnSpMkLst>
            <pc:docMk/>
            <pc:sldMk cId="3506781348" sldId="257"/>
            <ac:cxnSpMk id="37" creationId="{6D60325C-0ED7-4B8E-A409-82DE0D2F5AB7}"/>
          </ac:cxnSpMkLst>
        </pc:cxnChg>
        <pc:cxnChg chg="add del mod">
          <ac:chgData name="Stefan Mahabeer Ahmed" userId="956c3605-615d-4789-9cb9-25c8ef59b7e2" providerId="ADAL" clId="{F202362F-56FA-41C3-891B-C31EC591AEAD}" dt="2021-04-10T19:25:29.732" v="424" actId="478"/>
          <ac:cxnSpMkLst>
            <pc:docMk/>
            <pc:sldMk cId="3506781348" sldId="257"/>
            <ac:cxnSpMk id="38" creationId="{0FC16FD5-BA70-418D-B756-325731A2586F}"/>
          </ac:cxnSpMkLst>
        </pc:cxnChg>
        <pc:cxnChg chg="add del mod">
          <ac:chgData name="Stefan Mahabeer Ahmed" userId="956c3605-615d-4789-9cb9-25c8ef59b7e2" providerId="ADAL" clId="{F202362F-56FA-41C3-891B-C31EC591AEAD}" dt="2021-04-10T19:24:04.019" v="303" actId="478"/>
          <ac:cxnSpMkLst>
            <pc:docMk/>
            <pc:sldMk cId="3506781348" sldId="257"/>
            <ac:cxnSpMk id="40" creationId="{063098A8-EA6A-4633-AF50-38E0E8B785D9}"/>
          </ac:cxnSpMkLst>
        </pc:cxnChg>
      </pc:sldChg>
      <pc:sldChg chg="addSp delSp modSp new mod">
        <pc:chgData name="Stefan Mahabeer Ahmed" userId="956c3605-615d-4789-9cb9-25c8ef59b7e2" providerId="ADAL" clId="{F202362F-56FA-41C3-891B-C31EC591AEAD}" dt="2021-04-10T20:00:31.848" v="676" actId="11529"/>
        <pc:sldMkLst>
          <pc:docMk/>
          <pc:sldMk cId="4242063566" sldId="258"/>
        </pc:sldMkLst>
        <pc:spChg chg="add mod">
          <ac:chgData name="Stefan Mahabeer Ahmed" userId="956c3605-615d-4789-9cb9-25c8ef59b7e2" providerId="ADAL" clId="{F202362F-56FA-41C3-891B-C31EC591AEAD}" dt="2021-04-10T19:07:32.260" v="12"/>
          <ac:spMkLst>
            <pc:docMk/>
            <pc:sldMk cId="4242063566" sldId="258"/>
            <ac:spMk id="2" creationId="{DFDC5004-27C2-4318-ACD8-14695767DB1F}"/>
          </ac:spMkLst>
        </pc:spChg>
        <pc:spChg chg="add mod">
          <ac:chgData name="Stefan Mahabeer Ahmed" userId="956c3605-615d-4789-9cb9-25c8ef59b7e2" providerId="ADAL" clId="{F202362F-56FA-41C3-891B-C31EC591AEAD}" dt="2021-04-10T19:07:38.690" v="13"/>
          <ac:spMkLst>
            <pc:docMk/>
            <pc:sldMk cId="4242063566" sldId="258"/>
            <ac:spMk id="3" creationId="{BDEF2F90-3E3E-44CF-8820-4FA6D13C772B}"/>
          </ac:spMkLst>
        </pc:spChg>
        <pc:spChg chg="add del mod">
          <ac:chgData name="Stefan Mahabeer Ahmed" userId="956c3605-615d-4789-9cb9-25c8ef59b7e2" providerId="ADAL" clId="{F202362F-56FA-41C3-891B-C31EC591AEAD}" dt="2021-04-10T19:58:06.212" v="503" actId="1076"/>
          <ac:spMkLst>
            <pc:docMk/>
            <pc:sldMk cId="4242063566" sldId="258"/>
            <ac:spMk id="6" creationId="{33F77C35-35E7-4C4E-8581-0A101C722D6B}"/>
          </ac:spMkLst>
        </pc:spChg>
        <pc:spChg chg="add mod">
          <ac:chgData name="Stefan Mahabeer Ahmed" userId="956c3605-615d-4789-9cb9-25c8ef59b7e2" providerId="ADAL" clId="{F202362F-56FA-41C3-891B-C31EC591AEAD}" dt="2021-04-10T19:58:03.203" v="502" actId="1076"/>
          <ac:spMkLst>
            <pc:docMk/>
            <pc:sldMk cId="4242063566" sldId="258"/>
            <ac:spMk id="7" creationId="{30CACC4D-7FBC-48D3-A43F-41E9AE14CF1E}"/>
          </ac:spMkLst>
        </pc:spChg>
        <pc:spChg chg="add del">
          <ac:chgData name="Stefan Mahabeer Ahmed" userId="956c3605-615d-4789-9cb9-25c8ef59b7e2" providerId="ADAL" clId="{F202362F-56FA-41C3-891B-C31EC591AEAD}" dt="2021-04-10T19:28:12.568" v="431" actId="478"/>
          <ac:spMkLst>
            <pc:docMk/>
            <pc:sldMk cId="4242063566" sldId="258"/>
            <ac:spMk id="8" creationId="{6C728E3F-EC48-4CC6-A2EB-D7F5EB16EA2D}"/>
          </ac:spMkLst>
        </pc:spChg>
        <pc:spChg chg="add mod">
          <ac:chgData name="Stefan Mahabeer Ahmed" userId="956c3605-615d-4789-9cb9-25c8ef59b7e2" providerId="ADAL" clId="{F202362F-56FA-41C3-891B-C31EC591AEAD}" dt="2021-04-10T20:00:20.477" v="675" actId="1076"/>
          <ac:spMkLst>
            <pc:docMk/>
            <pc:sldMk cId="4242063566" sldId="258"/>
            <ac:spMk id="9" creationId="{9FED03F4-0D4C-47E8-B13A-64145F6FDBE4}"/>
          </ac:spMkLst>
        </pc:spChg>
        <pc:cxnChg chg="add mod">
          <ac:chgData name="Stefan Mahabeer Ahmed" userId="956c3605-615d-4789-9cb9-25c8ef59b7e2" providerId="ADAL" clId="{F202362F-56FA-41C3-891B-C31EC591AEAD}" dt="2021-04-10T19:28:33.303" v="446" actId="1037"/>
          <ac:cxnSpMkLst>
            <pc:docMk/>
            <pc:sldMk cId="4242063566" sldId="258"/>
            <ac:cxnSpMk id="4" creationId="{4235E83A-EBC6-421C-AF8E-1D7F2471053F}"/>
          </ac:cxnSpMkLst>
        </pc:cxnChg>
        <pc:cxnChg chg="add mod">
          <ac:chgData name="Stefan Mahabeer Ahmed" userId="956c3605-615d-4789-9cb9-25c8ef59b7e2" providerId="ADAL" clId="{F202362F-56FA-41C3-891B-C31EC591AEAD}" dt="2021-04-10T19:28:33.303" v="446" actId="1037"/>
          <ac:cxnSpMkLst>
            <pc:docMk/>
            <pc:sldMk cId="4242063566" sldId="258"/>
            <ac:cxnSpMk id="5" creationId="{11CD2493-2306-4853-9969-CD76FD4F026C}"/>
          </ac:cxnSpMkLst>
        </pc:cxnChg>
        <pc:cxnChg chg="add">
          <ac:chgData name="Stefan Mahabeer Ahmed" userId="956c3605-615d-4789-9cb9-25c8ef59b7e2" providerId="ADAL" clId="{F202362F-56FA-41C3-891B-C31EC591AEAD}" dt="2021-04-10T20:00:31.848" v="676" actId="11529"/>
          <ac:cxnSpMkLst>
            <pc:docMk/>
            <pc:sldMk cId="4242063566" sldId="258"/>
            <ac:cxnSpMk id="11" creationId="{CBB3754B-C595-436C-BC2F-4393FAC5F8D2}"/>
          </ac:cxnSpMkLst>
        </pc:cxnChg>
      </pc:sldChg>
    </pc:docChg>
  </pc:docChgLst>
  <pc:docChgLst>
    <pc:chgData name="Stefan Mahabeer Ahmed" userId="956c3605-615d-4789-9cb9-25c8ef59b7e2" providerId="ADAL" clId="{0AB5F169-D208-4D31-91DF-B30094B269F0}"/>
    <pc:docChg chg="undo redo custSel addSld delSld modSld">
      <pc:chgData name="Stefan Mahabeer Ahmed" userId="956c3605-615d-4789-9cb9-25c8ef59b7e2" providerId="ADAL" clId="{0AB5F169-D208-4D31-91DF-B30094B269F0}" dt="2021-06-22T23:29:32.048" v="7565"/>
      <pc:docMkLst>
        <pc:docMk/>
      </pc:docMkLst>
      <pc:sldChg chg="addSp delSp modSp mod">
        <pc:chgData name="Stefan Mahabeer Ahmed" userId="956c3605-615d-4789-9cb9-25c8ef59b7e2" providerId="ADAL" clId="{0AB5F169-D208-4D31-91DF-B30094B269F0}" dt="2021-06-04T16:03:36.172" v="6803" actId="14100"/>
        <pc:sldMkLst>
          <pc:docMk/>
          <pc:sldMk cId="2271804621" sldId="256"/>
        </pc:sldMkLst>
        <pc:spChg chg="mod">
          <ac:chgData name="Stefan Mahabeer Ahmed" userId="956c3605-615d-4789-9cb9-25c8ef59b7e2" providerId="ADAL" clId="{0AB5F169-D208-4D31-91DF-B30094B269F0}" dt="2021-06-04T16:03:36.172" v="6803" actId="14100"/>
          <ac:spMkLst>
            <pc:docMk/>
            <pc:sldMk cId="2271804621" sldId="256"/>
            <ac:spMk id="5" creationId="{22050B5C-B30B-447F-A6FA-42C7C733357A}"/>
          </ac:spMkLst>
        </pc:spChg>
        <pc:spChg chg="mod">
          <ac:chgData name="Stefan Mahabeer Ahmed" userId="956c3605-615d-4789-9cb9-25c8ef59b7e2" providerId="ADAL" clId="{0AB5F169-D208-4D31-91DF-B30094B269F0}" dt="2021-06-02T16:43:39.601" v="1725" actId="14100"/>
          <ac:spMkLst>
            <pc:docMk/>
            <pc:sldMk cId="2271804621" sldId="256"/>
            <ac:spMk id="6" creationId="{135260A3-DD8C-42AD-967D-A8328B27AC23}"/>
          </ac:spMkLst>
        </pc:spChg>
        <pc:spChg chg="add mod">
          <ac:chgData name="Stefan Mahabeer Ahmed" userId="956c3605-615d-4789-9cb9-25c8ef59b7e2" providerId="ADAL" clId="{0AB5F169-D208-4D31-91DF-B30094B269F0}" dt="2021-06-03T15:22:52.660" v="5237" actId="14100"/>
          <ac:spMkLst>
            <pc:docMk/>
            <pc:sldMk cId="2271804621" sldId="256"/>
            <ac:spMk id="25" creationId="{79A34F20-493F-46A8-8F6D-919AC38DC7BD}"/>
          </ac:spMkLst>
        </pc:spChg>
        <pc:cxnChg chg="mod">
          <ac:chgData name="Stefan Mahabeer Ahmed" userId="956c3605-615d-4789-9cb9-25c8ef59b7e2" providerId="ADAL" clId="{0AB5F169-D208-4D31-91DF-B30094B269F0}" dt="2021-06-04T15:20:46.361" v="5802" actId="1076"/>
          <ac:cxnSpMkLst>
            <pc:docMk/>
            <pc:sldMk cId="2271804621" sldId="256"/>
            <ac:cxnSpMk id="3" creationId="{FB47EAAB-BD9B-4786-BD96-C48EE225F23F}"/>
          </ac:cxnSpMkLst>
        </pc:cxnChg>
        <pc:cxnChg chg="del">
          <ac:chgData name="Stefan Mahabeer Ahmed" userId="956c3605-615d-4789-9cb9-25c8ef59b7e2" providerId="ADAL" clId="{0AB5F169-D208-4D31-91DF-B30094B269F0}" dt="2021-06-01T20:54:47.605" v="57" actId="478"/>
          <ac:cxnSpMkLst>
            <pc:docMk/>
            <pc:sldMk cId="2271804621" sldId="256"/>
            <ac:cxnSpMk id="7" creationId="{17EBC9FC-D996-4564-A252-3251FE50615E}"/>
          </ac:cxnSpMkLst>
        </pc:cxnChg>
        <pc:cxnChg chg="mod">
          <ac:chgData name="Stefan Mahabeer Ahmed" userId="956c3605-615d-4789-9cb9-25c8ef59b7e2" providerId="ADAL" clId="{0AB5F169-D208-4D31-91DF-B30094B269F0}" dt="2021-06-02T16:43:43.539" v="1729" actId="1035"/>
          <ac:cxnSpMkLst>
            <pc:docMk/>
            <pc:sldMk cId="2271804621" sldId="256"/>
            <ac:cxnSpMk id="13" creationId="{CE633BF6-3BC5-4775-8436-2C2BEDE68FF5}"/>
          </ac:cxnSpMkLst>
        </pc:cxnChg>
      </pc:sldChg>
      <pc:sldChg chg="addSp delSp modSp mod">
        <pc:chgData name="Stefan Mahabeer Ahmed" userId="956c3605-615d-4789-9cb9-25c8ef59b7e2" providerId="ADAL" clId="{0AB5F169-D208-4D31-91DF-B30094B269F0}" dt="2021-06-04T15:19:18.958" v="5755"/>
        <pc:sldMkLst>
          <pc:docMk/>
          <pc:sldMk cId="3506781348" sldId="257"/>
        </pc:sldMkLst>
        <pc:spChg chg="del mod">
          <ac:chgData name="Stefan Mahabeer Ahmed" userId="956c3605-615d-4789-9cb9-25c8ef59b7e2" providerId="ADAL" clId="{0AB5F169-D208-4D31-91DF-B30094B269F0}" dt="2021-06-04T15:19:18.231" v="5754" actId="478"/>
          <ac:spMkLst>
            <pc:docMk/>
            <pc:sldMk cId="3506781348" sldId="257"/>
            <ac:spMk id="3" creationId="{1474F555-F3CF-417B-BEF0-20102BD09DBE}"/>
          </ac:spMkLst>
        </pc:spChg>
        <pc:spChg chg="mod">
          <ac:chgData name="Stefan Mahabeer Ahmed" userId="956c3605-615d-4789-9cb9-25c8ef59b7e2" providerId="ADAL" clId="{0AB5F169-D208-4D31-91DF-B30094B269F0}" dt="2021-06-02T11:47:08.263" v="298" actId="1076"/>
          <ac:spMkLst>
            <pc:docMk/>
            <pc:sldMk cId="3506781348" sldId="257"/>
            <ac:spMk id="7" creationId="{35EC6BEA-B890-47D2-A4F8-4C67503A6639}"/>
          </ac:spMkLst>
        </pc:spChg>
        <pc:spChg chg="mod">
          <ac:chgData name="Stefan Mahabeer Ahmed" userId="956c3605-615d-4789-9cb9-25c8ef59b7e2" providerId="ADAL" clId="{0AB5F169-D208-4D31-91DF-B30094B269F0}" dt="2021-06-02T11:47:11.614" v="299" actId="1076"/>
          <ac:spMkLst>
            <pc:docMk/>
            <pc:sldMk cId="3506781348" sldId="257"/>
            <ac:spMk id="8" creationId="{A0642EB1-71A7-4ECA-89D8-E318DCF05CD7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9" creationId="{5E9535D4-80B2-4072-A71C-B0ACEE1CFB1C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0" creationId="{7A051075-BFAD-40F7-BD00-BE38A09AB7C1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1" creationId="{896D3172-BEA6-4647-A515-B409D62618FB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2" creationId="{C2E6E6C0-16E1-4045-A819-935D1D81B077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3" creationId="{A45F3FCA-0F34-421C-9522-F28C74CAB616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4" creationId="{5DCDAC1E-8C87-4574-BC99-14FCE808AAB4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5" creationId="{F4B40E9E-343A-4E76-8F57-47B0BAE11212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6" creationId="{F424452A-638A-4D8A-B5D6-87A610491E62}"/>
          </ac:spMkLst>
        </pc:spChg>
        <pc:spChg chg="add mod">
          <ac:chgData name="Stefan Mahabeer Ahmed" userId="956c3605-615d-4789-9cb9-25c8ef59b7e2" providerId="ADAL" clId="{0AB5F169-D208-4D31-91DF-B30094B269F0}" dt="2021-06-04T15:19:18.958" v="5755"/>
          <ac:spMkLst>
            <pc:docMk/>
            <pc:sldMk cId="3506781348" sldId="257"/>
            <ac:spMk id="24" creationId="{C7977710-271F-44BC-8DF3-0C41DFF39674}"/>
          </ac:spMkLst>
        </pc:spChg>
        <pc:cxnChg chg="add del mod">
          <ac:chgData name="Stefan Mahabeer Ahmed" userId="956c3605-615d-4789-9cb9-25c8ef59b7e2" providerId="ADAL" clId="{0AB5F169-D208-4D31-91DF-B30094B269F0}" dt="2021-06-02T11:46:07.553" v="270" actId="478"/>
          <ac:cxnSpMkLst>
            <pc:docMk/>
            <pc:sldMk cId="3506781348" sldId="257"/>
            <ac:cxnSpMk id="19" creationId="{B51E6050-C48D-43C1-A14F-705190077241}"/>
          </ac:cxnSpMkLst>
        </pc:cxnChg>
        <pc:cxnChg chg="add mod">
          <ac:chgData name="Stefan Mahabeer Ahmed" userId="956c3605-615d-4789-9cb9-25c8ef59b7e2" providerId="ADAL" clId="{0AB5F169-D208-4D31-91DF-B30094B269F0}" dt="2021-06-02T11:48:17.967" v="315" actId="1038"/>
          <ac:cxnSpMkLst>
            <pc:docMk/>
            <pc:sldMk cId="3506781348" sldId="257"/>
            <ac:cxnSpMk id="20" creationId="{A3AD9A2A-84B7-4C9B-BA34-FF915BB7E744}"/>
          </ac:cxnSpMkLst>
        </pc:cxnChg>
        <pc:cxnChg chg="add mod">
          <ac:chgData name="Stefan Mahabeer Ahmed" userId="956c3605-615d-4789-9cb9-25c8ef59b7e2" providerId="ADAL" clId="{0AB5F169-D208-4D31-91DF-B30094B269F0}" dt="2021-06-02T16:38:54.829" v="1711" actId="1035"/>
          <ac:cxnSpMkLst>
            <pc:docMk/>
            <pc:sldMk cId="3506781348" sldId="257"/>
            <ac:cxnSpMk id="21" creationId="{07378478-E4CB-4174-835F-2E8ED5671689}"/>
          </ac:cxnSpMkLst>
        </pc:cxnChg>
        <pc:cxnChg chg="mod">
          <ac:chgData name="Stefan Mahabeer Ahmed" userId="956c3605-615d-4789-9cb9-25c8ef59b7e2" providerId="ADAL" clId="{0AB5F169-D208-4D31-91DF-B30094B269F0}" dt="2021-06-02T16:39:03.681" v="1713" actId="14100"/>
          <ac:cxnSpMkLst>
            <pc:docMk/>
            <pc:sldMk cId="3506781348" sldId="257"/>
            <ac:cxnSpMk id="23" creationId="{C68D5772-6AD9-47CF-85C5-F714F195D453}"/>
          </ac:cxnSpMkLst>
        </pc:cxnChg>
      </pc:sldChg>
      <pc:sldChg chg="addSp delSp modSp mod">
        <pc:chgData name="Stefan Mahabeer Ahmed" userId="956c3605-615d-4789-9cb9-25c8ef59b7e2" providerId="ADAL" clId="{0AB5F169-D208-4D31-91DF-B30094B269F0}" dt="2021-06-13T18:04:44.766" v="7564" actId="14100"/>
        <pc:sldMkLst>
          <pc:docMk/>
          <pc:sldMk cId="4242063566" sldId="258"/>
        </pc:sldMkLst>
        <pc:spChg chg="mod">
          <ac:chgData name="Stefan Mahabeer Ahmed" userId="956c3605-615d-4789-9cb9-25c8ef59b7e2" providerId="ADAL" clId="{0AB5F169-D208-4D31-91DF-B30094B269F0}" dt="2021-06-13T14:20:59.054" v="6841" actId="1076"/>
          <ac:spMkLst>
            <pc:docMk/>
            <pc:sldMk cId="4242063566" sldId="258"/>
            <ac:spMk id="2" creationId="{DFDC5004-27C2-4318-ACD8-14695767DB1F}"/>
          </ac:spMkLst>
        </pc:spChg>
        <pc:spChg chg="del">
          <ac:chgData name="Stefan Mahabeer Ahmed" userId="956c3605-615d-4789-9cb9-25c8ef59b7e2" providerId="ADAL" clId="{0AB5F169-D208-4D31-91DF-B30094B269F0}" dt="2021-06-04T15:19:22.802" v="5756" actId="478"/>
          <ac:spMkLst>
            <pc:docMk/>
            <pc:sldMk cId="4242063566" sldId="258"/>
            <ac:spMk id="3" creationId="{BDEF2F90-3E3E-44CF-8820-4FA6D13C772B}"/>
          </ac:spMkLst>
        </pc:spChg>
        <pc:spChg chg="mod">
          <ac:chgData name="Stefan Mahabeer Ahmed" userId="956c3605-615d-4789-9cb9-25c8ef59b7e2" providerId="ADAL" clId="{0AB5F169-D208-4D31-91DF-B30094B269F0}" dt="2021-06-01T20:54:05.639" v="54" actId="1036"/>
          <ac:spMkLst>
            <pc:docMk/>
            <pc:sldMk cId="4242063566" sldId="258"/>
            <ac:spMk id="6" creationId="{33F77C35-35E7-4C4E-8581-0A101C722D6B}"/>
          </ac:spMkLst>
        </pc:spChg>
        <pc:spChg chg="mod">
          <ac:chgData name="Stefan Mahabeer Ahmed" userId="956c3605-615d-4789-9cb9-25c8ef59b7e2" providerId="ADAL" clId="{0AB5F169-D208-4D31-91DF-B30094B269F0}" dt="2021-06-01T20:54:16.679" v="56" actId="14100"/>
          <ac:spMkLst>
            <pc:docMk/>
            <pc:sldMk cId="4242063566" sldId="258"/>
            <ac:spMk id="7" creationId="{30CACC4D-7FBC-48D3-A43F-41E9AE14CF1E}"/>
          </ac:spMkLst>
        </pc:spChg>
        <pc:spChg chg="add del mod">
          <ac:chgData name="Stefan Mahabeer Ahmed" userId="956c3605-615d-4789-9cb9-25c8ef59b7e2" providerId="ADAL" clId="{0AB5F169-D208-4D31-91DF-B30094B269F0}" dt="2021-06-01T23:10:15.179" v="126" actId="767"/>
          <ac:spMkLst>
            <pc:docMk/>
            <pc:sldMk cId="4242063566" sldId="258"/>
            <ac:spMk id="12" creationId="{EE6A439C-CE4D-46A0-814A-56CC53AFEB58}"/>
          </ac:spMkLst>
        </pc:spChg>
        <pc:spChg chg="add mod">
          <ac:chgData name="Stefan Mahabeer Ahmed" userId="956c3605-615d-4789-9cb9-25c8ef59b7e2" providerId="ADAL" clId="{0AB5F169-D208-4D31-91DF-B30094B269F0}" dt="2021-06-02T11:37:29.059" v="230" actId="14100"/>
          <ac:spMkLst>
            <pc:docMk/>
            <pc:sldMk cId="4242063566" sldId="258"/>
            <ac:spMk id="13" creationId="{9AA05C46-8E6D-4FFC-A985-ACA8AEEE618A}"/>
          </ac:spMkLst>
        </pc:spChg>
        <pc:spChg chg="add mod">
          <ac:chgData name="Stefan Mahabeer Ahmed" userId="956c3605-615d-4789-9cb9-25c8ef59b7e2" providerId="ADAL" clId="{0AB5F169-D208-4D31-91DF-B30094B269F0}" dt="2021-06-04T15:19:23.744" v="5757"/>
          <ac:spMkLst>
            <pc:docMk/>
            <pc:sldMk cId="4242063566" sldId="258"/>
            <ac:spMk id="14" creationId="{E270A1E8-A727-489B-9B89-7097B6068EA8}"/>
          </ac:spMkLst>
        </pc:spChg>
        <pc:spChg chg="add mod">
          <ac:chgData name="Stefan Mahabeer Ahmed" userId="956c3605-615d-4789-9cb9-25c8ef59b7e2" providerId="ADAL" clId="{0AB5F169-D208-4D31-91DF-B30094B269F0}" dt="2021-06-02T16:47:01.988" v="1767" actId="14100"/>
          <ac:spMkLst>
            <pc:docMk/>
            <pc:sldMk cId="4242063566" sldId="258"/>
            <ac:spMk id="15" creationId="{C2DD3E98-297D-474C-A323-72C7A55C0458}"/>
          </ac:spMkLst>
        </pc:spChg>
        <pc:spChg chg="add del mod">
          <ac:chgData name="Stefan Mahabeer Ahmed" userId="956c3605-615d-4789-9cb9-25c8ef59b7e2" providerId="ADAL" clId="{0AB5F169-D208-4D31-91DF-B30094B269F0}" dt="2021-06-13T15:57:40.833" v="7265"/>
          <ac:spMkLst>
            <pc:docMk/>
            <pc:sldMk cId="4242063566" sldId="258"/>
            <ac:spMk id="16" creationId="{7420E99B-613A-4F78-A967-C9F97BB10DA7}"/>
          </ac:spMkLst>
        </pc:spChg>
        <pc:spChg chg="add mod">
          <ac:chgData name="Stefan Mahabeer Ahmed" userId="956c3605-615d-4789-9cb9-25c8ef59b7e2" providerId="ADAL" clId="{0AB5F169-D208-4D31-91DF-B30094B269F0}" dt="2021-06-13T16:03:08.016" v="7549" actId="1036"/>
          <ac:spMkLst>
            <pc:docMk/>
            <pc:sldMk cId="4242063566" sldId="258"/>
            <ac:spMk id="17" creationId="{A13D5DB7-C394-46D6-96E4-09ECFCC32069}"/>
          </ac:spMkLst>
        </pc:spChg>
        <pc:picChg chg="add mod">
          <ac:chgData name="Stefan Mahabeer Ahmed" userId="956c3605-615d-4789-9cb9-25c8ef59b7e2" providerId="ADAL" clId="{0AB5F169-D208-4D31-91DF-B30094B269F0}" dt="2021-06-13T18:04:44.766" v="7564" actId="14100"/>
          <ac:picMkLst>
            <pc:docMk/>
            <pc:sldMk cId="4242063566" sldId="258"/>
            <ac:picMk id="3" creationId="{444B62D3-86FD-4D66-8CC7-7162D50573D2}"/>
          </ac:picMkLst>
        </pc:picChg>
        <pc:cxnChg chg="mod">
          <ac:chgData name="Stefan Mahabeer Ahmed" userId="956c3605-615d-4789-9cb9-25c8ef59b7e2" providerId="ADAL" clId="{0AB5F169-D208-4D31-91DF-B30094B269F0}" dt="2021-06-13T16:02:50.899" v="7508" actId="1036"/>
          <ac:cxnSpMkLst>
            <pc:docMk/>
            <pc:sldMk cId="4242063566" sldId="258"/>
            <ac:cxnSpMk id="4" creationId="{4235E83A-EBC6-421C-AF8E-1D7F2471053F}"/>
          </ac:cxnSpMkLst>
        </pc:cxnChg>
        <pc:cxnChg chg="mod">
          <ac:chgData name="Stefan Mahabeer Ahmed" userId="956c3605-615d-4789-9cb9-25c8ef59b7e2" providerId="ADAL" clId="{0AB5F169-D208-4D31-91DF-B30094B269F0}" dt="2021-06-13T16:03:12.652" v="7561" actId="1035"/>
          <ac:cxnSpMkLst>
            <pc:docMk/>
            <pc:sldMk cId="4242063566" sldId="258"/>
            <ac:cxnSpMk id="5" creationId="{11CD2493-2306-4853-9969-CD76FD4F026C}"/>
          </ac:cxnSpMkLst>
        </pc:cxnChg>
        <pc:cxnChg chg="add del mod">
          <ac:chgData name="Stefan Mahabeer Ahmed" userId="956c3605-615d-4789-9cb9-25c8ef59b7e2" providerId="ADAL" clId="{0AB5F169-D208-4D31-91DF-B30094B269F0}" dt="2021-06-01T23:12:28.689" v="168" actId="478"/>
          <ac:cxnSpMkLst>
            <pc:docMk/>
            <pc:sldMk cId="4242063566" sldId="258"/>
            <ac:cxnSpMk id="10" creationId="{0AE06487-E134-4FAF-B39F-30CD781363EF}"/>
          </ac:cxnSpMkLst>
        </pc:cxnChg>
        <pc:cxnChg chg="add mod">
          <ac:chgData name="Stefan Mahabeer Ahmed" userId="956c3605-615d-4789-9cb9-25c8ef59b7e2" providerId="ADAL" clId="{0AB5F169-D208-4D31-91DF-B30094B269F0}" dt="2021-06-02T15:43:25.746" v="1121" actId="14100"/>
          <ac:cxnSpMkLst>
            <pc:docMk/>
            <pc:sldMk cId="4242063566" sldId="258"/>
            <ac:cxnSpMk id="12" creationId="{B2ECD771-9B90-4435-A473-9BFF02763E5B}"/>
          </ac:cxnSpMkLst>
        </pc:cxnChg>
      </pc:sldChg>
      <pc:sldChg chg="addSp delSp modSp new mod">
        <pc:chgData name="Stefan Mahabeer Ahmed" userId="956c3605-615d-4789-9cb9-25c8ef59b7e2" providerId="ADAL" clId="{0AB5F169-D208-4D31-91DF-B30094B269F0}" dt="2021-06-04T15:19:37.500" v="5760"/>
        <pc:sldMkLst>
          <pc:docMk/>
          <pc:sldMk cId="595510944" sldId="259"/>
        </pc:sldMkLst>
        <pc:spChg chg="add mod">
          <ac:chgData name="Stefan Mahabeer Ahmed" userId="956c3605-615d-4789-9cb9-25c8ef59b7e2" providerId="ADAL" clId="{0AB5F169-D208-4D31-91DF-B30094B269F0}" dt="2021-06-01T20:51:18.767" v="1"/>
          <ac:spMkLst>
            <pc:docMk/>
            <pc:sldMk cId="595510944" sldId="259"/>
            <ac:spMk id="2" creationId="{BC36AE1D-9202-45D4-90D6-0966F5C8344C}"/>
          </ac:spMkLst>
        </pc:spChg>
        <pc:spChg chg="add del mod">
          <ac:chgData name="Stefan Mahabeer Ahmed" userId="956c3605-615d-4789-9cb9-25c8ef59b7e2" providerId="ADAL" clId="{0AB5F169-D208-4D31-91DF-B30094B269F0}" dt="2021-06-04T15:19:36.700" v="5759" actId="478"/>
          <ac:spMkLst>
            <pc:docMk/>
            <pc:sldMk cId="595510944" sldId="259"/>
            <ac:spMk id="3" creationId="{56B6911C-A936-4507-A771-ED4D6E4418F9}"/>
          </ac:spMkLst>
        </pc:spChg>
        <pc:spChg chg="add mod">
          <ac:chgData name="Stefan Mahabeer Ahmed" userId="956c3605-615d-4789-9cb9-25c8ef59b7e2" providerId="ADAL" clId="{0AB5F169-D208-4D31-91DF-B30094B269F0}" dt="2021-06-02T13:05:44.056" v="627" actId="14100"/>
          <ac:spMkLst>
            <pc:docMk/>
            <pc:sldMk cId="595510944" sldId="259"/>
            <ac:spMk id="6" creationId="{A88287B0-5B9D-4956-A57F-C192D6FA54E7}"/>
          </ac:spMkLst>
        </pc:spChg>
        <pc:spChg chg="add mod">
          <ac:chgData name="Stefan Mahabeer Ahmed" userId="956c3605-615d-4789-9cb9-25c8ef59b7e2" providerId="ADAL" clId="{0AB5F169-D208-4D31-91DF-B30094B269F0}" dt="2021-06-02T14:29:06.152" v="900" actId="1035"/>
          <ac:spMkLst>
            <pc:docMk/>
            <pc:sldMk cId="595510944" sldId="259"/>
            <ac:spMk id="7" creationId="{E4E9DB33-F4D9-473E-A554-FBF4ADAD9DEF}"/>
          </ac:spMkLst>
        </pc:spChg>
        <pc:spChg chg="add mod">
          <ac:chgData name="Stefan Mahabeer Ahmed" userId="956c3605-615d-4789-9cb9-25c8ef59b7e2" providerId="ADAL" clId="{0AB5F169-D208-4D31-91DF-B30094B269F0}" dt="2021-06-02T14:26:32.232" v="761" actId="1076"/>
          <ac:spMkLst>
            <pc:docMk/>
            <pc:sldMk cId="595510944" sldId="259"/>
            <ac:spMk id="13" creationId="{608353F6-7FA3-40B0-AAAA-F391B39F9C36}"/>
          </ac:spMkLst>
        </pc:spChg>
        <pc:spChg chg="add mod">
          <ac:chgData name="Stefan Mahabeer Ahmed" userId="956c3605-615d-4789-9cb9-25c8ef59b7e2" providerId="ADAL" clId="{0AB5F169-D208-4D31-91DF-B30094B269F0}" dt="2021-06-04T15:19:37.500" v="5760"/>
          <ac:spMkLst>
            <pc:docMk/>
            <pc:sldMk cId="595510944" sldId="259"/>
            <ac:spMk id="14" creationId="{B9429D43-CC1D-4C73-AC68-CC9574B62756}"/>
          </ac:spMkLst>
        </pc:spChg>
        <pc:spChg chg="add mod">
          <ac:chgData name="Stefan Mahabeer Ahmed" userId="956c3605-615d-4789-9cb9-25c8ef59b7e2" providerId="ADAL" clId="{0AB5F169-D208-4D31-91DF-B30094B269F0}" dt="2021-06-03T15:17:07.033" v="5233" actId="1076"/>
          <ac:spMkLst>
            <pc:docMk/>
            <pc:sldMk cId="595510944" sldId="259"/>
            <ac:spMk id="17" creationId="{AD158084-1CDF-4E84-99DB-50999E9DB0DC}"/>
          </ac:spMkLst>
        </pc:spChg>
        <pc:graphicFrameChg chg="add del modGraphic">
          <ac:chgData name="Stefan Mahabeer Ahmed" userId="956c3605-615d-4789-9cb9-25c8ef59b7e2" providerId="ADAL" clId="{0AB5F169-D208-4D31-91DF-B30094B269F0}" dt="2021-06-02T16:56:27.831" v="1837" actId="478"/>
          <ac:graphicFrameMkLst>
            <pc:docMk/>
            <pc:sldMk cId="595510944" sldId="259"/>
            <ac:graphicFrameMk id="22" creationId="{A43446ED-7152-4AE9-A0DE-A5FEEB02F5D5}"/>
          </ac:graphicFrameMkLst>
        </pc:graphicFrameChg>
        <pc:cxnChg chg="add mod">
          <ac:chgData name="Stefan Mahabeer Ahmed" userId="956c3605-615d-4789-9cb9-25c8ef59b7e2" providerId="ADAL" clId="{0AB5F169-D208-4D31-91DF-B30094B269F0}" dt="2021-06-02T13:06:11.131" v="637" actId="1036"/>
          <ac:cxnSpMkLst>
            <pc:docMk/>
            <pc:sldMk cId="595510944" sldId="259"/>
            <ac:cxnSpMk id="4" creationId="{86FBE28D-5EA9-43C5-AACB-E13491FE8490}"/>
          </ac:cxnSpMkLst>
        </pc:cxnChg>
        <pc:cxnChg chg="add mod">
          <ac:chgData name="Stefan Mahabeer Ahmed" userId="956c3605-615d-4789-9cb9-25c8ef59b7e2" providerId="ADAL" clId="{0AB5F169-D208-4D31-91DF-B30094B269F0}" dt="2021-06-02T13:06:08.433" v="635" actId="1036"/>
          <ac:cxnSpMkLst>
            <pc:docMk/>
            <pc:sldMk cId="595510944" sldId="259"/>
            <ac:cxnSpMk id="5" creationId="{B2E6BD35-6537-4A2F-AACF-1D7DB0D1D4F8}"/>
          </ac:cxnSpMkLst>
        </pc:cxnChg>
        <pc:cxnChg chg="add mod">
          <ac:chgData name="Stefan Mahabeer Ahmed" userId="956c3605-615d-4789-9cb9-25c8ef59b7e2" providerId="ADAL" clId="{0AB5F169-D208-4D31-91DF-B30094B269F0}" dt="2021-06-02T13:06:06.558" v="633" actId="1036"/>
          <ac:cxnSpMkLst>
            <pc:docMk/>
            <pc:sldMk cId="595510944" sldId="259"/>
            <ac:cxnSpMk id="10" creationId="{E37E0F71-3589-41FA-AF3D-7448DC8828A6}"/>
          </ac:cxnSpMkLst>
        </pc:cxnChg>
        <pc:cxnChg chg="add mod">
          <ac:chgData name="Stefan Mahabeer Ahmed" userId="956c3605-615d-4789-9cb9-25c8ef59b7e2" providerId="ADAL" clId="{0AB5F169-D208-4D31-91DF-B30094B269F0}" dt="2021-06-02T13:06:01.866" v="631" actId="1076"/>
          <ac:cxnSpMkLst>
            <pc:docMk/>
            <pc:sldMk cId="595510944" sldId="259"/>
            <ac:cxnSpMk id="12" creationId="{B641C175-DF8E-4642-92F8-05FDDD4439D3}"/>
          </ac:cxnSpMkLst>
        </pc:cxnChg>
        <pc:cxnChg chg="add mod">
          <ac:chgData name="Stefan Mahabeer Ahmed" userId="956c3605-615d-4789-9cb9-25c8ef59b7e2" providerId="ADAL" clId="{0AB5F169-D208-4D31-91DF-B30094B269F0}" dt="2021-06-02T14:26:57.102" v="764" actId="1076"/>
          <ac:cxnSpMkLst>
            <pc:docMk/>
            <pc:sldMk cId="595510944" sldId="259"/>
            <ac:cxnSpMk id="15" creationId="{4D16105A-478F-4F75-A510-C740F1455410}"/>
          </ac:cxnSpMkLst>
        </pc:cxnChg>
        <pc:cxnChg chg="add mod">
          <ac:chgData name="Stefan Mahabeer Ahmed" userId="956c3605-615d-4789-9cb9-25c8ef59b7e2" providerId="ADAL" clId="{0AB5F169-D208-4D31-91DF-B30094B269F0}" dt="2021-06-03T15:17:07.033" v="5233" actId="1076"/>
          <ac:cxnSpMkLst>
            <pc:docMk/>
            <pc:sldMk cId="595510944" sldId="259"/>
            <ac:cxnSpMk id="16" creationId="{CF85C370-F320-44FD-A3F1-BEA215CB9DC8}"/>
          </ac:cxnSpMkLst>
        </pc:cxnChg>
      </pc:sldChg>
      <pc:sldChg chg="addSp delSp modSp new mod">
        <pc:chgData name="Stefan Mahabeer Ahmed" userId="956c3605-615d-4789-9cb9-25c8ef59b7e2" providerId="ADAL" clId="{0AB5F169-D208-4D31-91DF-B30094B269F0}" dt="2021-06-13T15:56:51.962" v="7263" actId="1076"/>
        <pc:sldMkLst>
          <pc:docMk/>
          <pc:sldMk cId="3853243260" sldId="260"/>
        </pc:sldMkLst>
        <pc:spChg chg="add mod">
          <ac:chgData name="Stefan Mahabeer Ahmed" userId="956c3605-615d-4789-9cb9-25c8ef59b7e2" providerId="ADAL" clId="{0AB5F169-D208-4D31-91DF-B30094B269F0}" dt="2021-06-13T15:50:40.437" v="7064" actId="1076"/>
          <ac:spMkLst>
            <pc:docMk/>
            <pc:sldMk cId="3853243260" sldId="260"/>
            <ac:spMk id="2" creationId="{774B600D-B73E-48FA-AE5E-CFA275BA42EE}"/>
          </ac:spMkLst>
        </pc:spChg>
        <pc:spChg chg="add mod">
          <ac:chgData name="Stefan Mahabeer Ahmed" userId="956c3605-615d-4789-9cb9-25c8ef59b7e2" providerId="ADAL" clId="{0AB5F169-D208-4D31-91DF-B30094B269F0}" dt="2021-06-13T15:50:40.437" v="7064" actId="1076"/>
          <ac:spMkLst>
            <pc:docMk/>
            <pc:sldMk cId="3853243260" sldId="260"/>
            <ac:spMk id="3" creationId="{5AB744E8-2249-43B0-A4DB-8463084E4235}"/>
          </ac:spMkLst>
        </pc:spChg>
        <pc:spChg chg="add mod">
          <ac:chgData name="Stefan Mahabeer Ahmed" userId="956c3605-615d-4789-9cb9-25c8ef59b7e2" providerId="ADAL" clId="{0AB5F169-D208-4D31-91DF-B30094B269F0}" dt="2021-06-03T15:16:49.240" v="5232" actId="1076"/>
          <ac:spMkLst>
            <pc:docMk/>
            <pc:sldMk cId="3853243260" sldId="260"/>
            <ac:spMk id="4" creationId="{5D83BFB8-3E45-4B91-84EA-F0F345DFDC7B}"/>
          </ac:spMkLst>
        </pc:spChg>
        <pc:spChg chg="add del mod">
          <ac:chgData name="Stefan Mahabeer Ahmed" userId="956c3605-615d-4789-9cb9-25c8ef59b7e2" providerId="ADAL" clId="{0AB5F169-D208-4D31-91DF-B30094B269F0}" dt="2021-06-01T23:20:07.554" v="218" actId="478"/>
          <ac:spMkLst>
            <pc:docMk/>
            <pc:sldMk cId="3853243260" sldId="260"/>
            <ac:spMk id="4" creationId="{D9205363-6E93-40BD-94BC-9014E85CCD28}"/>
          </ac:spMkLst>
        </pc:spChg>
        <pc:spChg chg="add mod">
          <ac:chgData name="Stefan Mahabeer Ahmed" userId="956c3605-615d-4789-9cb9-25c8ef59b7e2" providerId="ADAL" clId="{0AB5F169-D208-4D31-91DF-B30094B269F0}" dt="2021-06-03T22:56:14.394" v="5502" actId="1036"/>
          <ac:spMkLst>
            <pc:docMk/>
            <pc:sldMk cId="3853243260" sldId="260"/>
            <ac:spMk id="5" creationId="{1BE2677F-906A-4C1A-895C-AF1CD8E415AA}"/>
          </ac:spMkLst>
        </pc:spChg>
        <pc:spChg chg="add mod">
          <ac:chgData name="Stefan Mahabeer Ahmed" userId="956c3605-615d-4789-9cb9-25c8ef59b7e2" providerId="ADAL" clId="{0AB5F169-D208-4D31-91DF-B30094B269F0}" dt="2021-06-03T22:56:04.331" v="5473" actId="1036"/>
          <ac:spMkLst>
            <pc:docMk/>
            <pc:sldMk cId="3853243260" sldId="260"/>
            <ac:spMk id="6" creationId="{2E8FE2CD-9C60-4A12-B068-8B297E1622E0}"/>
          </ac:spMkLst>
        </pc:spChg>
        <pc:spChg chg="add mod">
          <ac:chgData name="Stefan Mahabeer Ahmed" userId="956c3605-615d-4789-9cb9-25c8ef59b7e2" providerId="ADAL" clId="{0AB5F169-D208-4D31-91DF-B30094B269F0}" dt="2021-06-02T16:41:30.154" v="1720" actId="1076"/>
          <ac:spMkLst>
            <pc:docMk/>
            <pc:sldMk cId="3853243260" sldId="260"/>
            <ac:spMk id="7" creationId="{0596AD91-9562-4AA7-A0E3-ED2EF5655A4B}"/>
          </ac:spMkLst>
        </pc:spChg>
        <pc:spChg chg="add mod">
          <ac:chgData name="Stefan Mahabeer Ahmed" userId="956c3605-615d-4789-9cb9-25c8ef59b7e2" providerId="ADAL" clId="{0AB5F169-D208-4D31-91DF-B30094B269F0}" dt="2021-06-02T19:30:13.881" v="2217" actId="1076"/>
          <ac:spMkLst>
            <pc:docMk/>
            <pc:sldMk cId="3853243260" sldId="260"/>
            <ac:spMk id="8" creationId="{F8E8B5E4-DFF3-4F6D-B70A-B9E57A838531}"/>
          </ac:spMkLst>
        </pc:spChg>
        <pc:spChg chg="add mod">
          <ac:chgData name="Stefan Mahabeer Ahmed" userId="956c3605-615d-4789-9cb9-25c8ef59b7e2" providerId="ADAL" clId="{0AB5F169-D208-4D31-91DF-B30094B269F0}" dt="2021-06-02T19:30:07.779" v="2214" actId="1076"/>
          <ac:spMkLst>
            <pc:docMk/>
            <pc:sldMk cId="3853243260" sldId="260"/>
            <ac:spMk id="9" creationId="{A00FAAE7-9DAB-40E8-99A5-6462D4223949}"/>
          </ac:spMkLst>
        </pc:spChg>
        <pc:spChg chg="add mod">
          <ac:chgData name="Stefan Mahabeer Ahmed" userId="956c3605-615d-4789-9cb9-25c8ef59b7e2" providerId="ADAL" clId="{0AB5F169-D208-4D31-91DF-B30094B269F0}" dt="2021-06-03T22:56:10.213" v="5488" actId="1036"/>
          <ac:spMkLst>
            <pc:docMk/>
            <pc:sldMk cId="3853243260" sldId="260"/>
            <ac:spMk id="10" creationId="{B4B32985-BC07-4A30-B1DA-EFFCBFCC7940}"/>
          </ac:spMkLst>
        </pc:spChg>
        <pc:spChg chg="add mod">
          <ac:chgData name="Stefan Mahabeer Ahmed" userId="956c3605-615d-4789-9cb9-25c8ef59b7e2" providerId="ADAL" clId="{0AB5F169-D208-4D31-91DF-B30094B269F0}" dt="2021-06-13T10:48:28.779" v="6840" actId="1036"/>
          <ac:spMkLst>
            <pc:docMk/>
            <pc:sldMk cId="3853243260" sldId="260"/>
            <ac:spMk id="11" creationId="{C37D6EC8-F4F7-4294-8172-66834DD698BB}"/>
          </ac:spMkLst>
        </pc:spChg>
        <pc:spChg chg="add mod">
          <ac:chgData name="Stefan Mahabeer Ahmed" userId="956c3605-615d-4789-9cb9-25c8ef59b7e2" providerId="ADAL" clId="{0AB5F169-D208-4D31-91DF-B30094B269F0}" dt="2021-06-02T21:28:13.819" v="4358" actId="1076"/>
          <ac:spMkLst>
            <pc:docMk/>
            <pc:sldMk cId="3853243260" sldId="260"/>
            <ac:spMk id="12" creationId="{0CAC9204-8EE4-40C3-B756-B6C57CD82C15}"/>
          </ac:spMkLst>
        </pc:spChg>
        <pc:spChg chg="add mod">
          <ac:chgData name="Stefan Mahabeer Ahmed" userId="956c3605-615d-4789-9cb9-25c8ef59b7e2" providerId="ADAL" clId="{0AB5F169-D208-4D31-91DF-B30094B269F0}" dt="2021-06-13T10:47:30.093" v="6819" actId="1076"/>
          <ac:spMkLst>
            <pc:docMk/>
            <pc:sldMk cId="3853243260" sldId="260"/>
            <ac:spMk id="13" creationId="{90E4CA44-4A5D-488B-A03D-49F767FAA165}"/>
          </ac:spMkLst>
        </pc:spChg>
        <pc:spChg chg="add mod">
          <ac:chgData name="Stefan Mahabeer Ahmed" userId="956c3605-615d-4789-9cb9-25c8ef59b7e2" providerId="ADAL" clId="{0AB5F169-D208-4D31-91DF-B30094B269F0}" dt="2021-06-13T15:48:58.598" v="7062" actId="1036"/>
          <ac:spMkLst>
            <pc:docMk/>
            <pc:sldMk cId="3853243260" sldId="260"/>
            <ac:spMk id="14" creationId="{AD8E1585-830A-4BFD-AFAF-17C3D2C08E5A}"/>
          </ac:spMkLst>
        </pc:spChg>
        <pc:spChg chg="add del mod">
          <ac:chgData name="Stefan Mahabeer Ahmed" userId="956c3605-615d-4789-9cb9-25c8ef59b7e2" providerId="ADAL" clId="{0AB5F169-D208-4D31-91DF-B30094B269F0}" dt="2021-06-01T23:19:44.652" v="214" actId="478"/>
          <ac:spMkLst>
            <pc:docMk/>
            <pc:sldMk cId="3853243260" sldId="260"/>
            <ac:spMk id="14" creationId="{F92DE1DA-1AAD-402F-9570-2E8EA398C167}"/>
          </ac:spMkLst>
        </pc:spChg>
        <pc:spChg chg="add del mod">
          <ac:chgData name="Stefan Mahabeer Ahmed" userId="956c3605-615d-4789-9cb9-25c8ef59b7e2" providerId="ADAL" clId="{0AB5F169-D208-4D31-91DF-B30094B269F0}" dt="2021-06-01T23:19:48.658" v="215" actId="478"/>
          <ac:spMkLst>
            <pc:docMk/>
            <pc:sldMk cId="3853243260" sldId="260"/>
            <ac:spMk id="15" creationId="{FB082E66-443A-45C7-A353-B10570869FDE}"/>
          </ac:spMkLst>
        </pc:spChg>
        <pc:spChg chg="add mod">
          <ac:chgData name="Stefan Mahabeer Ahmed" userId="956c3605-615d-4789-9cb9-25c8ef59b7e2" providerId="ADAL" clId="{0AB5F169-D208-4D31-91DF-B30094B269F0}" dt="2021-06-02T22:42:50.874" v="5087" actId="1076"/>
          <ac:spMkLst>
            <pc:docMk/>
            <pc:sldMk cId="3853243260" sldId="260"/>
            <ac:spMk id="16" creationId="{A7C67D16-962D-4AC4-B3E6-500339F57D93}"/>
          </ac:spMkLst>
        </pc:spChg>
        <pc:spChg chg="add mod">
          <ac:chgData name="Stefan Mahabeer Ahmed" userId="956c3605-615d-4789-9cb9-25c8ef59b7e2" providerId="ADAL" clId="{0AB5F169-D208-4D31-91DF-B30094B269F0}" dt="2021-06-02T13:56:24.952" v="683" actId="1076"/>
          <ac:spMkLst>
            <pc:docMk/>
            <pc:sldMk cId="3853243260" sldId="260"/>
            <ac:spMk id="17" creationId="{0B749869-3640-4AB7-B93D-E0C8077F11F5}"/>
          </ac:spMkLst>
        </pc:spChg>
        <pc:spChg chg="add del mod">
          <ac:chgData name="Stefan Mahabeer Ahmed" userId="956c3605-615d-4789-9cb9-25c8ef59b7e2" providerId="ADAL" clId="{0AB5F169-D208-4D31-91DF-B30094B269F0}" dt="2021-06-04T15:23:19.205" v="5867" actId="478"/>
          <ac:spMkLst>
            <pc:docMk/>
            <pc:sldMk cId="3853243260" sldId="260"/>
            <ac:spMk id="18" creationId="{8D1A19EC-8538-460C-B552-7B9167F5F8A2}"/>
          </ac:spMkLst>
        </pc:spChg>
        <pc:spChg chg="add del mod">
          <ac:chgData name="Stefan Mahabeer Ahmed" userId="956c3605-615d-4789-9cb9-25c8ef59b7e2" providerId="ADAL" clId="{0AB5F169-D208-4D31-91DF-B30094B269F0}" dt="2021-06-04T15:23:26.454" v="5869" actId="478"/>
          <ac:spMkLst>
            <pc:docMk/>
            <pc:sldMk cId="3853243260" sldId="260"/>
            <ac:spMk id="19" creationId="{4C64050F-FF1D-4AA5-80D1-A0C991BF664F}"/>
          </ac:spMkLst>
        </pc:spChg>
        <pc:spChg chg="add mod">
          <ac:chgData name="Stefan Mahabeer Ahmed" userId="956c3605-615d-4789-9cb9-25c8ef59b7e2" providerId="ADAL" clId="{0AB5F169-D208-4D31-91DF-B30094B269F0}" dt="2021-06-13T15:51:39.718" v="7097" actId="14100"/>
          <ac:spMkLst>
            <pc:docMk/>
            <pc:sldMk cId="3853243260" sldId="260"/>
            <ac:spMk id="20" creationId="{7D31DCF3-963B-412D-AC7B-DC93C10CA385}"/>
          </ac:spMkLst>
        </pc:spChg>
        <pc:spChg chg="add mod ord">
          <ac:chgData name="Stefan Mahabeer Ahmed" userId="956c3605-615d-4789-9cb9-25c8ef59b7e2" providerId="ADAL" clId="{0AB5F169-D208-4D31-91DF-B30094B269F0}" dt="2021-06-13T14:23:11.231" v="6845" actId="1076"/>
          <ac:spMkLst>
            <pc:docMk/>
            <pc:sldMk cId="3853243260" sldId="260"/>
            <ac:spMk id="21" creationId="{2C9D3E76-4CC5-4012-B1CF-A8F3C77EA544}"/>
          </ac:spMkLst>
        </pc:spChg>
        <pc:spChg chg="add del mod">
          <ac:chgData name="Stefan Mahabeer Ahmed" userId="956c3605-615d-4789-9cb9-25c8ef59b7e2" providerId="ADAL" clId="{0AB5F169-D208-4D31-91DF-B30094B269F0}" dt="2021-06-04T15:23:34.254" v="5872" actId="478"/>
          <ac:spMkLst>
            <pc:docMk/>
            <pc:sldMk cId="3853243260" sldId="260"/>
            <ac:spMk id="22" creationId="{E6A8907F-266C-4215-BBFE-5F5E43AA3899}"/>
          </ac:spMkLst>
        </pc:spChg>
        <pc:spChg chg="add del mod">
          <ac:chgData name="Stefan Mahabeer Ahmed" userId="956c3605-615d-4789-9cb9-25c8ef59b7e2" providerId="ADAL" clId="{0AB5F169-D208-4D31-91DF-B30094B269F0}" dt="2021-06-02T20:45:54.007" v="2719" actId="478"/>
          <ac:spMkLst>
            <pc:docMk/>
            <pc:sldMk cId="3853243260" sldId="260"/>
            <ac:spMk id="23" creationId="{39C305E7-8BE1-4763-8B99-D50BF9B9B5DB}"/>
          </ac:spMkLst>
        </pc:spChg>
        <pc:spChg chg="add mod">
          <ac:chgData name="Stefan Mahabeer Ahmed" userId="956c3605-615d-4789-9cb9-25c8ef59b7e2" providerId="ADAL" clId="{0AB5F169-D208-4D31-91DF-B30094B269F0}" dt="2021-06-04T15:23:02.867" v="5862" actId="1035"/>
          <ac:spMkLst>
            <pc:docMk/>
            <pc:sldMk cId="3853243260" sldId="260"/>
            <ac:spMk id="24" creationId="{36990FD2-497E-4E03-B2C0-16AA009F1518}"/>
          </ac:spMkLst>
        </pc:spChg>
        <pc:spChg chg="add mod">
          <ac:chgData name="Stefan Mahabeer Ahmed" userId="956c3605-615d-4789-9cb9-25c8ef59b7e2" providerId="ADAL" clId="{0AB5F169-D208-4D31-91DF-B30094B269F0}" dt="2021-06-04T15:23:02.867" v="5862" actId="1035"/>
          <ac:spMkLst>
            <pc:docMk/>
            <pc:sldMk cId="3853243260" sldId="260"/>
            <ac:spMk id="25" creationId="{E0197EFD-5F08-4E6F-AFB2-DD0FB51B5D65}"/>
          </ac:spMkLst>
        </pc:spChg>
        <pc:spChg chg="add del mod">
          <ac:chgData name="Stefan Mahabeer Ahmed" userId="956c3605-615d-4789-9cb9-25c8ef59b7e2" providerId="ADAL" clId="{0AB5F169-D208-4D31-91DF-B30094B269F0}" dt="2021-06-04T15:23:41.199" v="5877" actId="478"/>
          <ac:spMkLst>
            <pc:docMk/>
            <pc:sldMk cId="3853243260" sldId="260"/>
            <ac:spMk id="26" creationId="{670B8585-1014-404C-967F-7D57149A113E}"/>
          </ac:spMkLst>
        </pc:spChg>
        <pc:spChg chg="add del mod">
          <ac:chgData name="Stefan Mahabeer Ahmed" userId="956c3605-615d-4789-9cb9-25c8ef59b7e2" providerId="ADAL" clId="{0AB5F169-D208-4D31-91DF-B30094B269F0}" dt="2021-06-04T15:23:43.025" v="5878" actId="478"/>
          <ac:spMkLst>
            <pc:docMk/>
            <pc:sldMk cId="3853243260" sldId="260"/>
            <ac:spMk id="27" creationId="{69904EBB-8E46-4953-A744-AF67060B7772}"/>
          </ac:spMkLst>
        </pc:spChg>
        <pc:spChg chg="add mod">
          <ac:chgData name="Stefan Mahabeer Ahmed" userId="956c3605-615d-4789-9cb9-25c8ef59b7e2" providerId="ADAL" clId="{0AB5F169-D208-4D31-91DF-B30094B269F0}" dt="2021-06-02T13:56:35.263" v="687" actId="1076"/>
          <ac:spMkLst>
            <pc:docMk/>
            <pc:sldMk cId="3853243260" sldId="260"/>
            <ac:spMk id="28" creationId="{CABD5F2E-07D2-4853-9F6C-4C64CE28A720}"/>
          </ac:spMkLst>
        </pc:spChg>
        <pc:spChg chg="add mod">
          <ac:chgData name="Stefan Mahabeer Ahmed" userId="956c3605-615d-4789-9cb9-25c8ef59b7e2" providerId="ADAL" clId="{0AB5F169-D208-4D31-91DF-B30094B269F0}" dt="2021-06-13T10:48:15.309" v="6834" actId="1036"/>
          <ac:spMkLst>
            <pc:docMk/>
            <pc:sldMk cId="3853243260" sldId="260"/>
            <ac:spMk id="29" creationId="{13347EE8-9259-4997-84B2-89ECEC2466A9}"/>
          </ac:spMkLst>
        </pc:spChg>
        <pc:spChg chg="add mod">
          <ac:chgData name="Stefan Mahabeer Ahmed" userId="956c3605-615d-4789-9cb9-25c8ef59b7e2" providerId="ADAL" clId="{0AB5F169-D208-4D31-91DF-B30094B269F0}" dt="2021-06-02T17:03:36.643" v="1915" actId="1076"/>
          <ac:spMkLst>
            <pc:docMk/>
            <pc:sldMk cId="3853243260" sldId="260"/>
            <ac:spMk id="30" creationId="{5995BFDC-3524-4EE2-917D-705C5C12A0B1}"/>
          </ac:spMkLst>
        </pc:spChg>
        <pc:spChg chg="add mod">
          <ac:chgData name="Stefan Mahabeer Ahmed" userId="956c3605-615d-4789-9cb9-25c8ef59b7e2" providerId="ADAL" clId="{0AB5F169-D208-4D31-91DF-B30094B269F0}" dt="2021-06-13T10:48:28.779" v="6840" actId="1036"/>
          <ac:spMkLst>
            <pc:docMk/>
            <pc:sldMk cId="3853243260" sldId="260"/>
            <ac:spMk id="31" creationId="{EA06A011-B8CE-469E-B7B9-FB207C79EBE6}"/>
          </ac:spMkLst>
        </pc:spChg>
        <pc:spChg chg="add del mod">
          <ac:chgData name="Stefan Mahabeer Ahmed" userId="956c3605-615d-4789-9cb9-25c8ef59b7e2" providerId="ADAL" clId="{0AB5F169-D208-4D31-91DF-B30094B269F0}" dt="2021-06-04T15:23:15.079" v="5865" actId="478"/>
          <ac:spMkLst>
            <pc:docMk/>
            <pc:sldMk cId="3853243260" sldId="260"/>
            <ac:spMk id="38" creationId="{797F08B8-C5E1-4940-A80A-D82848B2DFB2}"/>
          </ac:spMkLst>
        </pc:spChg>
        <pc:spChg chg="add del mod">
          <ac:chgData name="Stefan Mahabeer Ahmed" userId="956c3605-615d-4789-9cb9-25c8ef59b7e2" providerId="ADAL" clId="{0AB5F169-D208-4D31-91DF-B30094B269F0}" dt="2021-06-02T20:38:56.087" v="2375"/>
          <ac:spMkLst>
            <pc:docMk/>
            <pc:sldMk cId="3853243260" sldId="260"/>
            <ac:spMk id="39" creationId="{5728FA28-0332-45DC-84A0-19FDE6E6CDB5}"/>
          </ac:spMkLst>
        </pc:spChg>
        <pc:spChg chg="add mod">
          <ac:chgData name="Stefan Mahabeer Ahmed" userId="956c3605-615d-4789-9cb9-25c8ef59b7e2" providerId="ADAL" clId="{0AB5F169-D208-4D31-91DF-B30094B269F0}" dt="2021-06-13T10:47:53.516" v="6820" actId="1076"/>
          <ac:spMkLst>
            <pc:docMk/>
            <pc:sldMk cId="3853243260" sldId="260"/>
            <ac:spMk id="65" creationId="{FB1AD665-C4EC-4CD0-A528-4F10F606FF90}"/>
          </ac:spMkLst>
        </pc:spChg>
        <pc:spChg chg="add mod">
          <ac:chgData name="Stefan Mahabeer Ahmed" userId="956c3605-615d-4789-9cb9-25c8ef59b7e2" providerId="ADAL" clId="{0AB5F169-D208-4D31-91DF-B30094B269F0}" dt="2021-06-13T10:47:53.516" v="6820" actId="1076"/>
          <ac:spMkLst>
            <pc:docMk/>
            <pc:sldMk cId="3853243260" sldId="260"/>
            <ac:spMk id="66" creationId="{80DCB1E5-BB6D-4D20-8663-5D0724374D61}"/>
          </ac:spMkLst>
        </pc:spChg>
        <pc:spChg chg="add mod">
          <ac:chgData name="Stefan Mahabeer Ahmed" userId="956c3605-615d-4789-9cb9-25c8ef59b7e2" providerId="ADAL" clId="{0AB5F169-D208-4D31-91DF-B30094B269F0}" dt="2021-06-04T15:59:53.901" v="6566" actId="1037"/>
          <ac:spMkLst>
            <pc:docMk/>
            <pc:sldMk cId="3853243260" sldId="260"/>
            <ac:spMk id="67" creationId="{F603A5AD-FDD7-4581-A2ED-01782E479B84}"/>
          </ac:spMkLst>
        </pc:spChg>
        <pc:spChg chg="add mod">
          <ac:chgData name="Stefan Mahabeer Ahmed" userId="956c3605-615d-4789-9cb9-25c8ef59b7e2" providerId="ADAL" clId="{0AB5F169-D208-4D31-91DF-B30094B269F0}" dt="2021-06-04T15:59:56.569" v="6573" actId="1037"/>
          <ac:spMkLst>
            <pc:docMk/>
            <pc:sldMk cId="3853243260" sldId="260"/>
            <ac:spMk id="68" creationId="{21CB85A6-2932-4B66-8D65-C26971C09A6F}"/>
          </ac:spMkLst>
        </pc:spChg>
        <pc:spChg chg="add mod">
          <ac:chgData name="Stefan Mahabeer Ahmed" userId="956c3605-615d-4789-9cb9-25c8ef59b7e2" providerId="ADAL" clId="{0AB5F169-D208-4D31-91DF-B30094B269F0}" dt="2021-06-13T10:48:15.309" v="6834" actId="1036"/>
          <ac:spMkLst>
            <pc:docMk/>
            <pc:sldMk cId="3853243260" sldId="260"/>
            <ac:spMk id="69" creationId="{E07435AA-9CE8-4FA6-908A-86C651DA6A8C}"/>
          </ac:spMkLst>
        </pc:spChg>
        <pc:spChg chg="add mod">
          <ac:chgData name="Stefan Mahabeer Ahmed" userId="956c3605-615d-4789-9cb9-25c8ef59b7e2" providerId="ADAL" clId="{0AB5F169-D208-4D31-91DF-B30094B269F0}" dt="2021-06-04T16:00:37.540" v="6599" actId="1037"/>
          <ac:spMkLst>
            <pc:docMk/>
            <pc:sldMk cId="3853243260" sldId="260"/>
            <ac:spMk id="70" creationId="{9B91D64A-A875-44CF-9961-941DC100F51F}"/>
          </ac:spMkLst>
        </pc:spChg>
        <pc:spChg chg="add mod">
          <ac:chgData name="Stefan Mahabeer Ahmed" userId="956c3605-615d-4789-9cb9-25c8ef59b7e2" providerId="ADAL" clId="{0AB5F169-D208-4D31-91DF-B30094B269F0}" dt="2021-06-13T14:23:22.840" v="6846" actId="1076"/>
          <ac:spMkLst>
            <pc:docMk/>
            <pc:sldMk cId="3853243260" sldId="260"/>
            <ac:spMk id="71" creationId="{1F36541D-644B-4F3F-99C3-109A56D645FF}"/>
          </ac:spMkLst>
        </pc:spChg>
        <pc:spChg chg="add mod">
          <ac:chgData name="Stefan Mahabeer Ahmed" userId="956c3605-615d-4789-9cb9-25c8ef59b7e2" providerId="ADAL" clId="{0AB5F169-D208-4D31-91DF-B30094B269F0}" dt="2021-06-02T19:37:10.716" v="2306" actId="571"/>
          <ac:spMkLst>
            <pc:docMk/>
            <pc:sldMk cId="3853243260" sldId="260"/>
            <ac:spMk id="72" creationId="{038DCAB7-9D13-454C-883D-7DFBA8378A62}"/>
          </ac:spMkLst>
        </pc:spChg>
        <pc:spChg chg="add mod">
          <ac:chgData name="Stefan Mahabeer Ahmed" userId="956c3605-615d-4789-9cb9-25c8ef59b7e2" providerId="ADAL" clId="{0AB5F169-D208-4D31-91DF-B30094B269F0}" dt="2021-06-13T14:23:22.840" v="6846" actId="1076"/>
          <ac:spMkLst>
            <pc:docMk/>
            <pc:sldMk cId="3853243260" sldId="260"/>
            <ac:spMk id="72" creationId="{B53DB094-E1CC-4307-AEF4-C81B6E299D1C}"/>
          </ac:spMkLst>
        </pc:spChg>
        <pc:spChg chg="add mod">
          <ac:chgData name="Stefan Mahabeer Ahmed" userId="956c3605-615d-4789-9cb9-25c8ef59b7e2" providerId="ADAL" clId="{0AB5F169-D208-4D31-91DF-B30094B269F0}" dt="2021-06-04T15:23:02.867" v="5862" actId="1035"/>
          <ac:spMkLst>
            <pc:docMk/>
            <pc:sldMk cId="3853243260" sldId="260"/>
            <ac:spMk id="74" creationId="{52144055-A77D-477F-8B2B-AB2267E01859}"/>
          </ac:spMkLst>
        </pc:spChg>
        <pc:spChg chg="add mod">
          <ac:chgData name="Stefan Mahabeer Ahmed" userId="956c3605-615d-4789-9cb9-25c8ef59b7e2" providerId="ADAL" clId="{0AB5F169-D208-4D31-91DF-B30094B269F0}" dt="2021-06-04T15:19:29.696" v="5758" actId="1076"/>
          <ac:spMkLst>
            <pc:docMk/>
            <pc:sldMk cId="3853243260" sldId="260"/>
            <ac:spMk id="75" creationId="{FBFF5C6A-9247-4FA6-83A6-D16BA4E33EAF}"/>
          </ac:spMkLst>
        </pc:spChg>
        <pc:spChg chg="add mod">
          <ac:chgData name="Stefan Mahabeer Ahmed" userId="956c3605-615d-4789-9cb9-25c8ef59b7e2" providerId="ADAL" clId="{0AB5F169-D208-4D31-91DF-B30094B269F0}" dt="2021-06-13T15:45:12.430" v="6883" actId="14100"/>
          <ac:spMkLst>
            <pc:docMk/>
            <pc:sldMk cId="3853243260" sldId="260"/>
            <ac:spMk id="76" creationId="{7CB81B2B-9AA7-403B-A013-D489FAD1CCA2}"/>
          </ac:spMkLst>
        </pc:spChg>
        <pc:spChg chg="add mod">
          <ac:chgData name="Stefan Mahabeer Ahmed" userId="956c3605-615d-4789-9cb9-25c8ef59b7e2" providerId="ADAL" clId="{0AB5F169-D208-4D31-91DF-B30094B269F0}" dt="2021-06-04T16:00:31.132" v="6589" actId="1038"/>
          <ac:spMkLst>
            <pc:docMk/>
            <pc:sldMk cId="3853243260" sldId="260"/>
            <ac:spMk id="77" creationId="{165BE67E-A29D-49CD-914F-D63C8DC64C68}"/>
          </ac:spMkLst>
        </pc:spChg>
        <pc:spChg chg="add mod">
          <ac:chgData name="Stefan Mahabeer Ahmed" userId="956c3605-615d-4789-9cb9-25c8ef59b7e2" providerId="ADAL" clId="{0AB5F169-D208-4D31-91DF-B30094B269F0}" dt="2021-06-04T15:23:02.867" v="5862" actId="1035"/>
          <ac:spMkLst>
            <pc:docMk/>
            <pc:sldMk cId="3853243260" sldId="260"/>
            <ac:spMk id="79" creationId="{6437385C-D04A-41E5-A4CA-6179A81DC30A}"/>
          </ac:spMkLst>
        </pc:spChg>
        <pc:spChg chg="add mod">
          <ac:chgData name="Stefan Mahabeer Ahmed" userId="956c3605-615d-4789-9cb9-25c8ef59b7e2" providerId="ADAL" clId="{0AB5F169-D208-4D31-91DF-B30094B269F0}" dt="2021-06-13T15:48:54.514" v="7060" actId="1035"/>
          <ac:spMkLst>
            <pc:docMk/>
            <pc:sldMk cId="3853243260" sldId="260"/>
            <ac:spMk id="82" creationId="{7B6D9F89-5F64-4AA1-96AE-329C8084D745}"/>
          </ac:spMkLst>
        </pc:spChg>
        <pc:spChg chg="add del mod">
          <ac:chgData name="Stefan Mahabeer Ahmed" userId="956c3605-615d-4789-9cb9-25c8ef59b7e2" providerId="ADAL" clId="{0AB5F169-D208-4D31-91DF-B30094B269F0}" dt="2021-06-04T15:23:32.213" v="5871" actId="478"/>
          <ac:spMkLst>
            <pc:docMk/>
            <pc:sldMk cId="3853243260" sldId="260"/>
            <ac:spMk id="82" creationId="{B1C44075-2903-4278-97E7-0BFF1CC60587}"/>
          </ac:spMkLst>
        </pc:spChg>
        <pc:spChg chg="add mod">
          <ac:chgData name="Stefan Mahabeer Ahmed" userId="956c3605-615d-4789-9cb9-25c8ef59b7e2" providerId="ADAL" clId="{0AB5F169-D208-4D31-91DF-B30094B269F0}" dt="2021-06-02T15:49:09.577" v="1204" actId="571"/>
          <ac:spMkLst>
            <pc:docMk/>
            <pc:sldMk cId="3853243260" sldId="260"/>
            <ac:spMk id="82" creationId="{FA5DFB78-09BA-4F4E-8A78-3F36AC3EBD35}"/>
          </ac:spMkLst>
        </pc:spChg>
        <pc:spChg chg="add mod">
          <ac:chgData name="Stefan Mahabeer Ahmed" userId="956c3605-615d-4789-9cb9-25c8ef59b7e2" providerId="ADAL" clId="{0AB5F169-D208-4D31-91DF-B30094B269F0}" dt="2021-06-13T15:48:48.294" v="7053" actId="1036"/>
          <ac:spMkLst>
            <pc:docMk/>
            <pc:sldMk cId="3853243260" sldId="260"/>
            <ac:spMk id="83" creationId="{05EE2EAD-6A56-4D09-A8A2-A072AA27C82D}"/>
          </ac:spMkLst>
        </pc:spChg>
        <pc:spChg chg="add del mod">
          <ac:chgData name="Stefan Mahabeer Ahmed" userId="956c3605-615d-4789-9cb9-25c8ef59b7e2" providerId="ADAL" clId="{0AB5F169-D208-4D31-91DF-B30094B269F0}" dt="2021-06-04T15:23:38.369" v="5875" actId="478"/>
          <ac:spMkLst>
            <pc:docMk/>
            <pc:sldMk cId="3853243260" sldId="260"/>
            <ac:spMk id="83" creationId="{F9C5C9B5-F35B-496B-830D-D03CBB5C393E}"/>
          </ac:spMkLst>
        </pc:spChg>
        <pc:spChg chg="add mod">
          <ac:chgData name="Stefan Mahabeer Ahmed" userId="956c3605-615d-4789-9cb9-25c8ef59b7e2" providerId="ADAL" clId="{0AB5F169-D208-4D31-91DF-B30094B269F0}" dt="2021-06-13T15:51:32.888" v="7094" actId="403"/>
          <ac:spMkLst>
            <pc:docMk/>
            <pc:sldMk cId="3853243260" sldId="260"/>
            <ac:spMk id="84" creationId="{419DB151-93D8-4948-8704-FFFB9DFBDE8D}"/>
          </ac:spMkLst>
        </pc:spChg>
        <pc:spChg chg="add del mod">
          <ac:chgData name="Stefan Mahabeer Ahmed" userId="956c3605-615d-4789-9cb9-25c8ef59b7e2" providerId="ADAL" clId="{0AB5F169-D208-4D31-91DF-B30094B269F0}" dt="2021-06-04T15:23:36.305" v="5873" actId="478"/>
          <ac:spMkLst>
            <pc:docMk/>
            <pc:sldMk cId="3853243260" sldId="260"/>
            <ac:spMk id="84" creationId="{4447919A-AC45-499E-821A-B72C843BBE37}"/>
          </ac:spMkLst>
        </pc:spChg>
        <pc:spChg chg="add mod">
          <ac:chgData name="Stefan Mahabeer Ahmed" userId="956c3605-615d-4789-9cb9-25c8ef59b7e2" providerId="ADAL" clId="{0AB5F169-D208-4D31-91DF-B30094B269F0}" dt="2021-06-02T15:49:08.761" v="1203" actId="571"/>
          <ac:spMkLst>
            <pc:docMk/>
            <pc:sldMk cId="3853243260" sldId="260"/>
            <ac:spMk id="85" creationId="{4A665C64-5B78-482B-83F9-EDBE7270EAF0}"/>
          </ac:spMkLst>
        </pc:spChg>
        <pc:spChg chg="add mod">
          <ac:chgData name="Stefan Mahabeer Ahmed" userId="956c3605-615d-4789-9cb9-25c8ef59b7e2" providerId="ADAL" clId="{0AB5F169-D208-4D31-91DF-B30094B269F0}" dt="2021-06-13T15:48:32.880" v="7021" actId="20577"/>
          <ac:spMkLst>
            <pc:docMk/>
            <pc:sldMk cId="3853243260" sldId="260"/>
            <ac:spMk id="85" creationId="{B4D13195-E137-40D6-8E2B-6C8451BD3F74}"/>
          </ac:spMkLst>
        </pc:spChg>
        <pc:spChg chg="add mod">
          <ac:chgData name="Stefan Mahabeer Ahmed" userId="956c3605-615d-4789-9cb9-25c8ef59b7e2" providerId="ADAL" clId="{0AB5F169-D208-4D31-91DF-B30094B269F0}" dt="2021-06-02T20:45:34.240" v="2700" actId="571"/>
          <ac:spMkLst>
            <pc:docMk/>
            <pc:sldMk cId="3853243260" sldId="260"/>
            <ac:spMk id="85" creationId="{D0B731FE-C681-47C9-9C26-3CCC157E689F}"/>
          </ac:spMkLst>
        </pc:spChg>
        <pc:spChg chg="add mod">
          <ac:chgData name="Stefan Mahabeer Ahmed" userId="956c3605-615d-4789-9cb9-25c8ef59b7e2" providerId="ADAL" clId="{0AB5F169-D208-4D31-91DF-B30094B269F0}" dt="2021-06-02T20:45:34.240" v="2700" actId="571"/>
          <ac:spMkLst>
            <pc:docMk/>
            <pc:sldMk cId="3853243260" sldId="260"/>
            <ac:spMk id="86" creationId="{8270A0D9-B9CE-4D5B-BD75-E1E2599B8476}"/>
          </ac:spMkLst>
        </pc:spChg>
        <pc:spChg chg="add mod">
          <ac:chgData name="Stefan Mahabeer Ahmed" userId="956c3605-615d-4789-9cb9-25c8ef59b7e2" providerId="ADAL" clId="{0AB5F169-D208-4D31-91DF-B30094B269F0}" dt="2021-06-02T15:49:08.761" v="1203" actId="571"/>
          <ac:spMkLst>
            <pc:docMk/>
            <pc:sldMk cId="3853243260" sldId="260"/>
            <ac:spMk id="86" creationId="{8DF42DC6-3C6D-4D12-B65C-FF95059CA541}"/>
          </ac:spMkLst>
        </pc:spChg>
        <pc:spChg chg="add mod">
          <ac:chgData name="Stefan Mahabeer Ahmed" userId="956c3605-615d-4789-9cb9-25c8ef59b7e2" providerId="ADAL" clId="{0AB5F169-D208-4D31-91DF-B30094B269F0}" dt="2021-06-04T16:00:41.834" v="6611" actId="1037"/>
          <ac:spMkLst>
            <pc:docMk/>
            <pc:sldMk cId="3853243260" sldId="260"/>
            <ac:spMk id="86" creationId="{A733CAA3-55EA-4D3E-A037-621CC52955D7}"/>
          </ac:spMkLst>
        </pc:spChg>
        <pc:spChg chg="add del mod">
          <ac:chgData name="Stefan Mahabeer Ahmed" userId="956c3605-615d-4789-9cb9-25c8ef59b7e2" providerId="ADAL" clId="{0AB5F169-D208-4D31-91DF-B30094B269F0}" dt="2021-06-04T15:23:56.224" v="5882" actId="478"/>
          <ac:spMkLst>
            <pc:docMk/>
            <pc:sldMk cId="3853243260" sldId="260"/>
            <ac:spMk id="87" creationId="{7B6429F9-6480-4AE2-A1F8-C8A09EBB94F4}"/>
          </ac:spMkLst>
        </pc:spChg>
        <pc:spChg chg="add mod">
          <ac:chgData name="Stefan Mahabeer Ahmed" userId="956c3605-615d-4789-9cb9-25c8ef59b7e2" providerId="ADAL" clId="{0AB5F169-D208-4D31-91DF-B30094B269F0}" dt="2021-06-13T15:56:51.962" v="7263" actId="1076"/>
          <ac:spMkLst>
            <pc:docMk/>
            <pc:sldMk cId="3853243260" sldId="260"/>
            <ac:spMk id="87" creationId="{D7748A55-BEEB-46C1-B08C-A05D0172B2A9}"/>
          </ac:spMkLst>
        </pc:spChg>
        <pc:spChg chg="add del mod">
          <ac:chgData name="Stefan Mahabeer Ahmed" userId="956c3605-615d-4789-9cb9-25c8ef59b7e2" providerId="ADAL" clId="{0AB5F169-D208-4D31-91DF-B30094B269F0}" dt="2021-06-04T15:23:52.451" v="5880" actId="478"/>
          <ac:spMkLst>
            <pc:docMk/>
            <pc:sldMk cId="3853243260" sldId="260"/>
            <ac:spMk id="88" creationId="{90861618-4B42-4A79-BA81-942B4BF0A918}"/>
          </ac:spMkLst>
        </pc:spChg>
        <pc:spChg chg="add del mod">
          <ac:chgData name="Stefan Mahabeer Ahmed" userId="956c3605-615d-4789-9cb9-25c8ef59b7e2" providerId="ADAL" clId="{0AB5F169-D208-4D31-91DF-B30094B269F0}" dt="2021-06-04T15:23:49.943" v="5879" actId="478"/>
          <ac:spMkLst>
            <pc:docMk/>
            <pc:sldMk cId="3853243260" sldId="260"/>
            <ac:spMk id="89" creationId="{07C5EFC3-FA7E-415D-B029-327AC41BC4FC}"/>
          </ac:spMkLst>
        </pc:spChg>
        <pc:spChg chg="add mod">
          <ac:chgData name="Stefan Mahabeer Ahmed" userId="956c3605-615d-4789-9cb9-25c8ef59b7e2" providerId="ADAL" clId="{0AB5F169-D208-4D31-91DF-B30094B269F0}" dt="2021-06-02T20:50:36.405" v="2826" actId="571"/>
          <ac:spMkLst>
            <pc:docMk/>
            <pc:sldMk cId="3853243260" sldId="260"/>
            <ac:spMk id="93" creationId="{E8BB53C0-BC96-4A18-B022-989AB15A5F7A}"/>
          </ac:spMkLst>
        </pc:spChg>
        <pc:spChg chg="add mod">
          <ac:chgData name="Stefan Mahabeer Ahmed" userId="956c3605-615d-4789-9cb9-25c8ef59b7e2" providerId="ADAL" clId="{0AB5F169-D208-4D31-91DF-B30094B269F0}" dt="2021-06-13T14:23:32.072" v="6847" actId="1076"/>
          <ac:spMkLst>
            <pc:docMk/>
            <pc:sldMk cId="3853243260" sldId="260"/>
            <ac:spMk id="93" creationId="{F9A5A88A-E133-4C9E-B274-26034C87B372}"/>
          </ac:spMkLst>
        </pc:spChg>
        <pc:spChg chg="add mod">
          <ac:chgData name="Stefan Mahabeer Ahmed" userId="956c3605-615d-4789-9cb9-25c8ef59b7e2" providerId="ADAL" clId="{0AB5F169-D208-4D31-91DF-B30094B269F0}" dt="2021-06-02T20:50:36.405" v="2826" actId="571"/>
          <ac:spMkLst>
            <pc:docMk/>
            <pc:sldMk cId="3853243260" sldId="260"/>
            <ac:spMk id="94" creationId="{10B82C03-3A48-4345-921E-62C77C0AFDA9}"/>
          </ac:spMkLst>
        </pc:spChg>
        <pc:spChg chg="add mod">
          <ac:chgData name="Stefan Mahabeer Ahmed" userId="956c3605-615d-4789-9cb9-25c8ef59b7e2" providerId="ADAL" clId="{0AB5F169-D208-4D31-91DF-B30094B269F0}" dt="2021-06-04T15:23:02.867" v="5862" actId="1035"/>
          <ac:spMkLst>
            <pc:docMk/>
            <pc:sldMk cId="3853243260" sldId="260"/>
            <ac:spMk id="94" creationId="{52E74D56-5B8A-41E1-904C-145433F99CC1}"/>
          </ac:spMkLst>
        </pc:spChg>
        <pc:spChg chg="add mod">
          <ac:chgData name="Stefan Mahabeer Ahmed" userId="956c3605-615d-4789-9cb9-25c8ef59b7e2" providerId="ADAL" clId="{0AB5F169-D208-4D31-91DF-B30094B269F0}" dt="2021-06-04T15:23:02.867" v="5862" actId="1035"/>
          <ac:spMkLst>
            <pc:docMk/>
            <pc:sldMk cId="3853243260" sldId="260"/>
            <ac:spMk id="95" creationId="{963034BC-EED3-4D94-A4D8-EC50BEEBEAAD}"/>
          </ac:spMkLst>
        </pc:spChg>
        <pc:spChg chg="add mod">
          <ac:chgData name="Stefan Mahabeer Ahmed" userId="956c3605-615d-4789-9cb9-25c8ef59b7e2" providerId="ADAL" clId="{0AB5F169-D208-4D31-91DF-B30094B269F0}" dt="2021-06-13T14:23:32.072" v="6847" actId="1076"/>
          <ac:spMkLst>
            <pc:docMk/>
            <pc:sldMk cId="3853243260" sldId="260"/>
            <ac:spMk id="97" creationId="{DD87CC12-0B09-4F9A-BD86-5945F5C2D198}"/>
          </ac:spMkLst>
        </pc:spChg>
        <pc:spChg chg="add mod">
          <ac:chgData name="Stefan Mahabeer Ahmed" userId="956c3605-615d-4789-9cb9-25c8ef59b7e2" providerId="ADAL" clId="{0AB5F169-D208-4D31-91DF-B30094B269F0}" dt="2021-06-04T15:23:02.867" v="5862" actId="1035"/>
          <ac:spMkLst>
            <pc:docMk/>
            <pc:sldMk cId="3853243260" sldId="260"/>
            <ac:spMk id="98" creationId="{72B1A3E2-84A0-49E1-B633-5C272AA47989}"/>
          </ac:spMkLst>
        </pc:spChg>
        <pc:spChg chg="add del mod">
          <ac:chgData name="Stefan Mahabeer Ahmed" userId="956c3605-615d-4789-9cb9-25c8ef59b7e2" providerId="ADAL" clId="{0AB5F169-D208-4D31-91DF-B30094B269F0}" dt="2021-06-13T10:48:28.779" v="6840" actId="1036"/>
          <ac:spMkLst>
            <pc:docMk/>
            <pc:sldMk cId="3853243260" sldId="260"/>
            <ac:spMk id="100" creationId="{97DE8667-DB24-4C61-A293-A66CA996A56B}"/>
          </ac:spMkLst>
        </pc:spChg>
        <pc:spChg chg="add mod">
          <ac:chgData name="Stefan Mahabeer Ahmed" userId="956c3605-615d-4789-9cb9-25c8ef59b7e2" providerId="ADAL" clId="{0AB5F169-D208-4D31-91DF-B30094B269F0}" dt="2021-06-13T10:48:28.779" v="6840" actId="1036"/>
          <ac:spMkLst>
            <pc:docMk/>
            <pc:sldMk cId="3853243260" sldId="260"/>
            <ac:spMk id="101" creationId="{260A3204-9D9E-49CE-B1FA-DC355A7D0FFA}"/>
          </ac:spMkLst>
        </pc:spChg>
        <pc:spChg chg="add mod">
          <ac:chgData name="Stefan Mahabeer Ahmed" userId="956c3605-615d-4789-9cb9-25c8ef59b7e2" providerId="ADAL" clId="{0AB5F169-D208-4D31-91DF-B30094B269F0}" dt="2021-06-13T14:23:11.231" v="6845" actId="1076"/>
          <ac:spMkLst>
            <pc:docMk/>
            <pc:sldMk cId="3853243260" sldId="260"/>
            <ac:spMk id="102" creationId="{E2DDD9D3-A7A5-4BC0-845A-C8B207AAB1B5}"/>
          </ac:spMkLst>
        </pc:spChg>
        <pc:spChg chg="add mod">
          <ac:chgData name="Stefan Mahabeer Ahmed" userId="956c3605-615d-4789-9cb9-25c8ef59b7e2" providerId="ADAL" clId="{0AB5F169-D208-4D31-91DF-B30094B269F0}" dt="2021-06-03T22:56:32.692" v="5544" actId="1036"/>
          <ac:spMkLst>
            <pc:docMk/>
            <pc:sldMk cId="3853243260" sldId="260"/>
            <ac:spMk id="103" creationId="{2B07595D-B613-466E-BCE5-EDDFC3EF59A5}"/>
          </ac:spMkLst>
        </pc:spChg>
        <pc:spChg chg="add mod">
          <ac:chgData name="Stefan Mahabeer Ahmed" userId="956c3605-615d-4789-9cb9-25c8ef59b7e2" providerId="ADAL" clId="{0AB5F169-D208-4D31-91DF-B30094B269F0}" dt="2021-06-03T22:56:29.130" v="5536" actId="1036"/>
          <ac:spMkLst>
            <pc:docMk/>
            <pc:sldMk cId="3853243260" sldId="260"/>
            <ac:spMk id="105" creationId="{37C769DE-91D6-466B-B581-5AFAE2DC4754}"/>
          </ac:spMkLst>
        </pc:spChg>
        <pc:spChg chg="add mod">
          <ac:chgData name="Stefan Mahabeer Ahmed" userId="956c3605-615d-4789-9cb9-25c8ef59b7e2" providerId="ADAL" clId="{0AB5F169-D208-4D31-91DF-B30094B269F0}" dt="2021-06-13T15:53:36.728" v="7138" actId="20577"/>
          <ac:spMkLst>
            <pc:docMk/>
            <pc:sldMk cId="3853243260" sldId="260"/>
            <ac:spMk id="108" creationId="{13EBD49C-FA3C-47EC-9ABF-47839E0BC0E2}"/>
          </ac:spMkLst>
        </pc:spChg>
        <pc:spChg chg="add mod">
          <ac:chgData name="Stefan Mahabeer Ahmed" userId="956c3605-615d-4789-9cb9-25c8ef59b7e2" providerId="ADAL" clId="{0AB5F169-D208-4D31-91DF-B30094B269F0}" dt="2021-06-03T22:56:23.092" v="5521" actId="1036"/>
          <ac:spMkLst>
            <pc:docMk/>
            <pc:sldMk cId="3853243260" sldId="260"/>
            <ac:spMk id="109" creationId="{81F4B6EC-C577-4260-85B5-8C898E243E8E}"/>
          </ac:spMkLst>
        </pc:spChg>
        <pc:spChg chg="add mod">
          <ac:chgData name="Stefan Mahabeer Ahmed" userId="956c3605-615d-4789-9cb9-25c8ef59b7e2" providerId="ADAL" clId="{0AB5F169-D208-4D31-91DF-B30094B269F0}" dt="2021-06-02T21:33:11.249" v="5001" actId="1076"/>
          <ac:spMkLst>
            <pc:docMk/>
            <pc:sldMk cId="3853243260" sldId="260"/>
            <ac:spMk id="110" creationId="{C517E0FF-6E8F-4654-AE8F-A220B411823F}"/>
          </ac:spMkLst>
        </pc:spChg>
        <pc:spChg chg="add mod">
          <ac:chgData name="Stefan Mahabeer Ahmed" userId="956c3605-615d-4789-9cb9-25c8ef59b7e2" providerId="ADAL" clId="{0AB5F169-D208-4D31-91DF-B30094B269F0}" dt="2021-06-02T21:32:52.780" v="4945" actId="1038"/>
          <ac:spMkLst>
            <pc:docMk/>
            <pc:sldMk cId="3853243260" sldId="260"/>
            <ac:spMk id="111" creationId="{54E4818B-B4CF-45C0-BC45-E05C60072102}"/>
          </ac:spMkLst>
        </pc:spChg>
        <pc:spChg chg="add del mod">
          <ac:chgData name="Stefan Mahabeer Ahmed" userId="956c3605-615d-4789-9cb9-25c8ef59b7e2" providerId="ADAL" clId="{0AB5F169-D208-4D31-91DF-B30094B269F0}" dt="2021-06-04T15:23:24.097" v="5868" actId="478"/>
          <ac:spMkLst>
            <pc:docMk/>
            <pc:sldMk cId="3853243260" sldId="260"/>
            <ac:spMk id="113" creationId="{6640DDE7-9740-418A-99B4-4F85FCA0D6CA}"/>
          </ac:spMkLst>
        </pc:spChg>
        <pc:spChg chg="add mod">
          <ac:chgData name="Stefan Mahabeer Ahmed" userId="956c3605-615d-4789-9cb9-25c8ef59b7e2" providerId="ADAL" clId="{0AB5F169-D208-4D31-91DF-B30094B269F0}" dt="2021-06-13T14:23:11.231" v="6845" actId="1076"/>
          <ac:spMkLst>
            <pc:docMk/>
            <pc:sldMk cId="3853243260" sldId="260"/>
            <ac:spMk id="114" creationId="{F76CEC4C-321D-49D7-ADE4-0B02A803B717}"/>
          </ac:spMkLst>
        </pc:spChg>
        <pc:cxnChg chg="add del mod">
          <ac:chgData name="Stefan Mahabeer Ahmed" userId="956c3605-615d-4789-9cb9-25c8ef59b7e2" providerId="ADAL" clId="{0AB5F169-D208-4D31-91DF-B30094B269F0}" dt="2021-06-02T21:07:02.166" v="3912" actId="478"/>
          <ac:cxnSpMkLst>
            <pc:docMk/>
            <pc:sldMk cId="3853243260" sldId="260"/>
            <ac:cxnSpMk id="32" creationId="{452BD433-7D0D-49F0-9693-080ADABB327D}"/>
          </ac:cxnSpMkLst>
        </pc:cxnChg>
        <pc:cxnChg chg="add del mod">
          <ac:chgData name="Stefan Mahabeer Ahmed" userId="956c3605-615d-4789-9cb9-25c8ef59b7e2" providerId="ADAL" clId="{0AB5F169-D208-4D31-91DF-B30094B269F0}" dt="2021-06-02T21:07:02.166" v="3912" actId="478"/>
          <ac:cxnSpMkLst>
            <pc:docMk/>
            <pc:sldMk cId="3853243260" sldId="260"/>
            <ac:cxnSpMk id="33" creationId="{1C059F5E-15AA-4CFF-BAF9-2445EA3E7014}"/>
          </ac:cxnSpMkLst>
        </pc:cxnChg>
        <pc:cxnChg chg="add del mod">
          <ac:chgData name="Stefan Mahabeer Ahmed" userId="956c3605-615d-4789-9cb9-25c8ef59b7e2" providerId="ADAL" clId="{0AB5F169-D208-4D31-91DF-B30094B269F0}" dt="2021-06-02T21:07:02.166" v="3912" actId="478"/>
          <ac:cxnSpMkLst>
            <pc:docMk/>
            <pc:sldMk cId="3853243260" sldId="260"/>
            <ac:cxnSpMk id="34" creationId="{68BCF386-364A-4B51-A25C-0E8049BD44FA}"/>
          </ac:cxnSpMkLst>
        </pc:cxnChg>
        <pc:cxnChg chg="add del mod">
          <ac:chgData name="Stefan Mahabeer Ahmed" userId="956c3605-615d-4789-9cb9-25c8ef59b7e2" providerId="ADAL" clId="{0AB5F169-D208-4D31-91DF-B30094B269F0}" dt="2021-06-02T20:37:36.049" v="2362" actId="478"/>
          <ac:cxnSpMkLst>
            <pc:docMk/>
            <pc:sldMk cId="3853243260" sldId="260"/>
            <ac:cxnSpMk id="45" creationId="{4345B40E-6B11-4A53-9AC2-6D354DEA7752}"/>
          </ac:cxnSpMkLst>
        </pc:cxnChg>
        <pc:cxnChg chg="add del mod">
          <ac:chgData name="Stefan Mahabeer Ahmed" userId="956c3605-615d-4789-9cb9-25c8ef59b7e2" providerId="ADAL" clId="{0AB5F169-D208-4D31-91DF-B30094B269F0}" dt="2021-06-02T20:37:39.813" v="2363" actId="478"/>
          <ac:cxnSpMkLst>
            <pc:docMk/>
            <pc:sldMk cId="3853243260" sldId="260"/>
            <ac:cxnSpMk id="46" creationId="{EA632B77-A533-448C-9DF6-0F113D6BE57A}"/>
          </ac:cxnSpMkLst>
        </pc:cxnChg>
        <pc:cxnChg chg="add del mod">
          <ac:chgData name="Stefan Mahabeer Ahmed" userId="956c3605-615d-4789-9cb9-25c8ef59b7e2" providerId="ADAL" clId="{0AB5F169-D208-4D31-91DF-B30094B269F0}" dt="2021-06-02T20:37:33.812" v="2361" actId="478"/>
          <ac:cxnSpMkLst>
            <pc:docMk/>
            <pc:sldMk cId="3853243260" sldId="260"/>
            <ac:cxnSpMk id="47" creationId="{D6C8B1D2-C321-4103-B7BB-6F6BCFEB619D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48" creationId="{C368D9FE-154E-480A-AE49-D13729E2BE8C}"/>
          </ac:cxnSpMkLst>
        </pc:cxnChg>
        <pc:cxnChg chg="add del mod">
          <ac:chgData name="Stefan Mahabeer Ahmed" userId="956c3605-615d-4789-9cb9-25c8ef59b7e2" providerId="ADAL" clId="{0AB5F169-D208-4D31-91DF-B30094B269F0}" dt="2021-06-02T20:39:34.574" v="2379" actId="478"/>
          <ac:cxnSpMkLst>
            <pc:docMk/>
            <pc:sldMk cId="3853243260" sldId="260"/>
            <ac:cxnSpMk id="49" creationId="{36D203A2-8650-409B-810C-311A0AAEDA61}"/>
          </ac:cxnSpMkLst>
        </pc:cxnChg>
        <pc:cxnChg chg="add del mod">
          <ac:chgData name="Stefan Mahabeer Ahmed" userId="956c3605-615d-4789-9cb9-25c8ef59b7e2" providerId="ADAL" clId="{0AB5F169-D208-4D31-91DF-B30094B269F0}" dt="2021-06-02T20:39:36.277" v="2380" actId="478"/>
          <ac:cxnSpMkLst>
            <pc:docMk/>
            <pc:sldMk cId="3853243260" sldId="260"/>
            <ac:cxnSpMk id="50" creationId="{1073B154-5285-40DF-AB86-4D4AF8897BBA}"/>
          </ac:cxnSpMkLst>
        </pc:cxnChg>
        <pc:cxnChg chg="add del mod">
          <ac:chgData name="Stefan Mahabeer Ahmed" userId="956c3605-615d-4789-9cb9-25c8ef59b7e2" providerId="ADAL" clId="{0AB5F169-D208-4D31-91DF-B30094B269F0}" dt="2021-06-02T20:39:32.543" v="2378" actId="478"/>
          <ac:cxnSpMkLst>
            <pc:docMk/>
            <pc:sldMk cId="3853243260" sldId="260"/>
            <ac:cxnSpMk id="51" creationId="{B8086E91-1265-4688-BE78-7503BA59A047}"/>
          </ac:cxnSpMkLst>
        </pc:cxnChg>
        <pc:cxnChg chg="add del mod">
          <ac:chgData name="Stefan Mahabeer Ahmed" userId="956c3605-615d-4789-9cb9-25c8ef59b7e2" providerId="ADAL" clId="{0AB5F169-D208-4D31-91DF-B30094B269F0}" dt="2021-06-02T20:40:38.471" v="2423" actId="478"/>
          <ac:cxnSpMkLst>
            <pc:docMk/>
            <pc:sldMk cId="3853243260" sldId="260"/>
            <ac:cxnSpMk id="52" creationId="{CC650BCC-CD9B-4E8E-9E14-99D326F0F87B}"/>
          </ac:cxnSpMkLst>
        </pc:cxnChg>
        <pc:cxnChg chg="add del mod">
          <ac:chgData name="Stefan Mahabeer Ahmed" userId="956c3605-615d-4789-9cb9-25c8ef59b7e2" providerId="ADAL" clId="{0AB5F169-D208-4D31-91DF-B30094B269F0}" dt="2021-06-02T20:40:41.206" v="2424" actId="478"/>
          <ac:cxnSpMkLst>
            <pc:docMk/>
            <pc:sldMk cId="3853243260" sldId="260"/>
            <ac:cxnSpMk id="53" creationId="{3E35A469-1729-41FD-9321-9687AE14FB69}"/>
          </ac:cxnSpMkLst>
        </pc:cxnChg>
        <pc:cxnChg chg="add del mod">
          <ac:chgData name="Stefan Mahabeer Ahmed" userId="956c3605-615d-4789-9cb9-25c8ef59b7e2" providerId="ADAL" clId="{0AB5F169-D208-4D31-91DF-B30094B269F0}" dt="2021-06-02T20:40:37.065" v="2422" actId="478"/>
          <ac:cxnSpMkLst>
            <pc:docMk/>
            <pc:sldMk cId="3853243260" sldId="260"/>
            <ac:cxnSpMk id="54" creationId="{365D3037-5313-4C5B-BD30-DECF3A5ED4A0}"/>
          </ac:cxnSpMkLst>
        </pc:cxnChg>
        <pc:cxnChg chg="add del mod">
          <ac:chgData name="Stefan Mahabeer Ahmed" userId="956c3605-615d-4789-9cb9-25c8ef59b7e2" providerId="ADAL" clId="{0AB5F169-D208-4D31-91DF-B30094B269F0}" dt="2021-06-02T20:55:10.238" v="3215" actId="478"/>
          <ac:cxnSpMkLst>
            <pc:docMk/>
            <pc:sldMk cId="3853243260" sldId="260"/>
            <ac:cxnSpMk id="55" creationId="{DEB837D2-824F-4958-9A89-C41213C30136}"/>
          </ac:cxnSpMkLst>
        </pc:cxnChg>
        <pc:cxnChg chg="add del mod">
          <ac:chgData name="Stefan Mahabeer Ahmed" userId="956c3605-615d-4789-9cb9-25c8ef59b7e2" providerId="ADAL" clId="{0AB5F169-D208-4D31-91DF-B30094B269F0}" dt="2021-06-02T20:55:13.317" v="3216" actId="478"/>
          <ac:cxnSpMkLst>
            <pc:docMk/>
            <pc:sldMk cId="3853243260" sldId="260"/>
            <ac:cxnSpMk id="56" creationId="{69D74D0A-B2B5-442C-8BE9-D6CD55A90022}"/>
          </ac:cxnSpMkLst>
        </pc:cxnChg>
        <pc:cxnChg chg="add del mod">
          <ac:chgData name="Stefan Mahabeer Ahmed" userId="956c3605-615d-4789-9cb9-25c8ef59b7e2" providerId="ADAL" clId="{0AB5F169-D208-4D31-91DF-B30094B269F0}" dt="2021-06-02T20:55:08.113" v="3214" actId="478"/>
          <ac:cxnSpMkLst>
            <pc:docMk/>
            <pc:sldMk cId="3853243260" sldId="260"/>
            <ac:cxnSpMk id="57" creationId="{2386AAAF-CEDD-4080-B307-CAC19DAD535A}"/>
          </ac:cxnSpMkLst>
        </pc:cxnChg>
        <pc:cxnChg chg="add del mod">
          <ac:chgData name="Stefan Mahabeer Ahmed" userId="956c3605-615d-4789-9cb9-25c8ef59b7e2" providerId="ADAL" clId="{0AB5F169-D208-4D31-91DF-B30094B269F0}" dt="2021-06-02T21:22:51.047" v="4004" actId="478"/>
          <ac:cxnSpMkLst>
            <pc:docMk/>
            <pc:sldMk cId="3853243260" sldId="260"/>
            <ac:cxnSpMk id="63" creationId="{5AA6A779-3E4E-4C9D-81DA-82B5EF6D73C2}"/>
          </ac:cxnSpMkLst>
        </pc:cxnChg>
        <pc:cxnChg chg="add del mod">
          <ac:chgData name="Stefan Mahabeer Ahmed" userId="956c3605-615d-4789-9cb9-25c8ef59b7e2" providerId="ADAL" clId="{0AB5F169-D208-4D31-91DF-B30094B269F0}" dt="2021-06-02T21:22:49.390" v="4003" actId="478"/>
          <ac:cxnSpMkLst>
            <pc:docMk/>
            <pc:sldMk cId="3853243260" sldId="260"/>
            <ac:cxnSpMk id="64" creationId="{A0A6660E-19A9-4C3F-986E-2E23E61DD2B5}"/>
          </ac:cxnSpMkLst>
        </pc:cxnChg>
        <pc:cxnChg chg="add del mod">
          <ac:chgData name="Stefan Mahabeer Ahmed" userId="956c3605-615d-4789-9cb9-25c8ef59b7e2" providerId="ADAL" clId="{0AB5F169-D208-4D31-91DF-B30094B269F0}" dt="2021-06-02T21:22:47.687" v="4002" actId="478"/>
          <ac:cxnSpMkLst>
            <pc:docMk/>
            <pc:sldMk cId="3853243260" sldId="260"/>
            <ac:cxnSpMk id="65" creationId="{193E5047-D791-47E2-9537-A0F0861D444D}"/>
          </ac:cxnSpMkLst>
        </pc:cxnChg>
        <pc:cxnChg chg="add del mod">
          <ac:chgData name="Stefan Mahabeer Ahmed" userId="956c3605-615d-4789-9cb9-25c8ef59b7e2" providerId="ADAL" clId="{0AB5F169-D208-4D31-91DF-B30094B269F0}" dt="2021-06-02T22:45:39.372" v="5194" actId="478"/>
          <ac:cxnSpMkLst>
            <pc:docMk/>
            <pc:sldMk cId="3853243260" sldId="260"/>
            <ac:cxnSpMk id="66" creationId="{5D94BDC6-A786-48D0-BD16-F5A7A36C00C7}"/>
          </ac:cxnSpMkLst>
        </pc:cxnChg>
        <pc:cxnChg chg="add del mod">
          <ac:chgData name="Stefan Mahabeer Ahmed" userId="956c3605-615d-4789-9cb9-25c8ef59b7e2" providerId="ADAL" clId="{0AB5F169-D208-4D31-91DF-B30094B269F0}" dt="2021-06-02T22:45:41.301" v="5195" actId="478"/>
          <ac:cxnSpMkLst>
            <pc:docMk/>
            <pc:sldMk cId="3853243260" sldId="260"/>
            <ac:cxnSpMk id="67" creationId="{3F7F4F74-B5DF-487B-B1D1-E16C14158CCF}"/>
          </ac:cxnSpMkLst>
        </pc:cxnChg>
        <pc:cxnChg chg="add del mod">
          <ac:chgData name="Stefan Mahabeer Ahmed" userId="956c3605-615d-4789-9cb9-25c8ef59b7e2" providerId="ADAL" clId="{0AB5F169-D208-4D31-91DF-B30094B269F0}" dt="2021-06-02T22:45:37.525" v="5193" actId="478"/>
          <ac:cxnSpMkLst>
            <pc:docMk/>
            <pc:sldMk cId="3853243260" sldId="260"/>
            <ac:cxnSpMk id="68" creationId="{55013149-B294-4746-A2B5-98307E1E1B4F}"/>
          </ac:cxnSpMkLst>
        </pc:cxnChg>
        <pc:cxnChg chg="add del mod">
          <ac:chgData name="Stefan Mahabeer Ahmed" userId="956c3605-615d-4789-9cb9-25c8ef59b7e2" providerId="ADAL" clId="{0AB5F169-D208-4D31-91DF-B30094B269F0}" dt="2021-06-02T21:29:43.450" v="4379" actId="478"/>
          <ac:cxnSpMkLst>
            <pc:docMk/>
            <pc:sldMk cId="3853243260" sldId="260"/>
            <ac:cxnSpMk id="69" creationId="{7DDF9577-4E0F-4237-BCB3-C411EECC61F5}"/>
          </ac:cxnSpMkLst>
        </pc:cxnChg>
        <pc:cxnChg chg="add del mod">
          <ac:chgData name="Stefan Mahabeer Ahmed" userId="956c3605-615d-4789-9cb9-25c8ef59b7e2" providerId="ADAL" clId="{0AB5F169-D208-4D31-91DF-B30094B269F0}" dt="2021-06-02T21:24:29.960" v="4064" actId="478"/>
          <ac:cxnSpMkLst>
            <pc:docMk/>
            <pc:sldMk cId="3853243260" sldId="260"/>
            <ac:cxnSpMk id="70" creationId="{A8BA280D-0FC6-470F-8651-AEBDD53B5327}"/>
          </ac:cxnSpMkLst>
        </pc:cxnChg>
        <pc:cxnChg chg="add del mod">
          <ac:chgData name="Stefan Mahabeer Ahmed" userId="956c3605-615d-4789-9cb9-25c8ef59b7e2" providerId="ADAL" clId="{0AB5F169-D208-4D31-91DF-B30094B269F0}" dt="2021-06-02T21:24:26.147" v="4062" actId="478"/>
          <ac:cxnSpMkLst>
            <pc:docMk/>
            <pc:sldMk cId="3853243260" sldId="260"/>
            <ac:cxnSpMk id="71" creationId="{9987B0B9-C90B-4494-B436-21E6E7C56572}"/>
          </ac:cxnSpMkLst>
        </pc:cxnChg>
        <pc:cxnChg chg="add mod">
          <ac:chgData name="Stefan Mahabeer Ahmed" userId="956c3605-615d-4789-9cb9-25c8ef59b7e2" providerId="ADAL" clId="{0AB5F169-D208-4D31-91DF-B30094B269F0}" dt="2021-06-02T19:37:10.716" v="2306" actId="571"/>
          <ac:cxnSpMkLst>
            <pc:docMk/>
            <pc:sldMk cId="3853243260" sldId="260"/>
            <ac:cxnSpMk id="73" creationId="{1B5B31E7-BCE4-4551-98CE-A1FE8FFCE0F5}"/>
          </ac:cxnSpMkLst>
        </pc:cxnChg>
        <pc:cxnChg chg="add mod">
          <ac:chgData name="Stefan Mahabeer Ahmed" userId="956c3605-615d-4789-9cb9-25c8ef59b7e2" providerId="ADAL" clId="{0AB5F169-D208-4D31-91DF-B30094B269F0}" dt="2021-06-04T15:28:50.457" v="6263" actId="14100"/>
          <ac:cxnSpMkLst>
            <pc:docMk/>
            <pc:sldMk cId="3853243260" sldId="260"/>
            <ac:cxnSpMk id="73" creationId="{749B654E-10AA-46E9-93DC-09722CDCF7FE}"/>
          </ac:cxnSpMkLst>
        </pc:cxnChg>
        <pc:cxnChg chg="add del mod">
          <ac:chgData name="Stefan Mahabeer Ahmed" userId="956c3605-615d-4789-9cb9-25c8ef59b7e2" providerId="ADAL" clId="{0AB5F169-D208-4D31-91DF-B30094B269F0}" dt="2021-06-02T21:24:28.194" v="4063" actId="478"/>
          <ac:cxnSpMkLst>
            <pc:docMk/>
            <pc:sldMk cId="3853243260" sldId="260"/>
            <ac:cxnSpMk id="76" creationId="{AC0332F7-76FB-4DD1-B9CE-FC3A3E7116E3}"/>
          </ac:cxnSpMkLst>
        </pc:cxnChg>
        <pc:cxnChg chg="add del mod">
          <ac:chgData name="Stefan Mahabeer Ahmed" userId="956c3605-615d-4789-9cb9-25c8ef59b7e2" providerId="ADAL" clId="{0AB5F169-D208-4D31-91DF-B30094B269F0}" dt="2021-06-02T21:29:42.044" v="4378" actId="478"/>
          <ac:cxnSpMkLst>
            <pc:docMk/>
            <pc:sldMk cId="3853243260" sldId="260"/>
            <ac:cxnSpMk id="77" creationId="{F2AFEC1A-5C84-4E24-9796-31A8BA146916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78" creationId="{A82D1C37-8C33-49DB-96DA-1F124991AD27}"/>
          </ac:cxnSpMkLst>
        </pc:cxnChg>
        <pc:cxnChg chg="add mod">
          <ac:chgData name="Stefan Mahabeer Ahmed" userId="956c3605-615d-4789-9cb9-25c8ef59b7e2" providerId="ADAL" clId="{0AB5F169-D208-4D31-91DF-B30094B269F0}" dt="2021-06-02T15:47:37.372" v="1155" actId="571"/>
          <ac:cxnSpMkLst>
            <pc:docMk/>
            <pc:sldMk cId="3853243260" sldId="260"/>
            <ac:cxnSpMk id="79" creationId="{2ED47082-0D04-4CCA-912C-2B7C8B22B80E}"/>
          </ac:cxnSpMkLst>
        </pc:cxnChg>
        <pc:cxnChg chg="add mod">
          <ac:chgData name="Stefan Mahabeer Ahmed" userId="956c3605-615d-4789-9cb9-25c8ef59b7e2" providerId="ADAL" clId="{0AB5F169-D208-4D31-91DF-B30094B269F0}" dt="2021-06-02T21:04:44.998" v="3878" actId="1038"/>
          <ac:cxnSpMkLst>
            <pc:docMk/>
            <pc:sldMk cId="3853243260" sldId="260"/>
            <ac:cxnSpMk id="80" creationId="{AC80506B-6EFA-494D-A182-3602785B2535}"/>
          </ac:cxnSpMkLst>
        </pc:cxnChg>
        <pc:cxnChg chg="add mod">
          <ac:chgData name="Stefan Mahabeer Ahmed" userId="956c3605-615d-4789-9cb9-25c8ef59b7e2" providerId="ADAL" clId="{0AB5F169-D208-4D31-91DF-B30094B269F0}" dt="2021-06-02T15:47:37.372" v="1155" actId="571"/>
          <ac:cxnSpMkLst>
            <pc:docMk/>
            <pc:sldMk cId="3853243260" sldId="260"/>
            <ac:cxnSpMk id="80" creationId="{EAE685AB-CF51-4131-99E7-FA2AC4607C8A}"/>
          </ac:cxnSpMkLst>
        </pc:cxnChg>
        <pc:cxnChg chg="add mod">
          <ac:chgData name="Stefan Mahabeer Ahmed" userId="956c3605-615d-4789-9cb9-25c8ef59b7e2" providerId="ADAL" clId="{0AB5F169-D208-4D31-91DF-B30094B269F0}" dt="2021-06-02T15:47:37.372" v="1155" actId="571"/>
          <ac:cxnSpMkLst>
            <pc:docMk/>
            <pc:sldMk cId="3853243260" sldId="260"/>
            <ac:cxnSpMk id="81" creationId="{0E7000A0-AF0E-453D-A720-7BF61A03FE9C}"/>
          </ac:cxnSpMkLst>
        </pc:cxnChg>
        <pc:cxnChg chg="add mod">
          <ac:chgData name="Stefan Mahabeer Ahmed" userId="956c3605-615d-4789-9cb9-25c8ef59b7e2" providerId="ADAL" clId="{0AB5F169-D208-4D31-91DF-B30094B269F0}" dt="2021-06-04T15:25:39.635" v="6159" actId="1036"/>
          <ac:cxnSpMkLst>
            <pc:docMk/>
            <pc:sldMk cId="3853243260" sldId="260"/>
            <ac:cxnSpMk id="81" creationId="{A3BF7EE3-1465-4C58-8BAE-1C4017D915CA}"/>
          </ac:cxnSpMkLst>
        </pc:cxnChg>
        <pc:cxnChg chg="add mod">
          <ac:chgData name="Stefan Mahabeer Ahmed" userId="956c3605-615d-4789-9cb9-25c8ef59b7e2" providerId="ADAL" clId="{0AB5F169-D208-4D31-91DF-B30094B269F0}" dt="2021-06-02T15:49:09.577" v="1204" actId="571"/>
          <ac:cxnSpMkLst>
            <pc:docMk/>
            <pc:sldMk cId="3853243260" sldId="260"/>
            <ac:cxnSpMk id="83" creationId="{A0650B25-C039-4F66-BF50-C09CD1A0BD37}"/>
          </ac:cxnSpMkLst>
        </pc:cxnChg>
        <pc:cxnChg chg="add mod">
          <ac:chgData name="Stefan Mahabeer Ahmed" userId="956c3605-615d-4789-9cb9-25c8ef59b7e2" providerId="ADAL" clId="{0AB5F169-D208-4D31-91DF-B30094B269F0}" dt="2021-06-02T15:49:09.577" v="1204" actId="571"/>
          <ac:cxnSpMkLst>
            <pc:docMk/>
            <pc:sldMk cId="3853243260" sldId="260"/>
            <ac:cxnSpMk id="84" creationId="{EA0D3A4B-F831-453B-8422-3531DF2839FE}"/>
          </ac:cxnSpMkLst>
        </pc:cxnChg>
        <pc:cxnChg chg="add mod">
          <ac:chgData name="Stefan Mahabeer Ahmed" userId="956c3605-615d-4789-9cb9-25c8ef59b7e2" providerId="ADAL" clId="{0AB5F169-D208-4D31-91DF-B30094B269F0}" dt="2021-06-02T15:49:08.761" v="1203" actId="571"/>
          <ac:cxnSpMkLst>
            <pc:docMk/>
            <pc:sldMk cId="3853243260" sldId="260"/>
            <ac:cxnSpMk id="87" creationId="{032D6E27-809B-4A42-AD89-9ED91307721C}"/>
          </ac:cxnSpMkLst>
        </pc:cxnChg>
        <pc:cxnChg chg="add mod">
          <ac:chgData name="Stefan Mahabeer Ahmed" userId="956c3605-615d-4789-9cb9-25c8ef59b7e2" providerId="ADAL" clId="{0AB5F169-D208-4D31-91DF-B30094B269F0}" dt="2021-06-02T15:49:08.761" v="1203" actId="571"/>
          <ac:cxnSpMkLst>
            <pc:docMk/>
            <pc:sldMk cId="3853243260" sldId="260"/>
            <ac:cxnSpMk id="88" creationId="{E3BB7242-C077-458E-AC7E-B1A825413355}"/>
          </ac:cxnSpMkLst>
        </pc:cxnChg>
        <pc:cxnChg chg="add del mod">
          <ac:chgData name="Stefan Mahabeer Ahmed" userId="956c3605-615d-4789-9cb9-25c8ef59b7e2" providerId="ADAL" clId="{0AB5F169-D208-4D31-91DF-B30094B269F0}" dt="2021-06-04T15:28:52.419" v="6264" actId="478"/>
          <ac:cxnSpMkLst>
            <pc:docMk/>
            <pc:sldMk cId="3853243260" sldId="260"/>
            <ac:cxnSpMk id="90" creationId="{084019B5-CAF0-4782-A905-819BF6E95E65}"/>
          </ac:cxnSpMkLst>
        </pc:cxnChg>
        <pc:cxnChg chg="add del mod">
          <ac:chgData name="Stefan Mahabeer Ahmed" userId="956c3605-615d-4789-9cb9-25c8ef59b7e2" providerId="ADAL" clId="{0AB5F169-D208-4D31-91DF-B30094B269F0}" dt="2021-06-04T15:23:54.372" v="5881" actId="478"/>
          <ac:cxnSpMkLst>
            <pc:docMk/>
            <pc:sldMk cId="3853243260" sldId="260"/>
            <ac:cxnSpMk id="91" creationId="{A936F48F-E948-450B-81A8-17174D7F1B18}"/>
          </ac:cxnSpMkLst>
        </pc:cxnChg>
        <pc:cxnChg chg="add mod">
          <ac:chgData name="Stefan Mahabeer Ahmed" userId="956c3605-615d-4789-9cb9-25c8ef59b7e2" providerId="ADAL" clId="{0AB5F169-D208-4D31-91DF-B30094B269F0}" dt="2021-06-04T15:30:54.740" v="6283" actId="1076"/>
          <ac:cxnSpMkLst>
            <pc:docMk/>
            <pc:sldMk cId="3853243260" sldId="260"/>
            <ac:cxnSpMk id="92" creationId="{E0721D5C-ADAE-486A-ABE3-6D2433A1B3D3}"/>
          </ac:cxnSpMkLst>
        </pc:cxnChg>
        <pc:cxnChg chg="add mod">
          <ac:chgData name="Stefan Mahabeer Ahmed" userId="956c3605-615d-4789-9cb9-25c8ef59b7e2" providerId="ADAL" clId="{0AB5F169-D208-4D31-91DF-B30094B269F0}" dt="2021-06-02T21:02:57.412" v="3819" actId="1037"/>
          <ac:cxnSpMkLst>
            <pc:docMk/>
            <pc:sldMk cId="3853243260" sldId="260"/>
            <ac:cxnSpMk id="96" creationId="{7D07E5D7-1EC7-4511-86A0-D8B52F5C1596}"/>
          </ac:cxnSpMkLst>
        </pc:cxnChg>
        <pc:cxnChg chg="add del mod">
          <ac:chgData name="Stefan Mahabeer Ahmed" userId="956c3605-615d-4789-9cb9-25c8ef59b7e2" providerId="ADAL" clId="{0AB5F169-D208-4D31-91DF-B30094B269F0}" dt="2021-06-02T21:03:29.898" v="3821" actId="478"/>
          <ac:cxnSpMkLst>
            <pc:docMk/>
            <pc:sldMk cId="3853243260" sldId="260"/>
            <ac:cxnSpMk id="97" creationId="{918D88BB-E5D8-4B49-980A-538E46826AFB}"/>
          </ac:cxnSpMkLst>
        </pc:cxnChg>
        <pc:cxnChg chg="add mod">
          <ac:chgData name="Stefan Mahabeer Ahmed" userId="956c3605-615d-4789-9cb9-25c8ef59b7e2" providerId="ADAL" clId="{0AB5F169-D208-4D31-91DF-B30094B269F0}" dt="2021-06-02T16:04:21.697" v="1640" actId="1076"/>
          <ac:cxnSpMkLst>
            <pc:docMk/>
            <pc:sldMk cId="3853243260" sldId="260"/>
            <ac:cxnSpMk id="99" creationId="{426C65DD-060F-42FE-B6C2-A728C2E015D9}"/>
          </ac:cxnSpMkLst>
        </pc:cxnChg>
        <pc:cxnChg chg="add del mod">
          <ac:chgData name="Stefan Mahabeer Ahmed" userId="956c3605-615d-4789-9cb9-25c8ef59b7e2" providerId="ADAL" clId="{0AB5F169-D208-4D31-91DF-B30094B269F0}" dt="2021-06-02T16:02:42.417" v="1611" actId="478"/>
          <ac:cxnSpMkLst>
            <pc:docMk/>
            <pc:sldMk cId="3853243260" sldId="260"/>
            <ac:cxnSpMk id="103" creationId="{29734DBD-184C-4A91-ACD6-7F1FA60617DB}"/>
          </ac:cxnSpMkLst>
        </pc:cxnChg>
        <pc:cxnChg chg="add mod">
          <ac:chgData name="Stefan Mahabeer Ahmed" userId="956c3605-615d-4789-9cb9-25c8ef59b7e2" providerId="ADAL" clId="{0AB5F169-D208-4D31-91DF-B30094B269F0}" dt="2021-06-03T22:56:23.092" v="5521" actId="1036"/>
          <ac:cxnSpMkLst>
            <pc:docMk/>
            <pc:sldMk cId="3853243260" sldId="260"/>
            <ac:cxnSpMk id="104" creationId="{8F8828C7-87CA-4228-8BBA-AB5D682E9F51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106" creationId="{6499FD3B-C905-4A93-A576-3FCC48D04BC8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107" creationId="{304D6C0F-173A-45E4-9EFA-A472266CB291}"/>
          </ac:cxnSpMkLst>
        </pc:cxnChg>
        <pc:cxnChg chg="add mod">
          <ac:chgData name="Stefan Mahabeer Ahmed" userId="956c3605-615d-4789-9cb9-25c8ef59b7e2" providerId="ADAL" clId="{0AB5F169-D208-4D31-91DF-B30094B269F0}" dt="2021-06-02T16:03:48.439" v="1638" actId="571"/>
          <ac:cxnSpMkLst>
            <pc:docMk/>
            <pc:sldMk cId="3853243260" sldId="260"/>
            <ac:cxnSpMk id="108" creationId="{56192FDD-ABF0-45BA-BF69-47481EE5A94F}"/>
          </ac:cxnSpMkLst>
        </pc:cxnChg>
        <pc:cxnChg chg="add mod">
          <ac:chgData name="Stefan Mahabeer Ahmed" userId="956c3605-615d-4789-9cb9-25c8ef59b7e2" providerId="ADAL" clId="{0AB5F169-D208-4D31-91DF-B30094B269F0}" dt="2021-06-04T15:23:02.867" v="5862" actId="1035"/>
          <ac:cxnSpMkLst>
            <pc:docMk/>
            <pc:sldMk cId="3853243260" sldId="260"/>
            <ac:cxnSpMk id="112" creationId="{3493BBF8-533E-41CF-88EB-3640D33D3CB2}"/>
          </ac:cxnSpMkLst>
        </pc:cxnChg>
        <pc:cxnChg chg="add del mod">
          <ac:chgData name="Stefan Mahabeer Ahmed" userId="956c3605-615d-4789-9cb9-25c8ef59b7e2" providerId="ADAL" clId="{0AB5F169-D208-4D31-91DF-B30094B269F0}" dt="2021-06-13T15:46:55.064" v="6915" actId="1076"/>
          <ac:cxnSpMkLst>
            <pc:docMk/>
            <pc:sldMk cId="3853243260" sldId="260"/>
            <ac:cxnSpMk id="132" creationId="{338348A8-80FE-4B81-AA3D-FA1238F73871}"/>
          </ac:cxnSpMkLst>
        </pc:cxnChg>
        <pc:cxnChg chg="add mod">
          <ac:chgData name="Stefan Mahabeer Ahmed" userId="956c3605-615d-4789-9cb9-25c8ef59b7e2" providerId="ADAL" clId="{0AB5F169-D208-4D31-91DF-B30094B269F0}" dt="2021-06-13T15:46:57.326" v="6916" actId="1076"/>
          <ac:cxnSpMkLst>
            <pc:docMk/>
            <pc:sldMk cId="3853243260" sldId="260"/>
            <ac:cxnSpMk id="134" creationId="{61B97C29-6784-421B-9F2F-FB6342A754AB}"/>
          </ac:cxnSpMkLst>
        </pc:cxnChg>
      </pc:sldChg>
      <pc:sldChg chg="del">
        <pc:chgData name="Stefan Mahabeer Ahmed" userId="956c3605-615d-4789-9cb9-25c8ef59b7e2" providerId="ADAL" clId="{0AB5F169-D208-4D31-91DF-B30094B269F0}" dt="2021-06-22T23:29:32.048" v="7565"/>
        <pc:sldMkLst>
          <pc:docMk/>
          <pc:sldMk cId="4066798681" sldId="261"/>
        </pc:sldMkLst>
      </pc:sldChg>
      <pc:sldChg chg="del">
        <pc:chgData name="Stefan Mahabeer Ahmed" userId="956c3605-615d-4789-9cb9-25c8ef59b7e2" providerId="ADAL" clId="{0AB5F169-D208-4D31-91DF-B30094B269F0}" dt="2021-06-22T23:29:32.048" v="7565"/>
        <pc:sldMkLst>
          <pc:docMk/>
          <pc:sldMk cId="2412391974" sldId="263"/>
        </pc:sldMkLst>
      </pc:sldChg>
      <pc:sldChg chg="del">
        <pc:chgData name="Stefan Mahabeer Ahmed" userId="956c3605-615d-4789-9cb9-25c8ef59b7e2" providerId="ADAL" clId="{0AB5F169-D208-4D31-91DF-B30094B269F0}" dt="2021-06-22T23:29:32.048" v="7565"/>
        <pc:sldMkLst>
          <pc:docMk/>
          <pc:sldMk cId="121204484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DBD9-DA92-47C2-8934-83B662DA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A0057-C6D7-4E3A-8567-99AE8DFC4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EF9C-C0CF-4348-AA12-F88EBD6B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639F-337D-432E-9020-961850D9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8F45-D1E4-4B57-BA19-7164DF71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0E10-0077-4DB5-80A4-FD9AA255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5F6ED-1110-4B75-85F4-C10806FB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7F7C-F0D4-4C43-A3F8-D77A24D9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897A2-E6B7-4A0E-870F-57C44430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3075-6007-4697-A3AD-14074FF5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4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94ECD-1E5A-471D-A0A6-094644BF8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FF24-EDE7-4375-9F16-2C8AB6392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760E-B6FC-4E2A-AB8E-B8DA2E20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C3AB-17F1-4339-8277-8C999D51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3600-0213-415A-BD84-FA1FB65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614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DBD9-DA92-47C2-8934-83B662DA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A0057-C6D7-4E3A-8567-99AE8DFC4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EF9C-C0CF-4348-AA12-F88EBD6B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639F-337D-432E-9020-961850D9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8F45-D1E4-4B57-BA19-7164DF71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5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3F61-3193-4D39-870D-D87CB91B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7CAD-EA87-4080-BF15-B99141FB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3106-3A74-4DE8-B740-55744C8D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76EF-398F-4F49-9BD7-A98BE8FE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BE40-1CA2-4549-9B89-76C38674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399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C257-2559-478C-8652-FF64E420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3C23-C158-4ACD-A010-82E9FE97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DC18-640E-49FD-9175-1F987C55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3DB3-0EBA-4BD4-A734-3845CF4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4ECD-5586-42BD-B66C-8EB86492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1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69E6-9C0A-41D1-BD87-62D0EC6D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98E9-8CF6-4CBD-B0C9-6934EA349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36755-1FD4-4FA8-80F6-AD5A39E0E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CF23-D36C-4806-8AB0-911F7137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C0E05-96A1-45B7-86AC-6A4E014F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A6762-5F7C-4EBF-9BEE-5844BD1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404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79BE-FC8F-4A51-AA27-B416A113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FBDF-6B77-4161-93C4-38591536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658A8-3805-4EC7-8056-FDD11523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EAEB7-D85B-4DAE-BC47-57B91330D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D681-E4EC-4454-B12E-C0805B61A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DDEC4-BA86-47F4-B01F-017A1A56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8CF6C-90AA-424D-A141-C271CA7E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F76B6-35B1-4139-AA86-3FB0E790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03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D1F0-B2BD-4DEC-9B7C-3F3E8624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F118B-0D88-4595-9902-99ECFF7F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FFF8D-4355-4138-9090-0B7D37C1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DAB50-FFC9-4324-B10A-7A9579C4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57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CCC28-AD5B-45AC-93D6-E335F0BC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20FCF-6329-4F55-9B55-AB984230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FEB2A-3E50-4F42-ABC5-FB16FBCB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89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4312-620E-4397-B404-0A441345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BBE8-A5CE-4AA9-BC68-FB81F786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022E2-FCFC-47B2-860C-64B7BF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1F882-E6BC-4069-A971-A0460050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EC55-FB90-4F0E-BCF0-B87B175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B282-0E06-4510-82CB-595D918D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3F61-3193-4D39-870D-D87CB91B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7CAD-EA87-4080-BF15-B99141FB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3106-3A74-4DE8-B740-55744C8D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76EF-398F-4F49-9BD7-A98BE8FE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BE40-1CA2-4549-9B89-76C38674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8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FABF-AB0B-4B70-835E-30750E39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47737-DAD8-45CA-8402-E1C9E38D5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1CF4D-15DD-4CC2-801B-BA97C1554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F23A2-8854-4B69-A3DC-C5D293E2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52F4-077D-4B5B-B08D-45B99EDC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F9142-4C08-4A04-A4D4-9FF6807D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721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0E10-0077-4DB5-80A4-FD9AA255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5F6ED-1110-4B75-85F4-C10806FB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7F7C-F0D4-4C43-A3F8-D77A24D9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897A2-E6B7-4A0E-870F-57C44430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3075-6007-4697-A3AD-14074FF5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41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94ECD-1E5A-471D-A0A6-094644BF8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FF24-EDE7-4375-9F16-2C8AB6392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760E-B6FC-4E2A-AB8E-B8DA2E20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C3AB-17F1-4339-8277-8C999D51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3600-0213-415A-BD84-FA1FB65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1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C257-2559-478C-8652-FF64E420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3C23-C158-4ACD-A010-82E9FE97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DC18-640E-49FD-9175-1F987C55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3DB3-0EBA-4BD4-A734-3845CF4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4ECD-5586-42BD-B66C-8EB86492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69E6-9C0A-41D1-BD87-62D0EC6D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98E9-8CF6-4CBD-B0C9-6934EA349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36755-1FD4-4FA8-80F6-AD5A39E0E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CF23-D36C-4806-8AB0-911F7137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C0E05-96A1-45B7-86AC-6A4E014F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A6762-5F7C-4EBF-9BEE-5844BD1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8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79BE-FC8F-4A51-AA27-B416A113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FBDF-6B77-4161-93C4-38591536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658A8-3805-4EC7-8056-FDD11523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EAEB7-D85B-4DAE-BC47-57B91330D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D681-E4EC-4454-B12E-C0805B61A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DDEC4-BA86-47F4-B01F-017A1A56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8CF6C-90AA-424D-A141-C271CA7E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F76B6-35B1-4139-AA86-3FB0E790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4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D1F0-B2BD-4DEC-9B7C-3F3E8624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F118B-0D88-4595-9902-99ECFF7F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FFF8D-4355-4138-9090-0B7D37C1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DAB50-FFC9-4324-B10A-7A9579C4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CCC28-AD5B-45AC-93D6-E335F0BC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20FCF-6329-4F55-9B55-AB984230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FEB2A-3E50-4F42-ABC5-FB16FBCB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9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4312-620E-4397-B404-0A441345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BBE8-A5CE-4AA9-BC68-FB81F786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022E2-FCFC-47B2-860C-64B7BF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1F882-E6BC-4069-A971-A0460050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EC55-FB90-4F0E-BCF0-B87B175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B282-0E06-4510-82CB-595D918D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FABF-AB0B-4B70-835E-30750E39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47737-DAD8-45CA-8402-E1C9E38D5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1CF4D-15DD-4CC2-801B-BA97C1554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F23A2-8854-4B69-A3DC-C5D293E2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52F4-077D-4B5B-B08D-45B99EDC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F9142-4C08-4A04-A4D4-9FF6807D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75B08-2178-45AD-9A0C-3B090E7C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947D-77CF-49EF-BACF-3A354ADE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C0357-F131-4218-A60A-36924FFB3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B229-24C7-41B3-AADA-28852D0D7FAF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3350-9D89-44AD-A907-6002E66EF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D6A0-C179-4F04-ABD1-6F2B1B5A8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7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75B08-2178-45AD-9A0C-3B090E7C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947D-77CF-49EF-BACF-3A354ADE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C0357-F131-4218-A60A-36924FFB3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B229-24C7-41B3-AADA-28852D0D7FA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3350-9D89-44AD-A907-6002E66EF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D6A0-C179-4F04-ABD1-6F2B1B5A8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03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03DABB-50B7-43AF-AE13-EE5948EBAB88}"/>
              </a:ext>
            </a:extLst>
          </p:cNvPr>
          <p:cNvSpPr/>
          <p:nvPr/>
        </p:nvSpPr>
        <p:spPr>
          <a:xfrm>
            <a:off x="2663688" y="846987"/>
            <a:ext cx="6553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50B5C-B30B-447F-A6FA-42C7C733357A}"/>
              </a:ext>
            </a:extLst>
          </p:cNvPr>
          <p:cNvSpPr txBox="1"/>
          <p:nvPr/>
        </p:nvSpPr>
        <p:spPr>
          <a:xfrm>
            <a:off x="2860328" y="1713226"/>
            <a:ext cx="7045672" cy="3693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About | How To Use This Site| Popular Subjects| Latest Topics| Search |  Contact 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260A3-DD8C-42AD-967D-A8328B27AC23}"/>
              </a:ext>
            </a:extLst>
          </p:cNvPr>
          <p:cNvSpPr/>
          <p:nvPr/>
        </p:nvSpPr>
        <p:spPr>
          <a:xfrm>
            <a:off x="2790958" y="2664562"/>
            <a:ext cx="1737360" cy="15239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72952D-8E2B-4B2A-8DA4-5BB0C63CE2D9}"/>
              </a:ext>
            </a:extLst>
          </p:cNvPr>
          <p:cNvCxnSpPr/>
          <p:nvPr/>
        </p:nvCxnSpPr>
        <p:spPr>
          <a:xfrm>
            <a:off x="4765532" y="2916353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36E919-5207-4C64-AA45-B645CAFD0077}"/>
              </a:ext>
            </a:extLst>
          </p:cNvPr>
          <p:cNvCxnSpPr/>
          <p:nvPr/>
        </p:nvCxnSpPr>
        <p:spPr>
          <a:xfrm>
            <a:off x="4765532" y="3234405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109C15-E836-41CB-8176-F962360947D2}"/>
              </a:ext>
            </a:extLst>
          </p:cNvPr>
          <p:cNvCxnSpPr/>
          <p:nvPr/>
        </p:nvCxnSpPr>
        <p:spPr>
          <a:xfrm>
            <a:off x="4765532" y="3472944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218429-09F3-48EA-910D-6583EE174903}"/>
              </a:ext>
            </a:extLst>
          </p:cNvPr>
          <p:cNvCxnSpPr/>
          <p:nvPr/>
        </p:nvCxnSpPr>
        <p:spPr>
          <a:xfrm>
            <a:off x="4765532" y="3684979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1F8E2F-FF42-44F8-816B-6D66209EA092}"/>
              </a:ext>
            </a:extLst>
          </p:cNvPr>
          <p:cNvCxnSpPr/>
          <p:nvPr/>
        </p:nvCxnSpPr>
        <p:spPr>
          <a:xfrm>
            <a:off x="4765532" y="3950022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633BF6-3BC5-4775-8436-2C2BEDE68FF5}"/>
              </a:ext>
            </a:extLst>
          </p:cNvPr>
          <p:cNvCxnSpPr/>
          <p:nvPr/>
        </p:nvCxnSpPr>
        <p:spPr>
          <a:xfrm>
            <a:off x="4765532" y="4159980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AD3ABB0-B926-4437-BBB9-B42285002E48}"/>
              </a:ext>
            </a:extLst>
          </p:cNvPr>
          <p:cNvSpPr/>
          <p:nvPr/>
        </p:nvSpPr>
        <p:spPr>
          <a:xfrm>
            <a:off x="7593496" y="4850296"/>
            <a:ext cx="1836801" cy="13459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568432-17AF-4AE0-AB90-21F1A29F3690}"/>
              </a:ext>
            </a:extLst>
          </p:cNvPr>
          <p:cNvCxnSpPr/>
          <p:nvPr/>
        </p:nvCxnSpPr>
        <p:spPr>
          <a:xfrm>
            <a:off x="2790958" y="5149344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887085-D11B-4348-A858-7AADF40F7587}"/>
              </a:ext>
            </a:extLst>
          </p:cNvPr>
          <p:cNvCxnSpPr/>
          <p:nvPr/>
        </p:nvCxnSpPr>
        <p:spPr>
          <a:xfrm>
            <a:off x="2790958" y="5387883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7B73CD-F56C-4B83-9249-005FC871CD69}"/>
              </a:ext>
            </a:extLst>
          </p:cNvPr>
          <p:cNvCxnSpPr/>
          <p:nvPr/>
        </p:nvCxnSpPr>
        <p:spPr>
          <a:xfrm>
            <a:off x="2790958" y="5599918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685D7-3574-4D0B-B295-9CD86809D888}"/>
              </a:ext>
            </a:extLst>
          </p:cNvPr>
          <p:cNvCxnSpPr/>
          <p:nvPr/>
        </p:nvCxnSpPr>
        <p:spPr>
          <a:xfrm>
            <a:off x="2790958" y="5864961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7C7D67-B610-4E52-B162-95BB5088D234}"/>
              </a:ext>
            </a:extLst>
          </p:cNvPr>
          <p:cNvCxnSpPr/>
          <p:nvPr/>
        </p:nvCxnSpPr>
        <p:spPr>
          <a:xfrm>
            <a:off x="2790958" y="6090248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47EAAB-BD9B-4786-BD96-C48EE225F23F}"/>
              </a:ext>
            </a:extLst>
          </p:cNvPr>
          <p:cNvCxnSpPr>
            <a:cxnSpLocks/>
          </p:cNvCxnSpPr>
          <p:nvPr/>
        </p:nvCxnSpPr>
        <p:spPr>
          <a:xfrm flipV="1">
            <a:off x="4257560" y="2394000"/>
            <a:ext cx="5771662" cy="114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C2BCE5-E753-42DE-AC6F-FF04051E81C7}"/>
              </a:ext>
            </a:extLst>
          </p:cNvPr>
          <p:cNvCxnSpPr>
            <a:cxnSpLocks/>
          </p:cNvCxnSpPr>
          <p:nvPr/>
        </p:nvCxnSpPr>
        <p:spPr>
          <a:xfrm flipV="1">
            <a:off x="8511897" y="2702005"/>
            <a:ext cx="2329390" cy="2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67066E-D8A9-444C-A6DE-EC32DB309B0E}"/>
              </a:ext>
            </a:extLst>
          </p:cNvPr>
          <p:cNvSpPr txBox="1"/>
          <p:nvPr/>
        </p:nvSpPr>
        <p:spPr>
          <a:xfrm>
            <a:off x="285141" y="4631670"/>
            <a:ext cx="200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Text to introduce the reader to the site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A0241E-2B12-42B3-97FD-EE92C1034A4F}"/>
              </a:ext>
            </a:extLst>
          </p:cNvPr>
          <p:cNvCxnSpPr>
            <a:cxnSpLocks/>
          </p:cNvCxnSpPr>
          <p:nvPr/>
        </p:nvCxnSpPr>
        <p:spPr>
          <a:xfrm flipH="1">
            <a:off x="2133600" y="3941647"/>
            <a:ext cx="3962401" cy="90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122379-631D-46F1-8AA4-C4FEBD57DDAC}"/>
              </a:ext>
            </a:extLst>
          </p:cNvPr>
          <p:cNvCxnSpPr>
            <a:cxnSpLocks/>
          </p:cNvCxnSpPr>
          <p:nvPr/>
        </p:nvCxnSpPr>
        <p:spPr>
          <a:xfrm flipH="1" flipV="1">
            <a:off x="1126435" y="5216445"/>
            <a:ext cx="4611759" cy="64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81B7EF-94AB-4A77-9CA5-9D292891E2D4}"/>
              </a:ext>
            </a:extLst>
          </p:cNvPr>
          <p:cNvSpPr txBox="1"/>
          <p:nvPr/>
        </p:nvSpPr>
        <p:spPr>
          <a:xfrm>
            <a:off x="10029222" y="2101611"/>
            <a:ext cx="2059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Home page starts with photos and images.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A34F20-493F-46A8-8F6D-919AC38DC7BD}"/>
              </a:ext>
            </a:extLst>
          </p:cNvPr>
          <p:cNvSpPr/>
          <p:nvPr/>
        </p:nvSpPr>
        <p:spPr>
          <a:xfrm>
            <a:off x="5738194" y="4331419"/>
            <a:ext cx="1462706" cy="6285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80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6DCBC1-7F67-4911-B40D-5F8DBDA88EF6}"/>
              </a:ext>
            </a:extLst>
          </p:cNvPr>
          <p:cNvSpPr/>
          <p:nvPr/>
        </p:nvSpPr>
        <p:spPr>
          <a:xfrm>
            <a:off x="2663688" y="846987"/>
            <a:ext cx="6553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2E7A5-B72C-4C40-B20D-0C5147DC7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1095"/>
              </p:ext>
            </p:extLst>
          </p:nvPr>
        </p:nvGraphicFramePr>
        <p:xfrm>
          <a:off x="2124765" y="342900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850611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4126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30519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0481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4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3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5812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5EC6BEA-B890-47D2-A4F8-4C67503A6639}"/>
              </a:ext>
            </a:extLst>
          </p:cNvPr>
          <p:cNvSpPr/>
          <p:nvPr/>
        </p:nvSpPr>
        <p:spPr>
          <a:xfrm>
            <a:off x="2658343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A0642EB1-71A7-4ECA-89D8-E318DCF05CD7}"/>
              </a:ext>
            </a:extLst>
          </p:cNvPr>
          <p:cNvSpPr/>
          <p:nvPr/>
        </p:nvSpPr>
        <p:spPr>
          <a:xfrm>
            <a:off x="3543408" y="3008395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535D4-80B2-4072-A71C-B0ACEE1CFB1C}"/>
              </a:ext>
            </a:extLst>
          </p:cNvPr>
          <p:cNvSpPr/>
          <p:nvPr/>
        </p:nvSpPr>
        <p:spPr>
          <a:xfrm>
            <a:off x="4018686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7A051075-BFAD-40F7-BD00-BE38A09AB7C1}"/>
              </a:ext>
            </a:extLst>
          </p:cNvPr>
          <p:cNvSpPr/>
          <p:nvPr/>
        </p:nvSpPr>
        <p:spPr>
          <a:xfrm>
            <a:off x="4939710" y="3004751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6D3172-BEA6-4647-A515-B409D62618FB}"/>
              </a:ext>
            </a:extLst>
          </p:cNvPr>
          <p:cNvSpPr/>
          <p:nvPr/>
        </p:nvSpPr>
        <p:spPr>
          <a:xfrm>
            <a:off x="5315230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C2E6E6C0-16E1-4045-A819-935D1D81B077}"/>
              </a:ext>
            </a:extLst>
          </p:cNvPr>
          <p:cNvSpPr/>
          <p:nvPr/>
        </p:nvSpPr>
        <p:spPr>
          <a:xfrm>
            <a:off x="6236254" y="2994476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3FCA-0F34-421C-9522-F28C74CAB616}"/>
              </a:ext>
            </a:extLst>
          </p:cNvPr>
          <p:cNvSpPr/>
          <p:nvPr/>
        </p:nvSpPr>
        <p:spPr>
          <a:xfrm>
            <a:off x="6611774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5DCDAC1E-8C87-4574-BC99-14FCE808AAB4}"/>
              </a:ext>
            </a:extLst>
          </p:cNvPr>
          <p:cNvSpPr/>
          <p:nvPr/>
        </p:nvSpPr>
        <p:spPr>
          <a:xfrm>
            <a:off x="7532798" y="2994476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B40E9E-343A-4E76-8F57-47B0BAE11212}"/>
              </a:ext>
            </a:extLst>
          </p:cNvPr>
          <p:cNvSpPr/>
          <p:nvPr/>
        </p:nvSpPr>
        <p:spPr>
          <a:xfrm>
            <a:off x="7908318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F424452A-638A-4D8A-B5D6-87A610491E62}"/>
              </a:ext>
            </a:extLst>
          </p:cNvPr>
          <p:cNvSpPr/>
          <p:nvPr/>
        </p:nvSpPr>
        <p:spPr>
          <a:xfrm>
            <a:off x="8829342" y="2994477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79B8A1-9785-47C6-996C-3669E7D5234F}"/>
              </a:ext>
            </a:extLst>
          </p:cNvPr>
          <p:cNvSpPr txBox="1"/>
          <p:nvPr/>
        </p:nvSpPr>
        <p:spPr>
          <a:xfrm>
            <a:off x="9808441" y="653398"/>
            <a:ext cx="1737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Drop down combo boxes  to find different types  of information.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8D5772-6AD9-47CF-85C5-F714F195D453}"/>
              </a:ext>
            </a:extLst>
          </p:cNvPr>
          <p:cNvCxnSpPr>
            <a:cxnSpLocks/>
          </p:cNvCxnSpPr>
          <p:nvPr/>
        </p:nvCxnSpPr>
        <p:spPr>
          <a:xfrm flipV="1">
            <a:off x="8651263" y="1611916"/>
            <a:ext cx="1892912" cy="1313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0325C-0ED7-4B8E-A409-82DE0D2F5AB7}"/>
              </a:ext>
            </a:extLst>
          </p:cNvPr>
          <p:cNvCxnSpPr>
            <a:cxnSpLocks/>
          </p:cNvCxnSpPr>
          <p:nvPr/>
        </p:nvCxnSpPr>
        <p:spPr>
          <a:xfrm flipH="1" flipV="1">
            <a:off x="1474487" y="2221772"/>
            <a:ext cx="1909142" cy="174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5D62E6-B05B-4DE9-8A5A-2AA6317CCD87}"/>
              </a:ext>
            </a:extLst>
          </p:cNvPr>
          <p:cNvSpPr txBox="1"/>
          <p:nvPr/>
        </p:nvSpPr>
        <p:spPr>
          <a:xfrm>
            <a:off x="370248" y="1662192"/>
            <a:ext cx="2063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Details of the latest research papers put in the table.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D9A2A-84B7-4C9B-BA34-FF915BB7E744}"/>
              </a:ext>
            </a:extLst>
          </p:cNvPr>
          <p:cNvCxnSpPr>
            <a:cxnSpLocks/>
          </p:cNvCxnSpPr>
          <p:nvPr/>
        </p:nvCxnSpPr>
        <p:spPr>
          <a:xfrm>
            <a:off x="5312842" y="2398276"/>
            <a:ext cx="1602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78478-E4CB-4174-835F-2E8ED5671689}"/>
              </a:ext>
            </a:extLst>
          </p:cNvPr>
          <p:cNvCxnSpPr>
            <a:cxnSpLocks/>
          </p:cNvCxnSpPr>
          <p:nvPr/>
        </p:nvCxnSpPr>
        <p:spPr>
          <a:xfrm>
            <a:off x="5312842" y="2626876"/>
            <a:ext cx="1602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977710-271F-44BC-8DF3-0C41DFF39674}"/>
              </a:ext>
            </a:extLst>
          </p:cNvPr>
          <p:cNvSpPr txBox="1"/>
          <p:nvPr/>
        </p:nvSpPr>
        <p:spPr>
          <a:xfrm>
            <a:off x="3117503" y="1713226"/>
            <a:ext cx="5645839" cy="3693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About | How To Use This Site| Latest Topics| Search |  Contact Us</a:t>
            </a:r>
          </a:p>
        </p:txBody>
      </p:sp>
    </p:spTree>
    <p:extLst>
      <p:ext uri="{BB962C8B-B14F-4D97-AF65-F5344CB8AC3E}">
        <p14:creationId xmlns:p14="http://schemas.microsoft.com/office/powerpoint/2010/main" val="350678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DC5004-27C2-4318-ACD8-14695767DB1F}"/>
              </a:ext>
            </a:extLst>
          </p:cNvPr>
          <p:cNvSpPr/>
          <p:nvPr/>
        </p:nvSpPr>
        <p:spPr>
          <a:xfrm>
            <a:off x="2819265" y="271916"/>
            <a:ext cx="6553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35E83A-EBC6-421C-AF8E-1D7F2471053F}"/>
              </a:ext>
            </a:extLst>
          </p:cNvPr>
          <p:cNvCxnSpPr/>
          <p:nvPr/>
        </p:nvCxnSpPr>
        <p:spPr>
          <a:xfrm>
            <a:off x="3294541" y="3007462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CD2493-2306-4853-9969-CD76FD4F026C}"/>
              </a:ext>
            </a:extLst>
          </p:cNvPr>
          <p:cNvCxnSpPr/>
          <p:nvPr/>
        </p:nvCxnSpPr>
        <p:spPr>
          <a:xfrm>
            <a:off x="3294541" y="2865001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F77C35-35E7-4C4E-8581-0A101C722D6B}"/>
              </a:ext>
            </a:extLst>
          </p:cNvPr>
          <p:cNvSpPr txBox="1"/>
          <p:nvPr/>
        </p:nvSpPr>
        <p:spPr>
          <a:xfrm>
            <a:off x="3476625" y="3321493"/>
            <a:ext cx="3387999" cy="317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ACC4D-7FBC-48D3-A43F-41E9AE14CF1E}"/>
              </a:ext>
            </a:extLst>
          </p:cNvPr>
          <p:cNvSpPr/>
          <p:nvPr/>
        </p:nvSpPr>
        <p:spPr>
          <a:xfrm>
            <a:off x="6864624" y="3321493"/>
            <a:ext cx="834887" cy="317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D03F4-0D4C-47E8-B13A-64145F6FDBE4}"/>
              </a:ext>
            </a:extLst>
          </p:cNvPr>
          <p:cNvSpPr txBox="1"/>
          <p:nvPr/>
        </p:nvSpPr>
        <p:spPr>
          <a:xfrm>
            <a:off x="425446" y="4943926"/>
            <a:ext cx="5738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user searches for information on research or review papers by typing the search terms in the text box and clicking the button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B3754B-C595-436C-BC2F-4393FAC5F8D2}"/>
              </a:ext>
            </a:extLst>
          </p:cNvPr>
          <p:cNvCxnSpPr/>
          <p:nvPr/>
        </p:nvCxnSpPr>
        <p:spPr>
          <a:xfrm flipV="1">
            <a:off x="3856383" y="3652713"/>
            <a:ext cx="2084040" cy="135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A05C46-8E6D-4FFC-A985-ACA8AEEE618A}"/>
              </a:ext>
            </a:extLst>
          </p:cNvPr>
          <p:cNvSpPr txBox="1"/>
          <p:nvPr/>
        </p:nvSpPr>
        <p:spPr>
          <a:xfrm>
            <a:off x="7699511" y="3321493"/>
            <a:ext cx="19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j-lt"/>
              </a:rPr>
              <a:t>Advanced Search</a:t>
            </a:r>
            <a:endParaRPr lang="en-GB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ECD771-9B90-4435-A473-9BFF02763E5B}"/>
              </a:ext>
            </a:extLst>
          </p:cNvPr>
          <p:cNvCxnSpPr>
            <a:cxnSpLocks/>
          </p:cNvCxnSpPr>
          <p:nvPr/>
        </p:nvCxnSpPr>
        <p:spPr>
          <a:xfrm>
            <a:off x="8534398" y="3609976"/>
            <a:ext cx="1352552" cy="1626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DD3E98-297D-474C-A323-72C7A55C0458}"/>
              </a:ext>
            </a:extLst>
          </p:cNvPr>
          <p:cNvSpPr txBox="1"/>
          <p:nvPr/>
        </p:nvSpPr>
        <p:spPr>
          <a:xfrm>
            <a:off x="8667750" y="5076825"/>
            <a:ext cx="3295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Link to the section to make it easier to find what you are looking for. 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70A1E8-A727-489B-9B89-7097B6068EA8}"/>
              </a:ext>
            </a:extLst>
          </p:cNvPr>
          <p:cNvSpPr txBox="1"/>
          <p:nvPr/>
        </p:nvSpPr>
        <p:spPr>
          <a:xfrm>
            <a:off x="3117503" y="1713226"/>
            <a:ext cx="5645839" cy="3693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About | How To Use This Site| Latest Topics| Search |  Contact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D5DB7-C394-46D6-96E4-09ECFCC32069}"/>
              </a:ext>
            </a:extLst>
          </p:cNvPr>
          <p:cNvSpPr txBox="1"/>
          <p:nvPr/>
        </p:nvSpPr>
        <p:spPr>
          <a:xfrm>
            <a:off x="1794519" y="2454726"/>
            <a:ext cx="900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for reviews, of papers reviewing another paper or relationships by typing in the name of the paper, subject or topic </a:t>
            </a:r>
            <a:endParaRPr lang="en-GB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B62D3-86FD-4D66-8CC7-7162D505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01" y="3595227"/>
            <a:ext cx="7176400" cy="3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6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2E7A5-B72C-4C40-B20D-0C5147DC77B3}"/>
              </a:ext>
            </a:extLst>
          </p:cNvPr>
          <p:cNvGraphicFramePr>
            <a:graphicFrameLocks noGrp="1"/>
          </p:cNvGraphicFramePr>
          <p:nvPr/>
        </p:nvGraphicFramePr>
        <p:xfrm>
          <a:off x="611528" y="3426425"/>
          <a:ext cx="10562261" cy="3006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872">
                  <a:extLst>
                    <a:ext uri="{9D8B030D-6E8A-4147-A177-3AD203B41FA5}">
                      <a16:colId xmlns:a16="http://schemas.microsoft.com/office/drawing/2014/main" val="485061180"/>
                    </a:ext>
                  </a:extLst>
                </a:gridCol>
                <a:gridCol w="1293940">
                  <a:extLst>
                    <a:ext uri="{9D8B030D-6E8A-4147-A177-3AD203B41FA5}">
                      <a16:colId xmlns:a16="http://schemas.microsoft.com/office/drawing/2014/main" val="514126315"/>
                    </a:ext>
                  </a:extLst>
                </a:gridCol>
                <a:gridCol w="1504813">
                  <a:extLst>
                    <a:ext uri="{9D8B030D-6E8A-4147-A177-3AD203B41FA5}">
                      <a16:colId xmlns:a16="http://schemas.microsoft.com/office/drawing/2014/main" val="913051902"/>
                    </a:ext>
                  </a:extLst>
                </a:gridCol>
                <a:gridCol w="1741456">
                  <a:extLst>
                    <a:ext uri="{9D8B030D-6E8A-4147-A177-3AD203B41FA5}">
                      <a16:colId xmlns:a16="http://schemas.microsoft.com/office/drawing/2014/main" val="2870481234"/>
                    </a:ext>
                  </a:extLst>
                </a:gridCol>
                <a:gridCol w="1800764">
                  <a:extLst>
                    <a:ext uri="{9D8B030D-6E8A-4147-A177-3AD203B41FA5}">
                      <a16:colId xmlns:a16="http://schemas.microsoft.com/office/drawing/2014/main" val="4156136564"/>
                    </a:ext>
                  </a:extLst>
                </a:gridCol>
                <a:gridCol w="1391730">
                  <a:extLst>
                    <a:ext uri="{9D8B030D-6E8A-4147-A177-3AD203B41FA5}">
                      <a16:colId xmlns:a16="http://schemas.microsoft.com/office/drawing/2014/main" val="1347882522"/>
                    </a:ext>
                  </a:extLst>
                </a:gridCol>
                <a:gridCol w="1389686">
                  <a:extLst>
                    <a:ext uri="{9D8B030D-6E8A-4147-A177-3AD203B41FA5}">
                      <a16:colId xmlns:a16="http://schemas.microsoft.com/office/drawing/2014/main" val="3745408745"/>
                    </a:ext>
                  </a:extLst>
                </a:gridCol>
              </a:tblGrid>
              <a:tr h="8118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Section Of Paper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Words to learn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How easy to understand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Talks about fact or opinion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Subjects and or related subjects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Citations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0556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 err="1"/>
                        <a:t>Abstart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97193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49783"/>
                  </a:ext>
                </a:extLst>
              </a:tr>
              <a:tr h="354709"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93335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49851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9491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/>
                        <a:t>Citations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3729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5EC6BEA-B890-47D2-A4F8-4C67503A6639}"/>
              </a:ext>
            </a:extLst>
          </p:cNvPr>
          <p:cNvSpPr/>
          <p:nvPr/>
        </p:nvSpPr>
        <p:spPr>
          <a:xfrm>
            <a:off x="2658343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A0642EB1-71A7-4ECA-89D8-E318DCF05CD7}"/>
              </a:ext>
            </a:extLst>
          </p:cNvPr>
          <p:cNvSpPr/>
          <p:nvPr/>
        </p:nvSpPr>
        <p:spPr>
          <a:xfrm>
            <a:off x="3543408" y="3008395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535D4-80B2-4072-A71C-B0ACEE1CFB1C}"/>
              </a:ext>
            </a:extLst>
          </p:cNvPr>
          <p:cNvSpPr/>
          <p:nvPr/>
        </p:nvSpPr>
        <p:spPr>
          <a:xfrm>
            <a:off x="4018686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7A051075-BFAD-40F7-BD00-BE38A09AB7C1}"/>
              </a:ext>
            </a:extLst>
          </p:cNvPr>
          <p:cNvSpPr/>
          <p:nvPr/>
        </p:nvSpPr>
        <p:spPr>
          <a:xfrm>
            <a:off x="4939710" y="3004751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6D3172-BEA6-4647-A515-B409D62618FB}"/>
              </a:ext>
            </a:extLst>
          </p:cNvPr>
          <p:cNvSpPr/>
          <p:nvPr/>
        </p:nvSpPr>
        <p:spPr>
          <a:xfrm>
            <a:off x="5315230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C2E6E6C0-16E1-4045-A819-935D1D81B077}"/>
              </a:ext>
            </a:extLst>
          </p:cNvPr>
          <p:cNvSpPr/>
          <p:nvPr/>
        </p:nvSpPr>
        <p:spPr>
          <a:xfrm>
            <a:off x="6236254" y="2994476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3FCA-0F34-421C-9522-F28C74CAB616}"/>
              </a:ext>
            </a:extLst>
          </p:cNvPr>
          <p:cNvSpPr/>
          <p:nvPr/>
        </p:nvSpPr>
        <p:spPr>
          <a:xfrm>
            <a:off x="6611774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5DCDAC1E-8C87-4574-BC99-14FCE808AAB4}"/>
              </a:ext>
            </a:extLst>
          </p:cNvPr>
          <p:cNvSpPr/>
          <p:nvPr/>
        </p:nvSpPr>
        <p:spPr>
          <a:xfrm>
            <a:off x="7532798" y="2994476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B40E9E-343A-4E76-8F57-47B0BAE11212}"/>
              </a:ext>
            </a:extLst>
          </p:cNvPr>
          <p:cNvSpPr/>
          <p:nvPr/>
        </p:nvSpPr>
        <p:spPr>
          <a:xfrm>
            <a:off x="7908318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F424452A-638A-4D8A-B5D6-87A610491E62}"/>
              </a:ext>
            </a:extLst>
          </p:cNvPr>
          <p:cNvSpPr/>
          <p:nvPr/>
        </p:nvSpPr>
        <p:spPr>
          <a:xfrm>
            <a:off x="8829342" y="2994477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79B8A1-9785-47C6-996C-3669E7D5234F}"/>
              </a:ext>
            </a:extLst>
          </p:cNvPr>
          <p:cNvSpPr txBox="1"/>
          <p:nvPr/>
        </p:nvSpPr>
        <p:spPr>
          <a:xfrm>
            <a:off x="9998906" y="1584528"/>
            <a:ext cx="2349766" cy="57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columns that  review the paper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8D5772-6AD9-47CF-85C5-F714F195D453}"/>
              </a:ext>
            </a:extLst>
          </p:cNvPr>
          <p:cNvCxnSpPr>
            <a:cxnSpLocks/>
          </p:cNvCxnSpPr>
          <p:nvPr/>
        </p:nvCxnSpPr>
        <p:spPr>
          <a:xfrm flipV="1">
            <a:off x="9277350" y="1900313"/>
            <a:ext cx="1896439" cy="1307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0325C-0ED7-4B8E-A409-82DE0D2F5AB7}"/>
              </a:ext>
            </a:extLst>
          </p:cNvPr>
          <p:cNvCxnSpPr>
            <a:cxnSpLocks/>
          </p:cNvCxnSpPr>
          <p:nvPr/>
        </p:nvCxnSpPr>
        <p:spPr>
          <a:xfrm flipH="1" flipV="1">
            <a:off x="1697528" y="3004751"/>
            <a:ext cx="321772" cy="42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5D62E6-B05B-4DE9-8A5A-2AA6317CCD87}"/>
              </a:ext>
            </a:extLst>
          </p:cNvPr>
          <p:cNvSpPr txBox="1"/>
          <p:nvPr/>
        </p:nvSpPr>
        <p:spPr>
          <a:xfrm>
            <a:off x="0" y="2265436"/>
            <a:ext cx="4354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section of the research paper, being reviewed, in this column e.g. abstract, methodology, citations in the summary table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D9A2A-84B7-4C9B-BA34-FF915BB7E744}"/>
              </a:ext>
            </a:extLst>
          </p:cNvPr>
          <p:cNvCxnSpPr>
            <a:cxnSpLocks/>
          </p:cNvCxnSpPr>
          <p:nvPr/>
        </p:nvCxnSpPr>
        <p:spPr>
          <a:xfrm>
            <a:off x="4522267" y="2398276"/>
            <a:ext cx="3354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eecrcr">
            <a:extLst>
              <a:ext uri="{FF2B5EF4-FFF2-40B4-BE49-F238E27FC236}">
                <a16:creationId xmlns:a16="http://schemas.microsoft.com/office/drawing/2014/main" id="{07378478-E4CB-4174-835F-2E8ED5671689}"/>
              </a:ext>
            </a:extLst>
          </p:cNvPr>
          <p:cNvCxnSpPr>
            <a:cxnSpLocks/>
          </p:cNvCxnSpPr>
          <p:nvPr/>
        </p:nvCxnSpPr>
        <p:spPr>
          <a:xfrm>
            <a:off x="4505433" y="2626876"/>
            <a:ext cx="3371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EF69AB-2D7D-4AE9-94C2-028BE47526D4}"/>
              </a:ext>
            </a:extLst>
          </p:cNvPr>
          <p:cNvSpPr txBox="1"/>
          <p:nvPr/>
        </p:nvSpPr>
        <p:spPr>
          <a:xfrm>
            <a:off x="2119917" y="180558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|  About | How to use this site| Latest Reviews | Topics | Search | Types Of Papers |  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C896C-D23F-4019-A366-999AF7C76937}"/>
              </a:ext>
            </a:extLst>
          </p:cNvPr>
          <p:cNvSpPr/>
          <p:nvPr/>
        </p:nvSpPr>
        <p:spPr>
          <a:xfrm>
            <a:off x="3841320" y="711677"/>
            <a:ext cx="469489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4472C4">
                    <a:lumMod val="60000"/>
                    <a:lumOff val="4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Paper Review 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6FB27-AE2B-4F4D-99F3-344E052E04DF}"/>
              </a:ext>
            </a:extLst>
          </p:cNvPr>
          <p:cNvSpPr txBox="1"/>
          <p:nvPr/>
        </p:nvSpPr>
        <p:spPr>
          <a:xfrm>
            <a:off x="4536577" y="2426821"/>
            <a:ext cx="273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of paper in table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28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2E7A5-B72C-4C40-B20D-0C5147DC77B3}"/>
              </a:ext>
            </a:extLst>
          </p:cNvPr>
          <p:cNvGraphicFramePr>
            <a:graphicFrameLocks noGrp="1"/>
          </p:cNvGraphicFramePr>
          <p:nvPr/>
        </p:nvGraphicFramePr>
        <p:xfrm>
          <a:off x="1224126" y="3324263"/>
          <a:ext cx="9979106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636">
                  <a:extLst>
                    <a:ext uri="{9D8B030D-6E8A-4147-A177-3AD203B41FA5}">
                      <a16:colId xmlns:a16="http://schemas.microsoft.com/office/drawing/2014/main" val="485061180"/>
                    </a:ext>
                  </a:extLst>
                </a:gridCol>
                <a:gridCol w="1990345">
                  <a:extLst>
                    <a:ext uri="{9D8B030D-6E8A-4147-A177-3AD203B41FA5}">
                      <a16:colId xmlns:a16="http://schemas.microsoft.com/office/drawing/2014/main" val="514126315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913051902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8704812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01941016"/>
                    </a:ext>
                  </a:extLst>
                </a:gridCol>
              </a:tblGrid>
              <a:tr h="7589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of Paper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Type of language Used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 easy to understand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Talks about fact or opinion</a:t>
                      </a:r>
                      <a:endParaRPr lang="en-GB" b="1" dirty="0"/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0556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97193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49783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93335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49851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9491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37296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5812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5EC6BEA-B890-47D2-A4F8-4C67503A6639}"/>
              </a:ext>
            </a:extLst>
          </p:cNvPr>
          <p:cNvSpPr/>
          <p:nvPr/>
        </p:nvSpPr>
        <p:spPr>
          <a:xfrm>
            <a:off x="2658343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A0642EB1-71A7-4ECA-89D8-E318DCF05CD7}"/>
              </a:ext>
            </a:extLst>
          </p:cNvPr>
          <p:cNvSpPr/>
          <p:nvPr/>
        </p:nvSpPr>
        <p:spPr>
          <a:xfrm>
            <a:off x="3543408" y="3008395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535D4-80B2-4072-A71C-B0ACEE1CFB1C}"/>
              </a:ext>
            </a:extLst>
          </p:cNvPr>
          <p:cNvSpPr/>
          <p:nvPr/>
        </p:nvSpPr>
        <p:spPr>
          <a:xfrm>
            <a:off x="4018686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7A051075-BFAD-40F7-BD00-BE38A09AB7C1}"/>
              </a:ext>
            </a:extLst>
          </p:cNvPr>
          <p:cNvSpPr/>
          <p:nvPr/>
        </p:nvSpPr>
        <p:spPr>
          <a:xfrm>
            <a:off x="4939710" y="3004751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6D3172-BEA6-4647-A515-B409D62618FB}"/>
              </a:ext>
            </a:extLst>
          </p:cNvPr>
          <p:cNvSpPr/>
          <p:nvPr/>
        </p:nvSpPr>
        <p:spPr>
          <a:xfrm>
            <a:off x="5315230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C2E6E6C0-16E1-4045-A819-935D1D81B077}"/>
              </a:ext>
            </a:extLst>
          </p:cNvPr>
          <p:cNvSpPr/>
          <p:nvPr/>
        </p:nvSpPr>
        <p:spPr>
          <a:xfrm>
            <a:off x="6236254" y="2994476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3FCA-0F34-421C-9522-F28C74CAB616}"/>
              </a:ext>
            </a:extLst>
          </p:cNvPr>
          <p:cNvSpPr/>
          <p:nvPr/>
        </p:nvSpPr>
        <p:spPr>
          <a:xfrm>
            <a:off x="6611774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5DCDAC1E-8C87-4574-BC99-14FCE808AAB4}"/>
              </a:ext>
            </a:extLst>
          </p:cNvPr>
          <p:cNvSpPr/>
          <p:nvPr/>
        </p:nvSpPr>
        <p:spPr>
          <a:xfrm>
            <a:off x="7532798" y="2994476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B40E9E-343A-4E76-8F57-47B0BAE11212}"/>
              </a:ext>
            </a:extLst>
          </p:cNvPr>
          <p:cNvSpPr/>
          <p:nvPr/>
        </p:nvSpPr>
        <p:spPr>
          <a:xfrm>
            <a:off x="7908318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F424452A-638A-4D8A-B5D6-87A610491E62}"/>
              </a:ext>
            </a:extLst>
          </p:cNvPr>
          <p:cNvSpPr/>
          <p:nvPr/>
        </p:nvSpPr>
        <p:spPr>
          <a:xfrm>
            <a:off x="8829342" y="2994477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79B8A1-9785-47C6-996C-3669E7D5234F}"/>
              </a:ext>
            </a:extLst>
          </p:cNvPr>
          <p:cNvSpPr txBox="1"/>
          <p:nvPr/>
        </p:nvSpPr>
        <p:spPr>
          <a:xfrm>
            <a:off x="8572167" y="2291282"/>
            <a:ext cx="381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columns that  review the papers of highlights the user is likely to want to find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8D5772-6AD9-47CF-85C5-F714F195D453}"/>
              </a:ext>
            </a:extLst>
          </p:cNvPr>
          <p:cNvCxnSpPr>
            <a:cxnSpLocks/>
          </p:cNvCxnSpPr>
          <p:nvPr/>
        </p:nvCxnSpPr>
        <p:spPr>
          <a:xfrm flipV="1">
            <a:off x="10217756" y="2744982"/>
            <a:ext cx="72783" cy="727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0325C-0ED7-4B8E-A409-82DE0D2F5AB7}"/>
              </a:ext>
            </a:extLst>
          </p:cNvPr>
          <p:cNvCxnSpPr>
            <a:cxnSpLocks/>
          </p:cNvCxnSpPr>
          <p:nvPr/>
        </p:nvCxnSpPr>
        <p:spPr>
          <a:xfrm flipH="1" flipV="1">
            <a:off x="1581032" y="2794215"/>
            <a:ext cx="624896" cy="65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5D62E6-B05B-4DE9-8A5A-2AA6317CCD87}"/>
              </a:ext>
            </a:extLst>
          </p:cNvPr>
          <p:cNvSpPr txBox="1"/>
          <p:nvPr/>
        </p:nvSpPr>
        <p:spPr>
          <a:xfrm>
            <a:off x="-57290" y="2209440"/>
            <a:ext cx="4354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 of similar research papers in this column, like of the same topic, being compared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F69AB-2D7D-4AE9-94C2-028BE47526D4}"/>
              </a:ext>
            </a:extLst>
          </p:cNvPr>
          <p:cNvSpPr txBox="1"/>
          <p:nvPr/>
        </p:nvSpPr>
        <p:spPr>
          <a:xfrm>
            <a:off x="2119917" y="180558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|  About | How to use this site| Latest Reviews | Topics | Search | Types Of Papers |  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C896C-D23F-4019-A366-999AF7C76937}"/>
              </a:ext>
            </a:extLst>
          </p:cNvPr>
          <p:cNvSpPr/>
          <p:nvPr/>
        </p:nvSpPr>
        <p:spPr>
          <a:xfrm>
            <a:off x="3841320" y="711677"/>
            <a:ext cx="469489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4472C4">
                    <a:lumMod val="60000"/>
                    <a:lumOff val="4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Paper Review 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6FB27-AE2B-4F4D-99F3-344E052E04DF}"/>
              </a:ext>
            </a:extLst>
          </p:cNvPr>
          <p:cNvSpPr txBox="1"/>
          <p:nvPr/>
        </p:nvSpPr>
        <p:spPr>
          <a:xfrm>
            <a:off x="3924300" y="2517930"/>
            <a:ext cx="464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highlighting reviews of similar papers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39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2E7A5-B72C-4C40-B20D-0C5147DC77B3}"/>
              </a:ext>
            </a:extLst>
          </p:cNvPr>
          <p:cNvGraphicFramePr>
            <a:graphicFrameLocks noGrp="1"/>
          </p:cNvGraphicFramePr>
          <p:nvPr/>
        </p:nvGraphicFramePr>
        <p:xfrm>
          <a:off x="1454840" y="3298987"/>
          <a:ext cx="946785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560">
                  <a:extLst>
                    <a:ext uri="{9D8B030D-6E8A-4147-A177-3AD203B41FA5}">
                      <a16:colId xmlns:a16="http://schemas.microsoft.com/office/drawing/2014/main" val="485061180"/>
                    </a:ext>
                  </a:extLst>
                </a:gridCol>
                <a:gridCol w="1125303">
                  <a:extLst>
                    <a:ext uri="{9D8B030D-6E8A-4147-A177-3AD203B41FA5}">
                      <a16:colId xmlns:a16="http://schemas.microsoft.com/office/drawing/2014/main" val="514126315"/>
                    </a:ext>
                  </a:extLst>
                </a:gridCol>
                <a:gridCol w="1301573">
                  <a:extLst>
                    <a:ext uri="{9D8B030D-6E8A-4147-A177-3AD203B41FA5}">
                      <a16:colId xmlns:a16="http://schemas.microsoft.com/office/drawing/2014/main" val="913051902"/>
                    </a:ext>
                  </a:extLst>
                </a:gridCol>
                <a:gridCol w="1695620">
                  <a:extLst>
                    <a:ext uri="{9D8B030D-6E8A-4147-A177-3AD203B41FA5}">
                      <a16:colId xmlns:a16="http://schemas.microsoft.com/office/drawing/2014/main" val="2870481234"/>
                    </a:ext>
                  </a:extLst>
                </a:gridCol>
                <a:gridCol w="1841397">
                  <a:extLst>
                    <a:ext uri="{9D8B030D-6E8A-4147-A177-3AD203B41FA5}">
                      <a16:colId xmlns:a16="http://schemas.microsoft.com/office/drawing/2014/main" val="3584460358"/>
                    </a:ext>
                  </a:extLst>
                </a:gridCol>
                <a:gridCol w="1841397">
                  <a:extLst>
                    <a:ext uri="{9D8B030D-6E8A-4147-A177-3AD203B41FA5}">
                      <a16:colId xmlns:a16="http://schemas.microsoft.com/office/drawing/2014/main" val="4255207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of Paper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 of pages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Date published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Referencing</a:t>
                      </a:r>
                      <a:endParaRPr lang="en-GB" b="1" dirty="0"/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Words to learn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 easy to understand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4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3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5812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5EC6BEA-B890-47D2-A4F8-4C67503A6639}"/>
              </a:ext>
            </a:extLst>
          </p:cNvPr>
          <p:cNvSpPr/>
          <p:nvPr/>
        </p:nvSpPr>
        <p:spPr>
          <a:xfrm>
            <a:off x="2658343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A0642EB1-71A7-4ECA-89D8-E318DCF05CD7}"/>
              </a:ext>
            </a:extLst>
          </p:cNvPr>
          <p:cNvSpPr/>
          <p:nvPr/>
        </p:nvSpPr>
        <p:spPr>
          <a:xfrm>
            <a:off x="3543408" y="3008395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535D4-80B2-4072-A71C-B0ACEE1CFB1C}"/>
              </a:ext>
            </a:extLst>
          </p:cNvPr>
          <p:cNvSpPr/>
          <p:nvPr/>
        </p:nvSpPr>
        <p:spPr>
          <a:xfrm>
            <a:off x="4018686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7A051075-BFAD-40F7-BD00-BE38A09AB7C1}"/>
              </a:ext>
            </a:extLst>
          </p:cNvPr>
          <p:cNvSpPr/>
          <p:nvPr/>
        </p:nvSpPr>
        <p:spPr>
          <a:xfrm>
            <a:off x="4939710" y="3004751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6D3172-BEA6-4647-A515-B409D62618FB}"/>
              </a:ext>
            </a:extLst>
          </p:cNvPr>
          <p:cNvSpPr/>
          <p:nvPr/>
        </p:nvSpPr>
        <p:spPr>
          <a:xfrm>
            <a:off x="5315230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C2E6E6C0-16E1-4045-A819-935D1D81B077}"/>
              </a:ext>
            </a:extLst>
          </p:cNvPr>
          <p:cNvSpPr/>
          <p:nvPr/>
        </p:nvSpPr>
        <p:spPr>
          <a:xfrm>
            <a:off x="6236254" y="2994476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3FCA-0F34-421C-9522-F28C74CAB616}"/>
              </a:ext>
            </a:extLst>
          </p:cNvPr>
          <p:cNvSpPr/>
          <p:nvPr/>
        </p:nvSpPr>
        <p:spPr>
          <a:xfrm>
            <a:off x="6611774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5DCDAC1E-8C87-4574-BC99-14FCE808AAB4}"/>
              </a:ext>
            </a:extLst>
          </p:cNvPr>
          <p:cNvSpPr/>
          <p:nvPr/>
        </p:nvSpPr>
        <p:spPr>
          <a:xfrm>
            <a:off x="7532798" y="2994476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B40E9E-343A-4E76-8F57-47B0BAE11212}"/>
              </a:ext>
            </a:extLst>
          </p:cNvPr>
          <p:cNvSpPr/>
          <p:nvPr/>
        </p:nvSpPr>
        <p:spPr>
          <a:xfrm>
            <a:off x="7908318" y="2937434"/>
            <a:ext cx="1152939" cy="27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F424452A-638A-4D8A-B5D6-87A610491E62}"/>
              </a:ext>
            </a:extLst>
          </p:cNvPr>
          <p:cNvSpPr/>
          <p:nvPr/>
        </p:nvSpPr>
        <p:spPr>
          <a:xfrm>
            <a:off x="8829342" y="2994477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79B8A1-9785-47C6-996C-3669E7D5234F}"/>
              </a:ext>
            </a:extLst>
          </p:cNvPr>
          <p:cNvSpPr txBox="1"/>
          <p:nvPr/>
        </p:nvSpPr>
        <p:spPr>
          <a:xfrm>
            <a:off x="9977958" y="901526"/>
            <a:ext cx="2349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Columns being no. of pages and date they were published to see which ones are most recent and have enough facts, opinion, figures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8D5772-6AD9-47CF-85C5-F714F195D453}"/>
              </a:ext>
            </a:extLst>
          </p:cNvPr>
          <p:cNvCxnSpPr>
            <a:cxnSpLocks/>
          </p:cNvCxnSpPr>
          <p:nvPr/>
        </p:nvCxnSpPr>
        <p:spPr>
          <a:xfrm flipV="1">
            <a:off x="8536210" y="2377973"/>
            <a:ext cx="2252668" cy="105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0325C-0ED7-4B8E-A409-82DE0D2F5AB7}"/>
              </a:ext>
            </a:extLst>
          </p:cNvPr>
          <p:cNvCxnSpPr>
            <a:cxnSpLocks/>
          </p:cNvCxnSpPr>
          <p:nvPr/>
        </p:nvCxnSpPr>
        <p:spPr>
          <a:xfrm flipH="1" flipV="1">
            <a:off x="1403123" y="2471187"/>
            <a:ext cx="896164" cy="95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5D62E6-B05B-4DE9-8A5A-2AA6317CCD87}"/>
              </a:ext>
            </a:extLst>
          </p:cNvPr>
          <p:cNvSpPr txBox="1"/>
          <p:nvPr/>
        </p:nvSpPr>
        <p:spPr>
          <a:xfrm>
            <a:off x="-50479" y="1169866"/>
            <a:ext cx="2349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papers in here being compared to see which ones are more helpful to students and researchers with their coursework or research task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F69AB-2D7D-4AE9-94C2-028BE47526D4}"/>
              </a:ext>
            </a:extLst>
          </p:cNvPr>
          <p:cNvSpPr txBox="1"/>
          <p:nvPr/>
        </p:nvSpPr>
        <p:spPr>
          <a:xfrm>
            <a:off x="2119917" y="180558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|  About | How to use this site| Latest Reviews | Topics | Search | Types Of Papers |  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C896C-D23F-4019-A366-999AF7C76937}"/>
              </a:ext>
            </a:extLst>
          </p:cNvPr>
          <p:cNvSpPr/>
          <p:nvPr/>
        </p:nvSpPr>
        <p:spPr>
          <a:xfrm>
            <a:off x="3841320" y="711677"/>
            <a:ext cx="469489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4472C4">
                    <a:lumMod val="60000"/>
                    <a:lumOff val="4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Paper Review 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6FB27-AE2B-4F4D-99F3-344E052E04DF}"/>
              </a:ext>
            </a:extLst>
          </p:cNvPr>
          <p:cNvSpPr txBox="1"/>
          <p:nvPr/>
        </p:nvSpPr>
        <p:spPr>
          <a:xfrm>
            <a:off x="4391305" y="2451255"/>
            <a:ext cx="3410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comparing similar papers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04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B600D-B73E-48FA-AE5E-CFA275BA42EE}"/>
              </a:ext>
            </a:extLst>
          </p:cNvPr>
          <p:cNvSpPr txBox="1"/>
          <p:nvPr/>
        </p:nvSpPr>
        <p:spPr>
          <a:xfrm>
            <a:off x="4338542" y="814197"/>
            <a:ext cx="3387999" cy="317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B744E8-2249-43B0-A4DB-8463084E4235}"/>
              </a:ext>
            </a:extLst>
          </p:cNvPr>
          <p:cNvSpPr/>
          <p:nvPr/>
        </p:nvSpPr>
        <p:spPr>
          <a:xfrm>
            <a:off x="7726541" y="812125"/>
            <a:ext cx="834887" cy="317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E2677F-906A-4C1A-895C-AF1CD8E415AA}"/>
              </a:ext>
            </a:extLst>
          </p:cNvPr>
          <p:cNvSpPr/>
          <p:nvPr/>
        </p:nvSpPr>
        <p:spPr>
          <a:xfrm>
            <a:off x="493468" y="5059088"/>
            <a:ext cx="18097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8FE2CD-9C60-4A12-B068-8B297E1622E0}"/>
              </a:ext>
            </a:extLst>
          </p:cNvPr>
          <p:cNvSpPr/>
          <p:nvPr/>
        </p:nvSpPr>
        <p:spPr>
          <a:xfrm>
            <a:off x="490835" y="4703929"/>
            <a:ext cx="18097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96AD91-9562-4AA7-A0E3-ED2EF5655A4B}"/>
              </a:ext>
            </a:extLst>
          </p:cNvPr>
          <p:cNvSpPr/>
          <p:nvPr/>
        </p:nvSpPr>
        <p:spPr>
          <a:xfrm>
            <a:off x="7696570" y="4618422"/>
            <a:ext cx="18097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E8B5E4-DFF3-4F6D-B70A-B9E57A838531}"/>
              </a:ext>
            </a:extLst>
          </p:cNvPr>
          <p:cNvSpPr/>
          <p:nvPr/>
        </p:nvSpPr>
        <p:spPr>
          <a:xfrm>
            <a:off x="7696570" y="5654808"/>
            <a:ext cx="18097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0FAAE7-9DAB-40E8-99A5-6462D4223949}"/>
              </a:ext>
            </a:extLst>
          </p:cNvPr>
          <p:cNvSpPr/>
          <p:nvPr/>
        </p:nvSpPr>
        <p:spPr>
          <a:xfrm>
            <a:off x="8768983" y="5835266"/>
            <a:ext cx="18097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B32985-BC07-4A30-B1DA-EFFCBFCC7940}"/>
              </a:ext>
            </a:extLst>
          </p:cNvPr>
          <p:cNvSpPr/>
          <p:nvPr/>
        </p:nvSpPr>
        <p:spPr>
          <a:xfrm>
            <a:off x="479870" y="5403774"/>
            <a:ext cx="18097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D6EC8-F4F7-4294-8172-66834DD698BB}"/>
              </a:ext>
            </a:extLst>
          </p:cNvPr>
          <p:cNvSpPr/>
          <p:nvPr/>
        </p:nvSpPr>
        <p:spPr>
          <a:xfrm>
            <a:off x="1568723" y="3237697"/>
            <a:ext cx="1151099" cy="277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C9204-8EE4-40C3-B756-B6C57CD82C15}"/>
              </a:ext>
            </a:extLst>
          </p:cNvPr>
          <p:cNvSpPr/>
          <p:nvPr/>
        </p:nvSpPr>
        <p:spPr>
          <a:xfrm>
            <a:off x="5186821" y="6000485"/>
            <a:ext cx="1552575" cy="4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4CA44-4A5D-488B-A03D-49F767FAA165}"/>
              </a:ext>
            </a:extLst>
          </p:cNvPr>
          <p:cNvSpPr/>
          <p:nvPr/>
        </p:nvSpPr>
        <p:spPr>
          <a:xfrm>
            <a:off x="9139768" y="3816449"/>
            <a:ext cx="1156068" cy="337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C67D16-962D-4AC4-B3E6-500339F57D93}"/>
              </a:ext>
            </a:extLst>
          </p:cNvPr>
          <p:cNvSpPr/>
          <p:nvPr/>
        </p:nvSpPr>
        <p:spPr>
          <a:xfrm>
            <a:off x="3848248" y="5495644"/>
            <a:ext cx="1655259" cy="346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749869-3640-4AB7-B93D-E0C8077F11F5}"/>
              </a:ext>
            </a:extLst>
          </p:cNvPr>
          <p:cNvSpPr/>
          <p:nvPr/>
        </p:nvSpPr>
        <p:spPr>
          <a:xfrm>
            <a:off x="536639" y="5806656"/>
            <a:ext cx="1552575" cy="4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31DCF3-963B-412D-AC7B-DC93C10CA385}"/>
              </a:ext>
            </a:extLst>
          </p:cNvPr>
          <p:cNvSpPr/>
          <p:nvPr/>
        </p:nvSpPr>
        <p:spPr>
          <a:xfrm>
            <a:off x="6065121" y="1524265"/>
            <a:ext cx="1450103" cy="28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90FD2-497E-4E03-B2C0-16AA009F1518}"/>
              </a:ext>
            </a:extLst>
          </p:cNvPr>
          <p:cNvSpPr/>
          <p:nvPr/>
        </p:nvSpPr>
        <p:spPr>
          <a:xfrm>
            <a:off x="8516101" y="2084794"/>
            <a:ext cx="1104149" cy="293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E0197EFD-5F08-4E6F-AFB2-DD0FB51B5D65}"/>
              </a:ext>
            </a:extLst>
          </p:cNvPr>
          <p:cNvSpPr/>
          <p:nvPr/>
        </p:nvSpPr>
        <p:spPr>
          <a:xfrm>
            <a:off x="8579462" y="2124191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BD5F2E-07D2-4853-9F6C-4C64CE28A720}"/>
              </a:ext>
            </a:extLst>
          </p:cNvPr>
          <p:cNvSpPr/>
          <p:nvPr/>
        </p:nvSpPr>
        <p:spPr>
          <a:xfrm>
            <a:off x="941143" y="6350741"/>
            <a:ext cx="834887" cy="317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347EE8-9259-4997-84B2-89ECEC2466A9}"/>
              </a:ext>
            </a:extLst>
          </p:cNvPr>
          <p:cNvSpPr/>
          <p:nvPr/>
        </p:nvSpPr>
        <p:spPr>
          <a:xfrm>
            <a:off x="8195070" y="3178618"/>
            <a:ext cx="1175109" cy="317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95BFDC-3524-4EE2-917D-705C5C12A0B1}"/>
              </a:ext>
            </a:extLst>
          </p:cNvPr>
          <p:cNvSpPr/>
          <p:nvPr/>
        </p:nvSpPr>
        <p:spPr>
          <a:xfrm>
            <a:off x="3422527" y="6046337"/>
            <a:ext cx="834887" cy="355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06A011-B8CE-469E-B7B9-FB207C79EBE6}"/>
              </a:ext>
            </a:extLst>
          </p:cNvPr>
          <p:cNvSpPr/>
          <p:nvPr/>
        </p:nvSpPr>
        <p:spPr>
          <a:xfrm>
            <a:off x="4094480" y="3240712"/>
            <a:ext cx="1152939" cy="3030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68D9FE-154E-480A-AE49-D13729E2BE8C}"/>
              </a:ext>
            </a:extLst>
          </p:cNvPr>
          <p:cNvCxnSpPr>
            <a:cxnSpLocks/>
          </p:cNvCxnSpPr>
          <p:nvPr/>
        </p:nvCxnSpPr>
        <p:spPr>
          <a:xfrm>
            <a:off x="5017173" y="4704147"/>
            <a:ext cx="972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BFF5C6A-9247-4FA6-83A6-D16BA4E33EAF}"/>
              </a:ext>
            </a:extLst>
          </p:cNvPr>
          <p:cNvSpPr txBox="1"/>
          <p:nvPr/>
        </p:nvSpPr>
        <p:spPr>
          <a:xfrm>
            <a:off x="493156" y="530326"/>
            <a:ext cx="40089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Important to have drop down combo boxes to find specific info, reviews. Whatever the info, reviews are e.g. assignments, coursework, research has to be specific</a:t>
            </a:r>
            <a:endParaRPr lang="en-GB" sz="16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82D1C37-8C33-49DB-96DA-1F124991AD27}"/>
              </a:ext>
            </a:extLst>
          </p:cNvPr>
          <p:cNvCxnSpPr>
            <a:cxnSpLocks/>
          </p:cNvCxnSpPr>
          <p:nvPr/>
        </p:nvCxnSpPr>
        <p:spPr>
          <a:xfrm>
            <a:off x="5012214" y="4790719"/>
            <a:ext cx="1005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0721D5C-ADAE-486A-ABE3-6D2433A1B3D3}"/>
              </a:ext>
            </a:extLst>
          </p:cNvPr>
          <p:cNvCxnSpPr>
            <a:cxnSpLocks/>
          </p:cNvCxnSpPr>
          <p:nvPr/>
        </p:nvCxnSpPr>
        <p:spPr>
          <a:xfrm>
            <a:off x="7348187" y="4483308"/>
            <a:ext cx="3645813" cy="105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26C65DD-060F-42FE-B6C2-A728C2E015D9}"/>
              </a:ext>
            </a:extLst>
          </p:cNvPr>
          <p:cNvCxnSpPr>
            <a:cxnSpLocks/>
          </p:cNvCxnSpPr>
          <p:nvPr/>
        </p:nvCxnSpPr>
        <p:spPr>
          <a:xfrm>
            <a:off x="6856612" y="6037633"/>
            <a:ext cx="1385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8828C7-87CA-4228-8BBA-AB5D682E9F51}"/>
              </a:ext>
            </a:extLst>
          </p:cNvPr>
          <p:cNvCxnSpPr>
            <a:cxnSpLocks/>
            <a:stCxn id="109" idx="1"/>
          </p:cNvCxnSpPr>
          <p:nvPr/>
        </p:nvCxnSpPr>
        <p:spPr>
          <a:xfrm>
            <a:off x="617220" y="5485637"/>
            <a:ext cx="9640450" cy="126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499FD3B-C905-4A93-A576-3FCC48D04BC8}"/>
              </a:ext>
            </a:extLst>
          </p:cNvPr>
          <p:cNvCxnSpPr>
            <a:cxnSpLocks/>
          </p:cNvCxnSpPr>
          <p:nvPr/>
        </p:nvCxnSpPr>
        <p:spPr>
          <a:xfrm>
            <a:off x="7956616" y="4671656"/>
            <a:ext cx="972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04D6C0F-173A-45E4-9EFA-A472266CB291}"/>
              </a:ext>
            </a:extLst>
          </p:cNvPr>
          <p:cNvCxnSpPr>
            <a:cxnSpLocks/>
          </p:cNvCxnSpPr>
          <p:nvPr/>
        </p:nvCxnSpPr>
        <p:spPr>
          <a:xfrm>
            <a:off x="7932607" y="4758228"/>
            <a:ext cx="1005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38348A8-80FE-4B81-AA3D-FA1238F73871}"/>
              </a:ext>
            </a:extLst>
          </p:cNvPr>
          <p:cNvCxnSpPr>
            <a:cxnSpLocks/>
          </p:cNvCxnSpPr>
          <p:nvPr/>
        </p:nvCxnSpPr>
        <p:spPr>
          <a:xfrm>
            <a:off x="1375364" y="2453167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1B97C29-6784-421B-9F2F-FB6342A754AB}"/>
              </a:ext>
            </a:extLst>
          </p:cNvPr>
          <p:cNvCxnSpPr>
            <a:cxnSpLocks/>
          </p:cNvCxnSpPr>
          <p:nvPr/>
        </p:nvCxnSpPr>
        <p:spPr>
          <a:xfrm>
            <a:off x="3462141" y="2434640"/>
            <a:ext cx="0" cy="29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83BFB8-3E45-4B91-84EA-F0F345DFDC7B}"/>
              </a:ext>
            </a:extLst>
          </p:cNvPr>
          <p:cNvSpPr txBox="1"/>
          <p:nvPr/>
        </p:nvSpPr>
        <p:spPr>
          <a:xfrm>
            <a:off x="10244847" y="4003765"/>
            <a:ext cx="170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Textboxes are needed to enter words or phrases to get results, numbers of pages. Radio buttons to choose to find a review, relationship between papers or both.</a:t>
            </a:r>
            <a:endParaRPr lang="en-GB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144055-A77D-477F-8B2B-AB2267E01859}"/>
              </a:ext>
            </a:extLst>
          </p:cNvPr>
          <p:cNvSpPr/>
          <p:nvPr/>
        </p:nvSpPr>
        <p:spPr>
          <a:xfrm>
            <a:off x="10327583" y="2083780"/>
            <a:ext cx="1208673" cy="286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6437385C-D04A-41E5-A4CA-6179A81DC30A}"/>
              </a:ext>
            </a:extLst>
          </p:cNvPr>
          <p:cNvSpPr/>
          <p:nvPr/>
        </p:nvSpPr>
        <p:spPr>
          <a:xfrm>
            <a:off x="10385053" y="2135555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80506B-6EFA-494D-A182-3602785B2535}"/>
              </a:ext>
            </a:extLst>
          </p:cNvPr>
          <p:cNvCxnSpPr>
            <a:cxnSpLocks/>
          </p:cNvCxnSpPr>
          <p:nvPr/>
        </p:nvCxnSpPr>
        <p:spPr>
          <a:xfrm>
            <a:off x="10625311" y="2643341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BF7EE3-1465-4C58-8BAE-1C4017D915CA}"/>
              </a:ext>
            </a:extLst>
          </p:cNvPr>
          <p:cNvCxnSpPr>
            <a:cxnSpLocks/>
          </p:cNvCxnSpPr>
          <p:nvPr/>
        </p:nvCxnSpPr>
        <p:spPr>
          <a:xfrm>
            <a:off x="5048167" y="3529166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63034BC-EED3-4D94-A4D8-EC50BEEBEAAD}"/>
              </a:ext>
            </a:extLst>
          </p:cNvPr>
          <p:cNvSpPr txBox="1"/>
          <p:nvPr/>
        </p:nvSpPr>
        <p:spPr>
          <a:xfrm>
            <a:off x="7599670" y="2066917"/>
            <a:ext cx="102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Year</a:t>
            </a:r>
            <a:endParaRPr lang="en-GB" sz="16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D07E5D7-1EC7-4511-86A0-D8B52F5C1596}"/>
              </a:ext>
            </a:extLst>
          </p:cNvPr>
          <p:cNvCxnSpPr>
            <a:cxnSpLocks/>
          </p:cNvCxnSpPr>
          <p:nvPr/>
        </p:nvCxnSpPr>
        <p:spPr>
          <a:xfrm>
            <a:off x="8813552" y="2650672"/>
            <a:ext cx="0" cy="29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2B1A3E2-84A0-49E1-B633-5C272AA47989}"/>
              </a:ext>
            </a:extLst>
          </p:cNvPr>
          <p:cNvSpPr txBox="1"/>
          <p:nvPr/>
        </p:nvSpPr>
        <p:spPr>
          <a:xfrm>
            <a:off x="9629775" y="2038604"/>
            <a:ext cx="806896" cy="33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Year</a:t>
            </a:r>
            <a:endParaRPr lang="en-GB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DE8667-DB24-4C61-A293-A66CA996A56B}"/>
              </a:ext>
            </a:extLst>
          </p:cNvPr>
          <p:cNvSpPr txBox="1"/>
          <p:nvPr/>
        </p:nvSpPr>
        <p:spPr>
          <a:xfrm>
            <a:off x="348601" y="3242883"/>
            <a:ext cx="130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Having words</a:t>
            </a:r>
            <a:endParaRPr lang="en-GB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0A3204-9D9E-49CE-B1FA-DC355A7D0FFA}"/>
              </a:ext>
            </a:extLst>
          </p:cNvPr>
          <p:cNvSpPr txBox="1"/>
          <p:nvPr/>
        </p:nvSpPr>
        <p:spPr>
          <a:xfrm>
            <a:off x="2753151" y="3217131"/>
            <a:ext cx="1447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Having phrases</a:t>
            </a:r>
            <a:endParaRPr lang="en-GB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DDD9D3-A7A5-4BC0-845A-C8B207AAB1B5}"/>
              </a:ext>
            </a:extLst>
          </p:cNvPr>
          <p:cNvSpPr txBox="1"/>
          <p:nvPr/>
        </p:nvSpPr>
        <p:spPr>
          <a:xfrm>
            <a:off x="3888433" y="2114613"/>
            <a:ext cx="123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of pages</a:t>
            </a:r>
            <a:endParaRPr lang="en-GB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B07595D-B613-466E-BCE5-EDDFC3EF59A5}"/>
              </a:ext>
            </a:extLst>
          </p:cNvPr>
          <p:cNvSpPr txBox="1"/>
          <p:nvPr/>
        </p:nvSpPr>
        <p:spPr>
          <a:xfrm>
            <a:off x="637722" y="4606137"/>
            <a:ext cx="100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Review</a:t>
            </a:r>
            <a:endParaRPr lang="en-GB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C769DE-91D6-466B-B581-5AFAE2DC4754}"/>
              </a:ext>
            </a:extLst>
          </p:cNvPr>
          <p:cNvSpPr txBox="1"/>
          <p:nvPr/>
        </p:nvSpPr>
        <p:spPr>
          <a:xfrm>
            <a:off x="641567" y="4973036"/>
            <a:ext cx="215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Paper Reviewing Paper</a:t>
            </a:r>
            <a:endParaRPr lang="en-GB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EBD49C-FA3C-47EC-9ABF-47839E0BC0E2}"/>
              </a:ext>
            </a:extLst>
          </p:cNvPr>
          <p:cNvSpPr txBox="1"/>
          <p:nvPr/>
        </p:nvSpPr>
        <p:spPr>
          <a:xfrm>
            <a:off x="365922" y="4354799"/>
            <a:ext cx="7149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Review, Review Of Paper Reviewing Another Paper or Relationship between papers?</a:t>
            </a:r>
            <a:endParaRPr lang="en-GB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1F4B6EC-C577-4260-85B5-8C898E243E8E}"/>
              </a:ext>
            </a:extLst>
          </p:cNvPr>
          <p:cNvSpPr txBox="1"/>
          <p:nvPr/>
        </p:nvSpPr>
        <p:spPr>
          <a:xfrm>
            <a:off x="617220" y="5316360"/>
            <a:ext cx="102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Both</a:t>
            </a:r>
            <a:endParaRPr lang="en-GB" sz="1600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517E0FF-6E8F-4654-AE8F-A220B411823F}"/>
              </a:ext>
            </a:extLst>
          </p:cNvPr>
          <p:cNvSpPr/>
          <p:nvPr/>
        </p:nvSpPr>
        <p:spPr>
          <a:xfrm>
            <a:off x="4353759" y="4583143"/>
            <a:ext cx="18097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4E4818B-B4CF-45C0-BC45-E05C60072102}"/>
              </a:ext>
            </a:extLst>
          </p:cNvPr>
          <p:cNvSpPr/>
          <p:nvPr/>
        </p:nvSpPr>
        <p:spPr>
          <a:xfrm>
            <a:off x="4491335" y="5141677"/>
            <a:ext cx="184543" cy="167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7435AA-9CE8-4FA6-908A-86C651DA6A8C}"/>
              </a:ext>
            </a:extLst>
          </p:cNvPr>
          <p:cNvSpPr txBox="1"/>
          <p:nvPr/>
        </p:nvSpPr>
        <p:spPr>
          <a:xfrm>
            <a:off x="5475572" y="3197854"/>
            <a:ext cx="292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Related Subjects, Topics(if any)</a:t>
            </a:r>
            <a:endParaRPr lang="en-GB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1AD665-C4EC-4CD0-A528-4F10F606FF90}"/>
              </a:ext>
            </a:extLst>
          </p:cNvPr>
          <p:cNvSpPr/>
          <p:nvPr/>
        </p:nvSpPr>
        <p:spPr>
          <a:xfrm>
            <a:off x="10390217" y="3227283"/>
            <a:ext cx="1151099" cy="277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DCB1E5-BB6D-4D20-8663-5D0724374D61}"/>
              </a:ext>
            </a:extLst>
          </p:cNvPr>
          <p:cNvSpPr txBox="1"/>
          <p:nvPr/>
        </p:nvSpPr>
        <p:spPr>
          <a:xfrm>
            <a:off x="9509522" y="3191994"/>
            <a:ext cx="125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Author(s)</a:t>
            </a:r>
            <a:endParaRPr lang="en-GB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03A5AD-FDD7-4581-A2ED-01782E479B84}"/>
              </a:ext>
            </a:extLst>
          </p:cNvPr>
          <p:cNvSpPr/>
          <p:nvPr/>
        </p:nvSpPr>
        <p:spPr>
          <a:xfrm>
            <a:off x="1089288" y="2098831"/>
            <a:ext cx="1126746" cy="28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21CB85A6-2932-4B66-8D65-C26971C09A6F}"/>
              </a:ext>
            </a:extLst>
          </p:cNvPr>
          <p:cNvSpPr/>
          <p:nvPr/>
        </p:nvSpPr>
        <p:spPr>
          <a:xfrm>
            <a:off x="1119391" y="2153565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91D64A-A875-44CF-9961-941DC100F51F}"/>
              </a:ext>
            </a:extLst>
          </p:cNvPr>
          <p:cNvSpPr/>
          <p:nvPr/>
        </p:nvSpPr>
        <p:spPr>
          <a:xfrm>
            <a:off x="2752736" y="2106033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36541D-644B-4F3F-99C3-109A56D645FF}"/>
              </a:ext>
            </a:extLst>
          </p:cNvPr>
          <p:cNvSpPr/>
          <p:nvPr/>
        </p:nvSpPr>
        <p:spPr>
          <a:xfrm>
            <a:off x="2214972" y="2728366"/>
            <a:ext cx="1026561" cy="29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B53DB094-E1CC-4307-AEF4-C81B6E299D1C}"/>
              </a:ext>
            </a:extLst>
          </p:cNvPr>
          <p:cNvSpPr/>
          <p:nvPr/>
        </p:nvSpPr>
        <p:spPr>
          <a:xfrm>
            <a:off x="2246113" y="2789325"/>
            <a:ext cx="209527" cy="18888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49B654E-10AA-46E9-93DC-09722CDCF7FE}"/>
              </a:ext>
            </a:extLst>
          </p:cNvPr>
          <p:cNvCxnSpPr>
            <a:cxnSpLocks/>
          </p:cNvCxnSpPr>
          <p:nvPr/>
        </p:nvCxnSpPr>
        <p:spPr>
          <a:xfrm>
            <a:off x="2549018" y="1267131"/>
            <a:ext cx="1028233" cy="837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B81B2B-9AA7-403B-A013-D489FAD1CCA2}"/>
              </a:ext>
            </a:extLst>
          </p:cNvPr>
          <p:cNvSpPr txBox="1"/>
          <p:nvPr/>
        </p:nvSpPr>
        <p:spPr>
          <a:xfrm>
            <a:off x="362979" y="2074085"/>
            <a:ext cx="81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Subject</a:t>
            </a:r>
            <a:endParaRPr lang="en-GB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5BE67E-A29D-49CD-914F-D63C8DC64C68}"/>
              </a:ext>
            </a:extLst>
          </p:cNvPr>
          <p:cNvSpPr txBox="1"/>
          <p:nvPr/>
        </p:nvSpPr>
        <p:spPr>
          <a:xfrm>
            <a:off x="2214972" y="2067840"/>
            <a:ext cx="63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Topic</a:t>
            </a:r>
            <a:endParaRPr lang="en-GB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D13195-E137-40D6-8E2B-6C8451BD3F74}"/>
              </a:ext>
            </a:extLst>
          </p:cNvPr>
          <p:cNvSpPr txBox="1"/>
          <p:nvPr/>
        </p:nvSpPr>
        <p:spPr>
          <a:xfrm>
            <a:off x="344249" y="3595869"/>
            <a:ext cx="187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Material </a:t>
            </a:r>
            <a:r>
              <a:rPr lang="en-US" sz="1400" dirty="0"/>
              <a:t>(please tick</a:t>
            </a:r>
            <a:r>
              <a:rPr lang="en-US" sz="1600" dirty="0"/>
              <a:t>)</a:t>
            </a:r>
            <a:endParaRPr lang="en-GB" sz="1600" dirty="0"/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A733CAA3-55EA-4D3E-A037-621CC52955D7}"/>
              </a:ext>
            </a:extLst>
          </p:cNvPr>
          <p:cNvSpPr/>
          <p:nvPr/>
        </p:nvSpPr>
        <p:spPr>
          <a:xfrm>
            <a:off x="2777371" y="2152682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9A5A88A-E133-4C9E-B274-26034C87B372}"/>
              </a:ext>
            </a:extLst>
          </p:cNvPr>
          <p:cNvSpPr/>
          <p:nvPr/>
        </p:nvSpPr>
        <p:spPr>
          <a:xfrm>
            <a:off x="6653419" y="2624210"/>
            <a:ext cx="1073122" cy="28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Flowchart: Merge 93">
            <a:extLst>
              <a:ext uri="{FF2B5EF4-FFF2-40B4-BE49-F238E27FC236}">
                <a16:creationId xmlns:a16="http://schemas.microsoft.com/office/drawing/2014/main" id="{52E74D56-5B8A-41E1-904C-145433F99CC1}"/>
              </a:ext>
            </a:extLst>
          </p:cNvPr>
          <p:cNvSpPr/>
          <p:nvPr/>
        </p:nvSpPr>
        <p:spPr>
          <a:xfrm>
            <a:off x="6574320" y="2123509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87CC12-0B09-4F9A-BD86-5945F5C2D198}"/>
              </a:ext>
            </a:extLst>
          </p:cNvPr>
          <p:cNvSpPr txBox="1"/>
          <p:nvPr/>
        </p:nvSpPr>
        <p:spPr>
          <a:xfrm>
            <a:off x="5949138" y="2597467"/>
            <a:ext cx="80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Format</a:t>
            </a:r>
            <a:endParaRPr lang="en-GB" sz="16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493BBF8-533E-41CF-88EB-3640D33D3CB2}"/>
              </a:ext>
            </a:extLst>
          </p:cNvPr>
          <p:cNvCxnSpPr>
            <a:cxnSpLocks/>
          </p:cNvCxnSpPr>
          <p:nvPr/>
        </p:nvCxnSpPr>
        <p:spPr>
          <a:xfrm>
            <a:off x="6830564" y="2082197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76CEC4C-321D-49D7-ADE4-0B02A803B717}"/>
              </a:ext>
            </a:extLst>
          </p:cNvPr>
          <p:cNvSpPr/>
          <p:nvPr/>
        </p:nvSpPr>
        <p:spPr>
          <a:xfrm>
            <a:off x="4984357" y="2163621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2C9D3E76-4CC5-4012-B1CF-A8F3C77EA544}"/>
              </a:ext>
            </a:extLst>
          </p:cNvPr>
          <p:cNvSpPr/>
          <p:nvPr/>
        </p:nvSpPr>
        <p:spPr>
          <a:xfrm>
            <a:off x="5020583" y="2206465"/>
            <a:ext cx="195481" cy="19827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8E1585-830A-4BFD-AFAF-17C3D2C08E5A}"/>
              </a:ext>
            </a:extLst>
          </p:cNvPr>
          <p:cNvSpPr/>
          <p:nvPr/>
        </p:nvSpPr>
        <p:spPr>
          <a:xfrm>
            <a:off x="704674" y="4084409"/>
            <a:ext cx="169783" cy="1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B6D9F89-5F64-4AA1-96AE-329C8084D745}"/>
              </a:ext>
            </a:extLst>
          </p:cNvPr>
          <p:cNvSpPr/>
          <p:nvPr/>
        </p:nvSpPr>
        <p:spPr>
          <a:xfrm>
            <a:off x="2714219" y="4077144"/>
            <a:ext cx="169783" cy="1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5EE2EAD-6A56-4D09-A8A2-A072AA27C82D}"/>
              </a:ext>
            </a:extLst>
          </p:cNvPr>
          <p:cNvSpPr/>
          <p:nvPr/>
        </p:nvSpPr>
        <p:spPr>
          <a:xfrm>
            <a:off x="4800424" y="4055834"/>
            <a:ext cx="169783" cy="1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9DB151-93D8-4948-8704-FFFB9DFBDE8D}"/>
              </a:ext>
            </a:extLst>
          </p:cNvPr>
          <p:cNvSpPr txBox="1"/>
          <p:nvPr/>
        </p:nvSpPr>
        <p:spPr>
          <a:xfrm>
            <a:off x="4445441" y="1474472"/>
            <a:ext cx="173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 of Research</a:t>
            </a:r>
            <a:endParaRPr lang="en-GB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748A55-BEEB-46C1-B08C-A05D0172B2A9}"/>
              </a:ext>
            </a:extLst>
          </p:cNvPr>
          <p:cNvSpPr txBox="1"/>
          <p:nvPr/>
        </p:nvSpPr>
        <p:spPr>
          <a:xfrm>
            <a:off x="396317" y="1815563"/>
            <a:ext cx="7396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Hint: Try to use Boolean operators AND, OR, NOT , speech marks, inverted commas, quotation marks </a:t>
            </a:r>
            <a:endParaRPr lang="en-GB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4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36AE1D-9202-45D4-90D6-0966F5C8344C}"/>
              </a:ext>
            </a:extLst>
          </p:cNvPr>
          <p:cNvSpPr/>
          <p:nvPr/>
        </p:nvSpPr>
        <p:spPr>
          <a:xfrm>
            <a:off x="2663688" y="846987"/>
            <a:ext cx="6553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FBE28D-5EA9-43C5-AACB-E13491FE8490}"/>
              </a:ext>
            </a:extLst>
          </p:cNvPr>
          <p:cNvCxnSpPr>
            <a:cxnSpLocks/>
          </p:cNvCxnSpPr>
          <p:nvPr/>
        </p:nvCxnSpPr>
        <p:spPr>
          <a:xfrm>
            <a:off x="3294539" y="2493112"/>
            <a:ext cx="246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E6BD35-6537-4A2F-AACF-1D7DB0D1D4F8}"/>
              </a:ext>
            </a:extLst>
          </p:cNvPr>
          <p:cNvCxnSpPr>
            <a:cxnSpLocks/>
          </p:cNvCxnSpPr>
          <p:nvPr/>
        </p:nvCxnSpPr>
        <p:spPr>
          <a:xfrm>
            <a:off x="3294540" y="2769751"/>
            <a:ext cx="246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88287B0-5B9D-4956-A57F-C192D6FA54E7}"/>
              </a:ext>
            </a:extLst>
          </p:cNvPr>
          <p:cNvSpPr/>
          <p:nvPr/>
        </p:nvSpPr>
        <p:spPr>
          <a:xfrm>
            <a:off x="3294541" y="3571885"/>
            <a:ext cx="4115910" cy="23646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9DB33-F4D9-473E-A554-FBF4ADAD9DEF}"/>
              </a:ext>
            </a:extLst>
          </p:cNvPr>
          <p:cNvSpPr/>
          <p:nvPr/>
        </p:nvSpPr>
        <p:spPr>
          <a:xfrm>
            <a:off x="6553200" y="6033790"/>
            <a:ext cx="857252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7E0F71-3589-41FA-AF3D-7448DC8828A6}"/>
              </a:ext>
            </a:extLst>
          </p:cNvPr>
          <p:cNvCxnSpPr>
            <a:cxnSpLocks/>
          </p:cNvCxnSpPr>
          <p:nvPr/>
        </p:nvCxnSpPr>
        <p:spPr>
          <a:xfrm>
            <a:off x="3294540" y="3065026"/>
            <a:ext cx="246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1C175-DF8E-4642-92F8-05FDDD4439D3}"/>
              </a:ext>
            </a:extLst>
          </p:cNvPr>
          <p:cNvCxnSpPr>
            <a:cxnSpLocks/>
          </p:cNvCxnSpPr>
          <p:nvPr/>
        </p:nvCxnSpPr>
        <p:spPr>
          <a:xfrm>
            <a:off x="3294539" y="3350776"/>
            <a:ext cx="246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353F6-7FA3-40B0-AAAA-F391B39F9C36}"/>
              </a:ext>
            </a:extLst>
          </p:cNvPr>
          <p:cNvSpPr txBox="1"/>
          <p:nvPr/>
        </p:nvSpPr>
        <p:spPr>
          <a:xfrm>
            <a:off x="370364" y="3931801"/>
            <a:ext cx="292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Brief description about contacting us, how to contact us</a:t>
            </a:r>
            <a:endParaRPr lang="en-GB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16105A-478F-4F75-A510-C740F1455410}"/>
              </a:ext>
            </a:extLst>
          </p:cNvPr>
          <p:cNvCxnSpPr/>
          <p:nvPr/>
        </p:nvCxnSpPr>
        <p:spPr>
          <a:xfrm flipV="1">
            <a:off x="1370487" y="3074137"/>
            <a:ext cx="1924050" cy="944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5C370-F320-44FD-A3F1-BEA215CB9DC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410451" y="3469832"/>
            <a:ext cx="1095375" cy="59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158084-1CDF-4E84-99DB-50999E9DB0DC}"/>
              </a:ext>
            </a:extLst>
          </p:cNvPr>
          <p:cNvSpPr txBox="1"/>
          <p:nvPr/>
        </p:nvSpPr>
        <p:spPr>
          <a:xfrm>
            <a:off x="8505826" y="2769751"/>
            <a:ext cx="3448050" cy="21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Users ask questions to help them find specific info, give feedback, discuss specific topics with us or let us know        </a:t>
            </a:r>
          </a:p>
          <a:p>
            <a:r>
              <a:rPr lang="en-US" sz="1600" dirty="0"/>
              <a:t>      what to do to improve    of any improvements to make to the website 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29D43-CC1D-4C73-AC68-CC9574B62756}"/>
              </a:ext>
            </a:extLst>
          </p:cNvPr>
          <p:cNvSpPr txBox="1"/>
          <p:nvPr/>
        </p:nvSpPr>
        <p:spPr>
          <a:xfrm>
            <a:off x="3117503" y="1713226"/>
            <a:ext cx="5645839" cy="3693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About | How To Use This Site| Latest Topics| Search |  Contact Us</a:t>
            </a:r>
          </a:p>
        </p:txBody>
      </p:sp>
    </p:spTree>
    <p:extLst>
      <p:ext uri="{BB962C8B-B14F-4D97-AF65-F5344CB8AC3E}">
        <p14:creationId xmlns:p14="http://schemas.microsoft.com/office/powerpoint/2010/main" val="59551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649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Shafinaaz Ahmed</dc:creator>
  <cp:lastModifiedBy>Stefan Mahabeer Ahmed</cp:lastModifiedBy>
  <cp:revision>1</cp:revision>
  <dcterms:created xsi:type="dcterms:W3CDTF">2021-04-10T18:18:38Z</dcterms:created>
  <dcterms:modified xsi:type="dcterms:W3CDTF">2021-06-22T23:29:51Z</dcterms:modified>
</cp:coreProperties>
</file>