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4" r:id="rId5"/>
    <p:sldId id="258" r:id="rId6"/>
    <p:sldId id="265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D2B38CB-985C-4C6E-96AC-5F1B2E68E242}" v="2" dt="2021-08-02T22:03:41.12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fan Mahabeer Ahmed" userId="956c3605-615d-4789-9cb9-25c8ef59b7e2" providerId="ADAL" clId="{AD2B38CB-985C-4C6E-96AC-5F1B2E68E242}"/>
    <pc:docChg chg="custSel modSld sldOrd">
      <pc:chgData name="Stefan Mahabeer Ahmed" userId="956c3605-615d-4789-9cb9-25c8ef59b7e2" providerId="ADAL" clId="{AD2B38CB-985C-4C6E-96AC-5F1B2E68E242}" dt="2021-08-02T22:16:46.368" v="377"/>
      <pc:docMkLst>
        <pc:docMk/>
      </pc:docMkLst>
      <pc:sldChg chg="delSp modSp mod">
        <pc:chgData name="Stefan Mahabeer Ahmed" userId="956c3605-615d-4789-9cb9-25c8ef59b7e2" providerId="ADAL" clId="{AD2B38CB-985C-4C6E-96AC-5F1B2E68E242}" dt="2021-08-02T22:14:19.252" v="373" actId="478"/>
        <pc:sldMkLst>
          <pc:docMk/>
          <pc:sldMk cId="3506781348" sldId="257"/>
        </pc:sldMkLst>
        <pc:spChg chg="del">
          <ac:chgData name="Stefan Mahabeer Ahmed" userId="956c3605-615d-4789-9cb9-25c8ef59b7e2" providerId="ADAL" clId="{AD2B38CB-985C-4C6E-96AC-5F1B2E68E242}" dt="2021-08-02T22:14:19.252" v="373" actId="478"/>
          <ac:spMkLst>
            <pc:docMk/>
            <pc:sldMk cId="3506781348" sldId="257"/>
            <ac:spMk id="7" creationId="{35EC6BEA-B890-47D2-A4F8-4C67503A6639}"/>
          </ac:spMkLst>
        </pc:spChg>
        <pc:spChg chg="del">
          <ac:chgData name="Stefan Mahabeer Ahmed" userId="956c3605-615d-4789-9cb9-25c8ef59b7e2" providerId="ADAL" clId="{AD2B38CB-985C-4C6E-96AC-5F1B2E68E242}" dt="2021-08-02T22:14:19.252" v="373" actId="478"/>
          <ac:spMkLst>
            <pc:docMk/>
            <pc:sldMk cId="3506781348" sldId="257"/>
            <ac:spMk id="8" creationId="{A0642EB1-71A7-4ECA-89D8-E318DCF05CD7}"/>
          </ac:spMkLst>
        </pc:spChg>
        <pc:spChg chg="del">
          <ac:chgData name="Stefan Mahabeer Ahmed" userId="956c3605-615d-4789-9cb9-25c8ef59b7e2" providerId="ADAL" clId="{AD2B38CB-985C-4C6E-96AC-5F1B2E68E242}" dt="2021-08-02T22:14:19.252" v="373" actId="478"/>
          <ac:spMkLst>
            <pc:docMk/>
            <pc:sldMk cId="3506781348" sldId="257"/>
            <ac:spMk id="9" creationId="{5E9535D4-80B2-4072-A71C-B0ACEE1CFB1C}"/>
          </ac:spMkLst>
        </pc:spChg>
        <pc:spChg chg="del">
          <ac:chgData name="Stefan Mahabeer Ahmed" userId="956c3605-615d-4789-9cb9-25c8ef59b7e2" providerId="ADAL" clId="{AD2B38CB-985C-4C6E-96AC-5F1B2E68E242}" dt="2021-08-02T22:14:19.252" v="373" actId="478"/>
          <ac:spMkLst>
            <pc:docMk/>
            <pc:sldMk cId="3506781348" sldId="257"/>
            <ac:spMk id="10" creationId="{7A051075-BFAD-40F7-BD00-BE38A09AB7C1}"/>
          </ac:spMkLst>
        </pc:spChg>
        <pc:spChg chg="del">
          <ac:chgData name="Stefan Mahabeer Ahmed" userId="956c3605-615d-4789-9cb9-25c8ef59b7e2" providerId="ADAL" clId="{AD2B38CB-985C-4C6E-96AC-5F1B2E68E242}" dt="2021-08-02T22:14:19.252" v="373" actId="478"/>
          <ac:spMkLst>
            <pc:docMk/>
            <pc:sldMk cId="3506781348" sldId="257"/>
            <ac:spMk id="11" creationId="{896D3172-BEA6-4647-A515-B409D62618FB}"/>
          </ac:spMkLst>
        </pc:spChg>
        <pc:spChg chg="del">
          <ac:chgData name="Stefan Mahabeer Ahmed" userId="956c3605-615d-4789-9cb9-25c8ef59b7e2" providerId="ADAL" clId="{AD2B38CB-985C-4C6E-96AC-5F1B2E68E242}" dt="2021-08-02T22:14:19.252" v="373" actId="478"/>
          <ac:spMkLst>
            <pc:docMk/>
            <pc:sldMk cId="3506781348" sldId="257"/>
            <ac:spMk id="12" creationId="{C2E6E6C0-16E1-4045-A819-935D1D81B077}"/>
          </ac:spMkLst>
        </pc:spChg>
        <pc:spChg chg="del">
          <ac:chgData name="Stefan Mahabeer Ahmed" userId="956c3605-615d-4789-9cb9-25c8ef59b7e2" providerId="ADAL" clId="{AD2B38CB-985C-4C6E-96AC-5F1B2E68E242}" dt="2021-08-02T22:14:19.252" v="373" actId="478"/>
          <ac:spMkLst>
            <pc:docMk/>
            <pc:sldMk cId="3506781348" sldId="257"/>
            <ac:spMk id="13" creationId="{A45F3FCA-0F34-421C-9522-F28C74CAB616}"/>
          </ac:spMkLst>
        </pc:spChg>
        <pc:spChg chg="del">
          <ac:chgData name="Stefan Mahabeer Ahmed" userId="956c3605-615d-4789-9cb9-25c8ef59b7e2" providerId="ADAL" clId="{AD2B38CB-985C-4C6E-96AC-5F1B2E68E242}" dt="2021-08-02T22:14:19.252" v="373" actId="478"/>
          <ac:spMkLst>
            <pc:docMk/>
            <pc:sldMk cId="3506781348" sldId="257"/>
            <ac:spMk id="14" creationId="{5DCDAC1E-8C87-4574-BC99-14FCE808AAB4}"/>
          </ac:spMkLst>
        </pc:spChg>
        <pc:spChg chg="del">
          <ac:chgData name="Stefan Mahabeer Ahmed" userId="956c3605-615d-4789-9cb9-25c8ef59b7e2" providerId="ADAL" clId="{AD2B38CB-985C-4C6E-96AC-5F1B2E68E242}" dt="2021-08-02T22:14:19.252" v="373" actId="478"/>
          <ac:spMkLst>
            <pc:docMk/>
            <pc:sldMk cId="3506781348" sldId="257"/>
            <ac:spMk id="15" creationId="{F4B40E9E-343A-4E76-8F57-47B0BAE11212}"/>
          </ac:spMkLst>
        </pc:spChg>
        <pc:spChg chg="del">
          <ac:chgData name="Stefan Mahabeer Ahmed" userId="956c3605-615d-4789-9cb9-25c8ef59b7e2" providerId="ADAL" clId="{AD2B38CB-985C-4C6E-96AC-5F1B2E68E242}" dt="2021-08-02T22:14:19.252" v="373" actId="478"/>
          <ac:spMkLst>
            <pc:docMk/>
            <pc:sldMk cId="3506781348" sldId="257"/>
            <ac:spMk id="16" creationId="{F424452A-638A-4D8A-B5D6-87A610491E62}"/>
          </ac:spMkLst>
        </pc:spChg>
        <pc:spChg chg="mod">
          <ac:chgData name="Stefan Mahabeer Ahmed" userId="956c3605-615d-4789-9cb9-25c8ef59b7e2" providerId="ADAL" clId="{AD2B38CB-985C-4C6E-96AC-5F1B2E68E242}" dt="2021-07-19T15:12:36.098" v="177" actId="1076"/>
          <ac:spMkLst>
            <pc:docMk/>
            <pc:sldMk cId="3506781348" sldId="257"/>
            <ac:spMk id="35" creationId="{CF86FB27-AE2B-4F4D-99F3-344E052E04DF}"/>
          </ac:spMkLst>
        </pc:spChg>
        <pc:graphicFrameChg chg="mod modGraphic">
          <ac:chgData name="Stefan Mahabeer Ahmed" userId="956c3605-615d-4789-9cb9-25c8ef59b7e2" providerId="ADAL" clId="{AD2B38CB-985C-4C6E-96AC-5F1B2E68E242}" dt="2021-07-26T11:54:58.427" v="267" actId="1076"/>
          <ac:graphicFrameMkLst>
            <pc:docMk/>
            <pc:sldMk cId="3506781348" sldId="257"/>
            <ac:graphicFrameMk id="4" creationId="{1B92E7A5-B72C-4C40-B20D-0C5147DC77B3}"/>
          </ac:graphicFrameMkLst>
        </pc:graphicFrameChg>
      </pc:sldChg>
      <pc:sldChg chg="modSp mod">
        <pc:chgData name="Stefan Mahabeer Ahmed" userId="956c3605-615d-4789-9cb9-25c8ef59b7e2" providerId="ADAL" clId="{AD2B38CB-985C-4C6E-96AC-5F1B2E68E242}" dt="2021-07-19T15:13:12.373" v="240" actId="1035"/>
        <pc:sldMkLst>
          <pc:docMk/>
          <pc:sldMk cId="4242063566" sldId="258"/>
        </pc:sldMkLst>
        <pc:spChg chg="mod">
          <ac:chgData name="Stefan Mahabeer Ahmed" userId="956c3605-615d-4789-9cb9-25c8ef59b7e2" providerId="ADAL" clId="{AD2B38CB-985C-4C6E-96AC-5F1B2E68E242}" dt="2021-07-19T15:13:12.373" v="240" actId="1035"/>
          <ac:spMkLst>
            <pc:docMk/>
            <pc:sldMk cId="4242063566" sldId="258"/>
            <ac:spMk id="6" creationId="{33F77C35-35E7-4C4E-8581-0A101C722D6B}"/>
          </ac:spMkLst>
        </pc:spChg>
        <pc:spChg chg="mod">
          <ac:chgData name="Stefan Mahabeer Ahmed" userId="956c3605-615d-4789-9cb9-25c8ef59b7e2" providerId="ADAL" clId="{AD2B38CB-985C-4C6E-96AC-5F1B2E68E242}" dt="2021-07-19T15:13:12.373" v="240" actId="1035"/>
          <ac:spMkLst>
            <pc:docMk/>
            <pc:sldMk cId="4242063566" sldId="258"/>
            <ac:spMk id="7" creationId="{30CACC4D-7FBC-48D3-A43F-41E9AE14CF1E}"/>
          </ac:spMkLst>
        </pc:spChg>
        <pc:spChg chg="mod">
          <ac:chgData name="Stefan Mahabeer Ahmed" userId="956c3605-615d-4789-9cb9-25c8ef59b7e2" providerId="ADAL" clId="{AD2B38CB-985C-4C6E-96AC-5F1B2E68E242}" dt="2021-07-19T15:13:12.373" v="240" actId="1035"/>
          <ac:spMkLst>
            <pc:docMk/>
            <pc:sldMk cId="4242063566" sldId="258"/>
            <ac:spMk id="9" creationId="{9FED03F4-0D4C-47E8-B13A-64145F6FDBE4}"/>
          </ac:spMkLst>
        </pc:spChg>
        <pc:spChg chg="mod">
          <ac:chgData name="Stefan Mahabeer Ahmed" userId="956c3605-615d-4789-9cb9-25c8ef59b7e2" providerId="ADAL" clId="{AD2B38CB-985C-4C6E-96AC-5F1B2E68E242}" dt="2021-07-19T15:13:12.373" v="240" actId="1035"/>
          <ac:spMkLst>
            <pc:docMk/>
            <pc:sldMk cId="4242063566" sldId="258"/>
            <ac:spMk id="13" creationId="{9AA05C46-8E6D-4FFC-A985-ACA8AEEE618A}"/>
          </ac:spMkLst>
        </pc:spChg>
        <pc:spChg chg="mod">
          <ac:chgData name="Stefan Mahabeer Ahmed" userId="956c3605-615d-4789-9cb9-25c8ef59b7e2" providerId="ADAL" clId="{AD2B38CB-985C-4C6E-96AC-5F1B2E68E242}" dt="2021-07-19T15:13:12.373" v="240" actId="1035"/>
          <ac:spMkLst>
            <pc:docMk/>
            <pc:sldMk cId="4242063566" sldId="258"/>
            <ac:spMk id="14" creationId="{912077FB-704E-41BF-BBE5-8ED8EA4F5D35}"/>
          </ac:spMkLst>
        </pc:spChg>
        <pc:spChg chg="mod">
          <ac:chgData name="Stefan Mahabeer Ahmed" userId="956c3605-615d-4789-9cb9-25c8ef59b7e2" providerId="ADAL" clId="{AD2B38CB-985C-4C6E-96AC-5F1B2E68E242}" dt="2021-07-19T15:13:12.373" v="240" actId="1035"/>
          <ac:spMkLst>
            <pc:docMk/>
            <pc:sldMk cId="4242063566" sldId="258"/>
            <ac:spMk id="15" creationId="{C2DD3E98-297D-474C-A323-72C7A55C0458}"/>
          </ac:spMkLst>
        </pc:spChg>
        <pc:spChg chg="mod">
          <ac:chgData name="Stefan Mahabeer Ahmed" userId="956c3605-615d-4789-9cb9-25c8ef59b7e2" providerId="ADAL" clId="{AD2B38CB-985C-4C6E-96AC-5F1B2E68E242}" dt="2021-07-19T15:12:47.968" v="179" actId="1076"/>
          <ac:spMkLst>
            <pc:docMk/>
            <pc:sldMk cId="4242063566" sldId="258"/>
            <ac:spMk id="17" creationId="{EBF1DFE6-554B-489B-86FE-A5C129E309D4}"/>
          </ac:spMkLst>
        </pc:spChg>
        <pc:spChg chg="mod">
          <ac:chgData name="Stefan Mahabeer Ahmed" userId="956c3605-615d-4789-9cb9-25c8ef59b7e2" providerId="ADAL" clId="{AD2B38CB-985C-4C6E-96AC-5F1B2E68E242}" dt="2021-07-19T15:13:12.373" v="240" actId="1035"/>
          <ac:spMkLst>
            <pc:docMk/>
            <pc:sldMk cId="4242063566" sldId="258"/>
            <ac:spMk id="19" creationId="{322EBED2-3F72-4439-8A10-01E3B4354751}"/>
          </ac:spMkLst>
        </pc:spChg>
        <pc:cxnChg chg="mod">
          <ac:chgData name="Stefan Mahabeer Ahmed" userId="956c3605-615d-4789-9cb9-25c8ef59b7e2" providerId="ADAL" clId="{AD2B38CB-985C-4C6E-96AC-5F1B2E68E242}" dt="2021-07-19T15:13:12.373" v="240" actId="1035"/>
          <ac:cxnSpMkLst>
            <pc:docMk/>
            <pc:sldMk cId="4242063566" sldId="258"/>
            <ac:cxnSpMk id="11" creationId="{CBB3754B-C595-436C-BC2F-4393FAC5F8D2}"/>
          </ac:cxnSpMkLst>
        </pc:cxnChg>
        <pc:cxnChg chg="mod">
          <ac:chgData name="Stefan Mahabeer Ahmed" userId="956c3605-615d-4789-9cb9-25c8ef59b7e2" providerId="ADAL" clId="{AD2B38CB-985C-4C6E-96AC-5F1B2E68E242}" dt="2021-07-19T15:13:12.373" v="240" actId="1035"/>
          <ac:cxnSpMkLst>
            <pc:docMk/>
            <pc:sldMk cId="4242063566" sldId="258"/>
            <ac:cxnSpMk id="12" creationId="{B2ECD771-9B90-4435-A473-9BFF02763E5B}"/>
          </ac:cxnSpMkLst>
        </pc:cxnChg>
      </pc:sldChg>
      <pc:sldChg chg="ord">
        <pc:chgData name="Stefan Mahabeer Ahmed" userId="956c3605-615d-4789-9cb9-25c8ef59b7e2" providerId="ADAL" clId="{AD2B38CB-985C-4C6E-96AC-5F1B2E68E242}" dt="2021-08-02T22:16:46.368" v="377"/>
        <pc:sldMkLst>
          <pc:docMk/>
          <pc:sldMk cId="595510944" sldId="259"/>
        </pc:sldMkLst>
      </pc:sldChg>
      <pc:sldChg chg="delSp modSp mod">
        <pc:chgData name="Stefan Mahabeer Ahmed" userId="956c3605-615d-4789-9cb9-25c8ef59b7e2" providerId="ADAL" clId="{AD2B38CB-985C-4C6E-96AC-5F1B2E68E242}" dt="2021-08-02T22:13:56.684" v="372" actId="478"/>
        <pc:sldMkLst>
          <pc:docMk/>
          <pc:sldMk cId="2412391974" sldId="263"/>
        </pc:sldMkLst>
        <pc:spChg chg="del">
          <ac:chgData name="Stefan Mahabeer Ahmed" userId="956c3605-615d-4789-9cb9-25c8ef59b7e2" providerId="ADAL" clId="{AD2B38CB-985C-4C6E-96AC-5F1B2E68E242}" dt="2021-08-02T22:13:56.684" v="372" actId="478"/>
          <ac:spMkLst>
            <pc:docMk/>
            <pc:sldMk cId="2412391974" sldId="263"/>
            <ac:spMk id="7" creationId="{35EC6BEA-B890-47D2-A4F8-4C67503A6639}"/>
          </ac:spMkLst>
        </pc:spChg>
        <pc:spChg chg="del">
          <ac:chgData name="Stefan Mahabeer Ahmed" userId="956c3605-615d-4789-9cb9-25c8ef59b7e2" providerId="ADAL" clId="{AD2B38CB-985C-4C6E-96AC-5F1B2E68E242}" dt="2021-08-02T22:13:56.684" v="372" actId="478"/>
          <ac:spMkLst>
            <pc:docMk/>
            <pc:sldMk cId="2412391974" sldId="263"/>
            <ac:spMk id="8" creationId="{A0642EB1-71A7-4ECA-89D8-E318DCF05CD7}"/>
          </ac:spMkLst>
        </pc:spChg>
        <pc:spChg chg="del">
          <ac:chgData name="Stefan Mahabeer Ahmed" userId="956c3605-615d-4789-9cb9-25c8ef59b7e2" providerId="ADAL" clId="{AD2B38CB-985C-4C6E-96AC-5F1B2E68E242}" dt="2021-08-02T22:13:56.684" v="372" actId="478"/>
          <ac:spMkLst>
            <pc:docMk/>
            <pc:sldMk cId="2412391974" sldId="263"/>
            <ac:spMk id="9" creationId="{5E9535D4-80B2-4072-A71C-B0ACEE1CFB1C}"/>
          </ac:spMkLst>
        </pc:spChg>
        <pc:spChg chg="del">
          <ac:chgData name="Stefan Mahabeer Ahmed" userId="956c3605-615d-4789-9cb9-25c8ef59b7e2" providerId="ADAL" clId="{AD2B38CB-985C-4C6E-96AC-5F1B2E68E242}" dt="2021-08-02T22:13:56.684" v="372" actId="478"/>
          <ac:spMkLst>
            <pc:docMk/>
            <pc:sldMk cId="2412391974" sldId="263"/>
            <ac:spMk id="10" creationId="{7A051075-BFAD-40F7-BD00-BE38A09AB7C1}"/>
          </ac:spMkLst>
        </pc:spChg>
        <pc:spChg chg="del">
          <ac:chgData name="Stefan Mahabeer Ahmed" userId="956c3605-615d-4789-9cb9-25c8ef59b7e2" providerId="ADAL" clId="{AD2B38CB-985C-4C6E-96AC-5F1B2E68E242}" dt="2021-08-02T22:13:56.684" v="372" actId="478"/>
          <ac:spMkLst>
            <pc:docMk/>
            <pc:sldMk cId="2412391974" sldId="263"/>
            <ac:spMk id="11" creationId="{896D3172-BEA6-4647-A515-B409D62618FB}"/>
          </ac:spMkLst>
        </pc:spChg>
        <pc:spChg chg="del">
          <ac:chgData name="Stefan Mahabeer Ahmed" userId="956c3605-615d-4789-9cb9-25c8ef59b7e2" providerId="ADAL" clId="{AD2B38CB-985C-4C6E-96AC-5F1B2E68E242}" dt="2021-08-02T22:13:56.684" v="372" actId="478"/>
          <ac:spMkLst>
            <pc:docMk/>
            <pc:sldMk cId="2412391974" sldId="263"/>
            <ac:spMk id="12" creationId="{C2E6E6C0-16E1-4045-A819-935D1D81B077}"/>
          </ac:spMkLst>
        </pc:spChg>
        <pc:spChg chg="del">
          <ac:chgData name="Stefan Mahabeer Ahmed" userId="956c3605-615d-4789-9cb9-25c8ef59b7e2" providerId="ADAL" clId="{AD2B38CB-985C-4C6E-96AC-5F1B2E68E242}" dt="2021-08-02T22:13:56.684" v="372" actId="478"/>
          <ac:spMkLst>
            <pc:docMk/>
            <pc:sldMk cId="2412391974" sldId="263"/>
            <ac:spMk id="13" creationId="{A45F3FCA-0F34-421C-9522-F28C74CAB616}"/>
          </ac:spMkLst>
        </pc:spChg>
        <pc:spChg chg="del">
          <ac:chgData name="Stefan Mahabeer Ahmed" userId="956c3605-615d-4789-9cb9-25c8ef59b7e2" providerId="ADAL" clId="{AD2B38CB-985C-4C6E-96AC-5F1B2E68E242}" dt="2021-08-02T22:13:56.684" v="372" actId="478"/>
          <ac:spMkLst>
            <pc:docMk/>
            <pc:sldMk cId="2412391974" sldId="263"/>
            <ac:spMk id="14" creationId="{5DCDAC1E-8C87-4574-BC99-14FCE808AAB4}"/>
          </ac:spMkLst>
        </pc:spChg>
        <pc:spChg chg="del">
          <ac:chgData name="Stefan Mahabeer Ahmed" userId="956c3605-615d-4789-9cb9-25c8ef59b7e2" providerId="ADAL" clId="{AD2B38CB-985C-4C6E-96AC-5F1B2E68E242}" dt="2021-08-02T22:13:56.684" v="372" actId="478"/>
          <ac:spMkLst>
            <pc:docMk/>
            <pc:sldMk cId="2412391974" sldId="263"/>
            <ac:spMk id="15" creationId="{F4B40E9E-343A-4E76-8F57-47B0BAE11212}"/>
          </ac:spMkLst>
        </pc:spChg>
        <pc:spChg chg="del">
          <ac:chgData name="Stefan Mahabeer Ahmed" userId="956c3605-615d-4789-9cb9-25c8ef59b7e2" providerId="ADAL" clId="{AD2B38CB-985C-4C6E-96AC-5F1B2E68E242}" dt="2021-08-02T22:13:56.684" v="372" actId="478"/>
          <ac:spMkLst>
            <pc:docMk/>
            <pc:sldMk cId="2412391974" sldId="263"/>
            <ac:spMk id="16" creationId="{F424452A-638A-4D8A-B5D6-87A610491E62}"/>
          </ac:spMkLst>
        </pc:spChg>
        <pc:spChg chg="mod">
          <ac:chgData name="Stefan Mahabeer Ahmed" userId="956c3605-615d-4789-9cb9-25c8ef59b7e2" providerId="ADAL" clId="{AD2B38CB-985C-4C6E-96AC-5F1B2E68E242}" dt="2021-07-19T15:12:28.437" v="176" actId="1076"/>
          <ac:spMkLst>
            <pc:docMk/>
            <pc:sldMk cId="2412391974" sldId="263"/>
            <ac:spMk id="35" creationId="{CF86FB27-AE2B-4F4D-99F3-344E052E04DF}"/>
          </ac:spMkLst>
        </pc:spChg>
        <pc:graphicFrameChg chg="mod modGraphic">
          <ac:chgData name="Stefan Mahabeer Ahmed" userId="956c3605-615d-4789-9cb9-25c8ef59b7e2" providerId="ADAL" clId="{AD2B38CB-985C-4C6E-96AC-5F1B2E68E242}" dt="2021-07-26T11:58:17.281" v="317" actId="1076"/>
          <ac:graphicFrameMkLst>
            <pc:docMk/>
            <pc:sldMk cId="2412391974" sldId="263"/>
            <ac:graphicFrameMk id="4" creationId="{1B92E7A5-B72C-4C40-B20D-0C5147DC77B3}"/>
          </ac:graphicFrameMkLst>
        </pc:graphicFrameChg>
      </pc:sldChg>
      <pc:sldChg chg="delSp modSp mod">
        <pc:chgData name="Stefan Mahabeer Ahmed" userId="956c3605-615d-4789-9cb9-25c8ef59b7e2" providerId="ADAL" clId="{AD2B38CB-985C-4C6E-96AC-5F1B2E68E242}" dt="2021-08-02T22:01:37.131" v="321" actId="1076"/>
        <pc:sldMkLst>
          <pc:docMk/>
          <pc:sldMk cId="1212044844" sldId="264"/>
        </pc:sldMkLst>
        <pc:spChg chg="del">
          <ac:chgData name="Stefan Mahabeer Ahmed" userId="956c3605-615d-4789-9cb9-25c8ef59b7e2" providerId="ADAL" clId="{AD2B38CB-985C-4C6E-96AC-5F1B2E68E242}" dt="2021-08-02T22:01:28.722" v="319" actId="478"/>
          <ac:spMkLst>
            <pc:docMk/>
            <pc:sldMk cId="1212044844" sldId="264"/>
            <ac:spMk id="7" creationId="{35EC6BEA-B890-47D2-A4F8-4C67503A6639}"/>
          </ac:spMkLst>
        </pc:spChg>
        <pc:spChg chg="del">
          <ac:chgData name="Stefan Mahabeer Ahmed" userId="956c3605-615d-4789-9cb9-25c8ef59b7e2" providerId="ADAL" clId="{AD2B38CB-985C-4C6E-96AC-5F1B2E68E242}" dt="2021-08-02T22:01:28.722" v="319" actId="478"/>
          <ac:spMkLst>
            <pc:docMk/>
            <pc:sldMk cId="1212044844" sldId="264"/>
            <ac:spMk id="8" creationId="{A0642EB1-71A7-4ECA-89D8-E318DCF05CD7}"/>
          </ac:spMkLst>
        </pc:spChg>
        <pc:spChg chg="del">
          <ac:chgData name="Stefan Mahabeer Ahmed" userId="956c3605-615d-4789-9cb9-25c8ef59b7e2" providerId="ADAL" clId="{AD2B38CB-985C-4C6E-96AC-5F1B2E68E242}" dt="2021-08-02T22:01:28.722" v="319" actId="478"/>
          <ac:spMkLst>
            <pc:docMk/>
            <pc:sldMk cId="1212044844" sldId="264"/>
            <ac:spMk id="9" creationId="{5E9535D4-80B2-4072-A71C-B0ACEE1CFB1C}"/>
          </ac:spMkLst>
        </pc:spChg>
        <pc:spChg chg="del">
          <ac:chgData name="Stefan Mahabeer Ahmed" userId="956c3605-615d-4789-9cb9-25c8ef59b7e2" providerId="ADAL" clId="{AD2B38CB-985C-4C6E-96AC-5F1B2E68E242}" dt="2021-08-02T22:01:28.722" v="319" actId="478"/>
          <ac:spMkLst>
            <pc:docMk/>
            <pc:sldMk cId="1212044844" sldId="264"/>
            <ac:spMk id="10" creationId="{7A051075-BFAD-40F7-BD00-BE38A09AB7C1}"/>
          </ac:spMkLst>
        </pc:spChg>
        <pc:spChg chg="del">
          <ac:chgData name="Stefan Mahabeer Ahmed" userId="956c3605-615d-4789-9cb9-25c8ef59b7e2" providerId="ADAL" clId="{AD2B38CB-985C-4C6E-96AC-5F1B2E68E242}" dt="2021-08-02T22:01:28.722" v="319" actId="478"/>
          <ac:spMkLst>
            <pc:docMk/>
            <pc:sldMk cId="1212044844" sldId="264"/>
            <ac:spMk id="11" creationId="{896D3172-BEA6-4647-A515-B409D62618FB}"/>
          </ac:spMkLst>
        </pc:spChg>
        <pc:spChg chg="del">
          <ac:chgData name="Stefan Mahabeer Ahmed" userId="956c3605-615d-4789-9cb9-25c8ef59b7e2" providerId="ADAL" clId="{AD2B38CB-985C-4C6E-96AC-5F1B2E68E242}" dt="2021-08-02T22:01:28.722" v="319" actId="478"/>
          <ac:spMkLst>
            <pc:docMk/>
            <pc:sldMk cId="1212044844" sldId="264"/>
            <ac:spMk id="12" creationId="{C2E6E6C0-16E1-4045-A819-935D1D81B077}"/>
          </ac:spMkLst>
        </pc:spChg>
        <pc:spChg chg="del">
          <ac:chgData name="Stefan Mahabeer Ahmed" userId="956c3605-615d-4789-9cb9-25c8ef59b7e2" providerId="ADAL" clId="{AD2B38CB-985C-4C6E-96AC-5F1B2E68E242}" dt="2021-08-02T22:01:28.722" v="319" actId="478"/>
          <ac:spMkLst>
            <pc:docMk/>
            <pc:sldMk cId="1212044844" sldId="264"/>
            <ac:spMk id="13" creationId="{A45F3FCA-0F34-421C-9522-F28C74CAB616}"/>
          </ac:spMkLst>
        </pc:spChg>
        <pc:spChg chg="del">
          <ac:chgData name="Stefan Mahabeer Ahmed" userId="956c3605-615d-4789-9cb9-25c8ef59b7e2" providerId="ADAL" clId="{AD2B38CB-985C-4C6E-96AC-5F1B2E68E242}" dt="2021-08-02T22:01:28.722" v="319" actId="478"/>
          <ac:spMkLst>
            <pc:docMk/>
            <pc:sldMk cId="1212044844" sldId="264"/>
            <ac:spMk id="14" creationId="{5DCDAC1E-8C87-4574-BC99-14FCE808AAB4}"/>
          </ac:spMkLst>
        </pc:spChg>
        <pc:spChg chg="del">
          <ac:chgData name="Stefan Mahabeer Ahmed" userId="956c3605-615d-4789-9cb9-25c8ef59b7e2" providerId="ADAL" clId="{AD2B38CB-985C-4C6E-96AC-5F1B2E68E242}" dt="2021-08-02T22:01:28.722" v="319" actId="478"/>
          <ac:spMkLst>
            <pc:docMk/>
            <pc:sldMk cId="1212044844" sldId="264"/>
            <ac:spMk id="15" creationId="{F4B40E9E-343A-4E76-8F57-47B0BAE11212}"/>
          </ac:spMkLst>
        </pc:spChg>
        <pc:spChg chg="del">
          <ac:chgData name="Stefan Mahabeer Ahmed" userId="956c3605-615d-4789-9cb9-25c8ef59b7e2" providerId="ADAL" clId="{AD2B38CB-985C-4C6E-96AC-5F1B2E68E242}" dt="2021-08-02T22:01:28.722" v="319" actId="478"/>
          <ac:spMkLst>
            <pc:docMk/>
            <pc:sldMk cId="1212044844" sldId="264"/>
            <ac:spMk id="16" creationId="{F424452A-638A-4D8A-B5D6-87A610491E62}"/>
          </ac:spMkLst>
        </pc:spChg>
        <pc:spChg chg="mod">
          <ac:chgData name="Stefan Mahabeer Ahmed" userId="956c3605-615d-4789-9cb9-25c8ef59b7e2" providerId="ADAL" clId="{AD2B38CB-985C-4C6E-96AC-5F1B2E68E242}" dt="2021-08-02T22:01:37.131" v="321" actId="1076"/>
          <ac:spMkLst>
            <pc:docMk/>
            <pc:sldMk cId="1212044844" sldId="264"/>
            <ac:spMk id="35" creationId="{CF86FB27-AE2B-4F4D-99F3-344E052E04DF}"/>
          </ac:spMkLst>
        </pc:spChg>
        <pc:graphicFrameChg chg="mod modGraphic">
          <ac:chgData name="Stefan Mahabeer Ahmed" userId="956c3605-615d-4789-9cb9-25c8ef59b7e2" providerId="ADAL" clId="{AD2B38CB-985C-4C6E-96AC-5F1B2E68E242}" dt="2021-07-26T11:58:25.739" v="318" actId="1076"/>
          <ac:graphicFrameMkLst>
            <pc:docMk/>
            <pc:sldMk cId="1212044844" sldId="264"/>
            <ac:graphicFrameMk id="4" creationId="{1B92E7A5-B72C-4C40-B20D-0C5147DC77B3}"/>
          </ac:graphicFrameMkLst>
        </pc:graphicFrameChg>
      </pc:sldChg>
      <pc:sldChg chg="delSp modSp mod ord">
        <pc:chgData name="Stefan Mahabeer Ahmed" userId="956c3605-615d-4789-9cb9-25c8ef59b7e2" providerId="ADAL" clId="{AD2B38CB-985C-4C6E-96AC-5F1B2E68E242}" dt="2021-08-02T22:16:44.479" v="375"/>
        <pc:sldMkLst>
          <pc:docMk/>
          <pc:sldMk cId="925549312" sldId="265"/>
        </pc:sldMkLst>
        <pc:spChg chg="mod">
          <ac:chgData name="Stefan Mahabeer Ahmed" userId="956c3605-615d-4789-9cb9-25c8ef59b7e2" providerId="ADAL" clId="{AD2B38CB-985C-4C6E-96AC-5F1B2E68E242}" dt="2021-08-02T22:05:53.379" v="368" actId="1076"/>
          <ac:spMkLst>
            <pc:docMk/>
            <pc:sldMk cId="925549312" sldId="265"/>
            <ac:spMk id="13" creationId="{90E4CA44-4A5D-488B-A03D-49F767FAA165}"/>
          </ac:spMkLst>
        </pc:spChg>
        <pc:spChg chg="del">
          <ac:chgData name="Stefan Mahabeer Ahmed" userId="956c3605-615d-4789-9cb9-25c8ef59b7e2" providerId="ADAL" clId="{AD2B38CB-985C-4C6E-96AC-5F1B2E68E242}" dt="2021-08-02T22:05:39.802" v="366" actId="478"/>
          <ac:spMkLst>
            <pc:docMk/>
            <pc:sldMk cId="925549312" sldId="265"/>
            <ac:spMk id="21" creationId="{2C9D3E76-4CC5-4012-B1CF-A8F3C77EA544}"/>
          </ac:spMkLst>
        </pc:spChg>
        <pc:spChg chg="mod">
          <ac:chgData name="Stefan Mahabeer Ahmed" userId="956c3605-615d-4789-9cb9-25c8ef59b7e2" providerId="ADAL" clId="{AD2B38CB-985C-4C6E-96AC-5F1B2E68E242}" dt="2021-08-02T22:05:05.048" v="358" actId="1076"/>
          <ac:spMkLst>
            <pc:docMk/>
            <pc:sldMk cId="925549312" sldId="265"/>
            <ac:spMk id="58" creationId="{0470CAB1-9329-4B68-9CD8-50BB832B351E}"/>
          </ac:spMkLst>
        </pc:spChg>
        <pc:spChg chg="mod">
          <ac:chgData name="Stefan Mahabeer Ahmed" userId="956c3605-615d-4789-9cb9-25c8ef59b7e2" providerId="ADAL" clId="{AD2B38CB-985C-4C6E-96AC-5F1B2E68E242}" dt="2021-08-02T22:05:00.329" v="357" actId="1076"/>
          <ac:spMkLst>
            <pc:docMk/>
            <pc:sldMk cId="925549312" sldId="265"/>
            <ac:spMk id="59" creationId="{925B16E7-5A5F-44E5-A599-8173506A6C98}"/>
          </ac:spMkLst>
        </pc:spChg>
        <pc:spChg chg="mod">
          <ac:chgData name="Stefan Mahabeer Ahmed" userId="956c3605-615d-4789-9cb9-25c8ef59b7e2" providerId="ADAL" clId="{AD2B38CB-985C-4C6E-96AC-5F1B2E68E242}" dt="2021-08-02T22:05:20.040" v="362" actId="1076"/>
          <ac:spMkLst>
            <pc:docMk/>
            <pc:sldMk cId="925549312" sldId="265"/>
            <ac:spMk id="62" creationId="{84D7A4AC-53A2-4EC1-8807-378E7218FE6F}"/>
          </ac:spMkLst>
        </pc:spChg>
        <pc:spChg chg="mod">
          <ac:chgData name="Stefan Mahabeer Ahmed" userId="956c3605-615d-4789-9cb9-25c8ef59b7e2" providerId="ADAL" clId="{AD2B38CB-985C-4C6E-96AC-5F1B2E68E242}" dt="2021-08-02T22:05:16.911" v="361" actId="1076"/>
          <ac:spMkLst>
            <pc:docMk/>
            <pc:sldMk cId="925549312" sldId="265"/>
            <ac:spMk id="63" creationId="{6E154680-DA18-41ED-A98C-2070D9C7B3E7}"/>
          </ac:spMkLst>
        </pc:spChg>
        <pc:spChg chg="mod">
          <ac:chgData name="Stefan Mahabeer Ahmed" userId="956c3605-615d-4789-9cb9-25c8ef59b7e2" providerId="ADAL" clId="{AD2B38CB-985C-4C6E-96AC-5F1B2E68E242}" dt="2021-08-02T22:05:48.574" v="367" actId="1076"/>
          <ac:spMkLst>
            <pc:docMk/>
            <pc:sldMk cId="925549312" sldId="265"/>
            <ac:spMk id="73" creationId="{851A9F9B-BB03-4109-9AD1-8B6D3DF5268A}"/>
          </ac:spMkLst>
        </pc:spChg>
        <pc:spChg chg="mod">
          <ac:chgData name="Stefan Mahabeer Ahmed" userId="956c3605-615d-4789-9cb9-25c8ef59b7e2" providerId="ADAL" clId="{AD2B38CB-985C-4C6E-96AC-5F1B2E68E242}" dt="2021-08-02T22:04:55.763" v="356" actId="1076"/>
          <ac:spMkLst>
            <pc:docMk/>
            <pc:sldMk cId="925549312" sldId="265"/>
            <ac:spMk id="103" creationId="{2B07595D-B613-466E-BCE5-EDDFC3EF59A5}"/>
          </ac:spMkLst>
        </pc:spChg>
        <pc:spChg chg="mod">
          <ac:chgData name="Stefan Mahabeer Ahmed" userId="956c3605-615d-4789-9cb9-25c8ef59b7e2" providerId="ADAL" clId="{AD2B38CB-985C-4C6E-96AC-5F1B2E68E242}" dt="2021-08-02T22:05:09.056" v="359" actId="1076"/>
          <ac:spMkLst>
            <pc:docMk/>
            <pc:sldMk cId="925549312" sldId="265"/>
            <ac:spMk id="105" creationId="{37C769DE-91D6-466B-B581-5AFAE2DC4754}"/>
          </ac:spMkLst>
        </pc:spChg>
        <pc:spChg chg="del">
          <ac:chgData name="Stefan Mahabeer Ahmed" userId="956c3605-615d-4789-9cb9-25c8ef59b7e2" providerId="ADAL" clId="{AD2B38CB-985C-4C6E-96AC-5F1B2E68E242}" dt="2021-08-02T22:05:38.303" v="365" actId="478"/>
          <ac:spMkLst>
            <pc:docMk/>
            <pc:sldMk cId="925549312" sldId="265"/>
            <ac:spMk id="114" creationId="{F76CEC4C-321D-49D7-ADE4-0B02A803B717}"/>
          </ac:spMkLst>
        </pc:spChg>
        <pc:spChg chg="mod">
          <ac:chgData name="Stefan Mahabeer Ahmed" userId="956c3605-615d-4789-9cb9-25c8ef59b7e2" providerId="ADAL" clId="{AD2B38CB-985C-4C6E-96AC-5F1B2E68E242}" dt="2021-08-02T22:04:51.050" v="355" actId="1076"/>
          <ac:spMkLst>
            <pc:docMk/>
            <pc:sldMk cId="925549312" sldId="265"/>
            <ac:spMk id="125" creationId="{4E864C4F-03BB-465B-9AC2-45E26D8938BA}"/>
          </ac:spMkLst>
        </pc:spChg>
        <pc:spChg chg="del mod">
          <ac:chgData name="Stefan Mahabeer Ahmed" userId="956c3605-615d-4789-9cb9-25c8ef59b7e2" providerId="ADAL" clId="{AD2B38CB-985C-4C6E-96AC-5F1B2E68E242}" dt="2021-08-02T22:05:36.705" v="364" actId="478"/>
          <ac:spMkLst>
            <pc:docMk/>
            <pc:sldMk cId="925549312" sldId="265"/>
            <ac:spMk id="126" creationId="{1C859ADC-DA7C-4263-AA1B-512EF6D2C277}"/>
          </ac:spMkLst>
        </pc:spChg>
        <pc:spChg chg="mod">
          <ac:chgData name="Stefan Mahabeer Ahmed" userId="956c3605-615d-4789-9cb9-25c8ef59b7e2" providerId="ADAL" clId="{AD2B38CB-985C-4C6E-96AC-5F1B2E68E242}" dt="2021-08-02T22:04:29.046" v="351" actId="1076"/>
          <ac:spMkLst>
            <pc:docMk/>
            <pc:sldMk cId="925549312" sldId="265"/>
            <ac:spMk id="128" creationId="{05673950-9FA7-4C07-8BDD-1B166F9FC9D8}"/>
          </ac:spMkLst>
        </pc:spChg>
        <pc:spChg chg="mod">
          <ac:chgData name="Stefan Mahabeer Ahmed" userId="956c3605-615d-4789-9cb9-25c8ef59b7e2" providerId="ADAL" clId="{AD2B38CB-985C-4C6E-96AC-5F1B2E68E242}" dt="2021-08-02T22:05:14.663" v="360" actId="1076"/>
          <ac:spMkLst>
            <pc:docMk/>
            <pc:sldMk cId="925549312" sldId="265"/>
            <ac:spMk id="129" creationId="{7F353ECF-C93D-4771-99F2-BEA3CBB9285E}"/>
          </ac:spMkLst>
        </pc:spChg>
        <pc:spChg chg="mod">
          <ac:chgData name="Stefan Mahabeer Ahmed" userId="956c3605-615d-4789-9cb9-25c8ef59b7e2" providerId="ADAL" clId="{AD2B38CB-985C-4C6E-96AC-5F1B2E68E242}" dt="2021-08-02T22:05:58.071" v="369" actId="1076"/>
          <ac:spMkLst>
            <pc:docMk/>
            <pc:sldMk cId="925549312" sldId="265"/>
            <ac:spMk id="131" creationId="{B112064A-4841-48C7-AD96-E03DF1B5728A}"/>
          </ac:spMkLst>
        </pc:spChg>
        <pc:cxnChg chg="del">
          <ac:chgData name="Stefan Mahabeer Ahmed" userId="956c3605-615d-4789-9cb9-25c8ef59b7e2" providerId="ADAL" clId="{AD2B38CB-985C-4C6E-96AC-5F1B2E68E242}" dt="2021-08-02T22:06:03.349" v="371" actId="478"/>
          <ac:cxnSpMkLst>
            <pc:docMk/>
            <pc:sldMk cId="925549312" sldId="265"/>
            <ac:cxnSpMk id="96" creationId="{7D07E5D7-1EC7-4511-86A0-D8B52F5C1596}"/>
          </ac:cxnSpMkLst>
        </pc:cxnChg>
        <pc:cxnChg chg="del">
          <ac:chgData name="Stefan Mahabeer Ahmed" userId="956c3605-615d-4789-9cb9-25c8ef59b7e2" providerId="ADAL" clId="{AD2B38CB-985C-4C6E-96AC-5F1B2E68E242}" dt="2021-08-02T22:06:00.726" v="370" actId="478"/>
          <ac:cxnSpMkLst>
            <pc:docMk/>
            <pc:sldMk cId="925549312" sldId="265"/>
            <ac:cxnSpMk id="135" creationId="{C18B9DFF-0CEF-47F6-9FA0-628E299EB7DB}"/>
          </ac:cxnSpMkLst>
        </pc:cxnChg>
      </pc:sldChg>
    </pc:docChg>
  </pc:docChgLst>
  <pc:docChgLst>
    <pc:chgData name="Stefan Mahabeer Ahmed" userId="956c3605-615d-4789-9cb9-25c8ef59b7e2" providerId="ADAL" clId="{A054214D-98DD-4F35-B90D-61BA4D9DA7D8}"/>
    <pc:docChg chg="undo redo custSel addSld delSld modSld">
      <pc:chgData name="Stefan Mahabeer Ahmed" userId="956c3605-615d-4789-9cb9-25c8ef59b7e2" providerId="ADAL" clId="{A054214D-98DD-4F35-B90D-61BA4D9DA7D8}" dt="2021-07-06T23:42:24.457" v="9748" actId="20577"/>
      <pc:docMkLst>
        <pc:docMk/>
      </pc:docMkLst>
      <pc:sldChg chg="addSp delSp modSp mod">
        <pc:chgData name="Stefan Mahabeer Ahmed" userId="956c3605-615d-4789-9cb9-25c8ef59b7e2" providerId="ADAL" clId="{A054214D-98DD-4F35-B90D-61BA4D9DA7D8}" dt="2021-06-19T20:28:57.984" v="7486" actId="1076"/>
        <pc:sldMkLst>
          <pc:docMk/>
          <pc:sldMk cId="2271804621" sldId="256"/>
        </pc:sldMkLst>
        <pc:spChg chg="add mod ord">
          <ac:chgData name="Stefan Mahabeer Ahmed" userId="956c3605-615d-4789-9cb9-25c8ef59b7e2" providerId="ADAL" clId="{A054214D-98DD-4F35-B90D-61BA4D9DA7D8}" dt="2021-06-18T21:53:02.234" v="6485" actId="166"/>
          <ac:spMkLst>
            <pc:docMk/>
            <pc:sldMk cId="2271804621" sldId="256"/>
            <ac:spMk id="2" creationId="{983BA7CA-853E-42C6-9A55-74EF54055583}"/>
          </ac:spMkLst>
        </pc:spChg>
        <pc:spChg chg="mod">
          <ac:chgData name="Stefan Mahabeer Ahmed" userId="956c3605-615d-4789-9cb9-25c8ef59b7e2" providerId="ADAL" clId="{A054214D-98DD-4F35-B90D-61BA4D9DA7D8}" dt="2021-06-15T20:40:34.922" v="4156" actId="1036"/>
          <ac:spMkLst>
            <pc:docMk/>
            <pc:sldMk cId="2271804621" sldId="256"/>
            <ac:spMk id="4" creationId="{2A03DABB-50B7-43AF-AE13-EE5948EBAB88}"/>
          </ac:spMkLst>
        </pc:spChg>
        <pc:spChg chg="del mod">
          <ac:chgData name="Stefan Mahabeer Ahmed" userId="956c3605-615d-4789-9cb9-25c8ef59b7e2" providerId="ADAL" clId="{A054214D-98DD-4F35-B90D-61BA4D9DA7D8}" dt="2021-06-16T08:46:36.905" v="4479" actId="478"/>
          <ac:spMkLst>
            <pc:docMk/>
            <pc:sldMk cId="2271804621" sldId="256"/>
            <ac:spMk id="5" creationId="{22050B5C-B30B-447F-A6FA-42C7C733357A}"/>
          </ac:spMkLst>
        </pc:spChg>
        <pc:spChg chg="mod">
          <ac:chgData name="Stefan Mahabeer Ahmed" userId="956c3605-615d-4789-9cb9-25c8ef59b7e2" providerId="ADAL" clId="{A054214D-98DD-4F35-B90D-61BA4D9DA7D8}" dt="2021-06-15T20:41:21.138" v="4222" actId="1076"/>
          <ac:spMkLst>
            <pc:docMk/>
            <pc:sldMk cId="2271804621" sldId="256"/>
            <ac:spMk id="6" creationId="{135260A3-DD8C-42AD-967D-A8328B27AC23}"/>
          </ac:spMkLst>
        </pc:spChg>
        <pc:spChg chg="mod">
          <ac:chgData name="Stefan Mahabeer Ahmed" userId="956c3605-615d-4789-9cb9-25c8ef59b7e2" providerId="ADAL" clId="{A054214D-98DD-4F35-B90D-61BA4D9DA7D8}" dt="2021-06-15T20:41:36.121" v="4226" actId="14100"/>
          <ac:spMkLst>
            <pc:docMk/>
            <pc:sldMk cId="2271804621" sldId="256"/>
            <ac:spMk id="14" creationId="{5AD3ABB0-B926-4437-BBB9-B42285002E48}"/>
          </ac:spMkLst>
        </pc:spChg>
        <pc:spChg chg="add mod ord">
          <ac:chgData name="Stefan Mahabeer Ahmed" userId="956c3605-615d-4789-9cb9-25c8ef59b7e2" providerId="ADAL" clId="{A054214D-98DD-4F35-B90D-61BA4D9DA7D8}" dt="2021-06-18T21:51:00.689" v="6412" actId="167"/>
          <ac:spMkLst>
            <pc:docMk/>
            <pc:sldMk cId="2271804621" sldId="256"/>
            <ac:spMk id="25" creationId="{0DF8AC7A-FAFD-467F-88E7-D4AA29036E26}"/>
          </ac:spMkLst>
        </pc:spChg>
        <pc:spChg chg="add mod">
          <ac:chgData name="Stefan Mahabeer Ahmed" userId="956c3605-615d-4789-9cb9-25c8ef59b7e2" providerId="ADAL" clId="{A054214D-98DD-4F35-B90D-61BA4D9DA7D8}" dt="2021-06-18T21:53:44.488" v="6500" actId="1037"/>
          <ac:spMkLst>
            <pc:docMk/>
            <pc:sldMk cId="2271804621" sldId="256"/>
            <ac:spMk id="28" creationId="{548A8139-1DED-475F-8185-5157F2E44198}"/>
          </ac:spMkLst>
        </pc:spChg>
        <pc:spChg chg="add del mod">
          <ac:chgData name="Stefan Mahabeer Ahmed" userId="956c3605-615d-4789-9cb9-25c8ef59b7e2" providerId="ADAL" clId="{A054214D-98DD-4F35-B90D-61BA4D9DA7D8}" dt="2021-06-19T20:28:48.809" v="7484" actId="478"/>
          <ac:spMkLst>
            <pc:docMk/>
            <pc:sldMk cId="2271804621" sldId="256"/>
            <ac:spMk id="31" creationId="{8D40D0EC-CDE8-4124-8E31-7369C655098C}"/>
          </ac:spMkLst>
        </pc:spChg>
        <pc:spChg chg="add mod">
          <ac:chgData name="Stefan Mahabeer Ahmed" userId="956c3605-615d-4789-9cb9-25c8ef59b7e2" providerId="ADAL" clId="{A054214D-98DD-4F35-B90D-61BA4D9DA7D8}" dt="2021-06-19T20:28:57.984" v="7486" actId="1076"/>
          <ac:spMkLst>
            <pc:docMk/>
            <pc:sldMk cId="2271804621" sldId="256"/>
            <ac:spMk id="37" creationId="{B55066AA-CB87-4FF4-805F-473B5441C69E}"/>
          </ac:spMkLst>
        </pc:spChg>
        <pc:picChg chg="add del mod">
          <ac:chgData name="Stefan Mahabeer Ahmed" userId="956c3605-615d-4789-9cb9-25c8ef59b7e2" providerId="ADAL" clId="{A054214D-98DD-4F35-B90D-61BA4D9DA7D8}" dt="2021-06-15T20:54:45.898" v="4245" actId="478"/>
          <ac:picMkLst>
            <pc:docMk/>
            <pc:sldMk cId="2271804621" sldId="256"/>
            <ac:picMk id="32" creationId="{DA875048-6CF6-4B98-AA94-1591EEF5DA69}"/>
          </ac:picMkLst>
        </pc:picChg>
        <pc:picChg chg="add mod">
          <ac:chgData name="Stefan Mahabeer Ahmed" userId="956c3605-615d-4789-9cb9-25c8ef59b7e2" providerId="ADAL" clId="{A054214D-98DD-4F35-B90D-61BA4D9DA7D8}" dt="2021-06-15T22:31:39.876" v="4345" actId="1076"/>
          <ac:picMkLst>
            <pc:docMk/>
            <pc:sldMk cId="2271804621" sldId="256"/>
            <ac:picMk id="34" creationId="{5E23FBEF-659D-40C3-9BCA-8619F5988088}"/>
          </ac:picMkLst>
        </pc:picChg>
        <pc:picChg chg="add mod">
          <ac:chgData name="Stefan Mahabeer Ahmed" userId="956c3605-615d-4789-9cb9-25c8ef59b7e2" providerId="ADAL" clId="{A054214D-98DD-4F35-B90D-61BA4D9DA7D8}" dt="2021-06-16T08:48:46.039" v="4558" actId="1076"/>
          <ac:picMkLst>
            <pc:docMk/>
            <pc:sldMk cId="2271804621" sldId="256"/>
            <ac:picMk id="35" creationId="{17A556A6-E9E2-4853-9FCA-3683A56E706C}"/>
          </ac:picMkLst>
        </pc:picChg>
        <pc:picChg chg="add mod">
          <ac:chgData name="Stefan Mahabeer Ahmed" userId="956c3605-615d-4789-9cb9-25c8ef59b7e2" providerId="ADAL" clId="{A054214D-98DD-4F35-B90D-61BA4D9DA7D8}" dt="2021-06-18T21:52:29.505" v="6483" actId="1076"/>
          <ac:picMkLst>
            <pc:docMk/>
            <pc:sldMk cId="2271804621" sldId="256"/>
            <ac:picMk id="36" creationId="{AE9B1CCD-7FD8-42BE-A954-3600A14FF626}"/>
          </ac:picMkLst>
        </pc:picChg>
        <pc:picChg chg="add mod ord">
          <ac:chgData name="Stefan Mahabeer Ahmed" userId="956c3605-615d-4789-9cb9-25c8ef59b7e2" providerId="ADAL" clId="{A054214D-98DD-4F35-B90D-61BA4D9DA7D8}" dt="2021-06-16T23:23:55.629" v="4862" actId="14100"/>
          <ac:picMkLst>
            <pc:docMk/>
            <pc:sldMk cId="2271804621" sldId="256"/>
            <ac:picMk id="38" creationId="{E51E04B5-A800-4E7F-9D3C-60400E517766}"/>
          </ac:picMkLst>
        </pc:picChg>
        <pc:picChg chg="add mod">
          <ac:chgData name="Stefan Mahabeer Ahmed" userId="956c3605-615d-4789-9cb9-25c8ef59b7e2" providerId="ADAL" clId="{A054214D-98DD-4F35-B90D-61BA4D9DA7D8}" dt="2021-06-15T20:59:34.015" v="4265" actId="1076"/>
          <ac:picMkLst>
            <pc:docMk/>
            <pc:sldMk cId="2271804621" sldId="256"/>
            <ac:picMk id="40" creationId="{BE84651D-8BDE-4DC7-A1A1-22D88B7B1F72}"/>
          </ac:picMkLst>
        </pc:picChg>
        <pc:picChg chg="add mod">
          <ac:chgData name="Stefan Mahabeer Ahmed" userId="956c3605-615d-4789-9cb9-25c8ef59b7e2" providerId="ADAL" clId="{A054214D-98DD-4F35-B90D-61BA4D9DA7D8}" dt="2021-06-18T17:10:24.682" v="5199" actId="1076"/>
          <ac:picMkLst>
            <pc:docMk/>
            <pc:sldMk cId="2271804621" sldId="256"/>
            <ac:picMk id="42" creationId="{A8F59266-4B65-4E03-AF34-884EA3192625}"/>
          </ac:picMkLst>
        </pc:picChg>
        <pc:picChg chg="add mod">
          <ac:chgData name="Stefan Mahabeer Ahmed" userId="956c3605-615d-4789-9cb9-25c8ef59b7e2" providerId="ADAL" clId="{A054214D-98DD-4F35-B90D-61BA4D9DA7D8}" dt="2021-06-15T20:59:28.984" v="4264" actId="1076"/>
          <ac:picMkLst>
            <pc:docMk/>
            <pc:sldMk cId="2271804621" sldId="256"/>
            <ac:picMk id="44" creationId="{508501CC-4445-41CE-B840-00B5425858C4}"/>
          </ac:picMkLst>
        </pc:picChg>
        <pc:picChg chg="add mod">
          <ac:chgData name="Stefan Mahabeer Ahmed" userId="956c3605-615d-4789-9cb9-25c8ef59b7e2" providerId="ADAL" clId="{A054214D-98DD-4F35-B90D-61BA4D9DA7D8}" dt="2021-06-16T08:48:59.338" v="4606" actId="1037"/>
          <ac:picMkLst>
            <pc:docMk/>
            <pc:sldMk cId="2271804621" sldId="256"/>
            <ac:picMk id="45" creationId="{76F0DB8F-79EB-4839-AD90-43699F2BE2CE}"/>
          </ac:picMkLst>
        </pc:picChg>
        <pc:cxnChg chg="mod">
          <ac:chgData name="Stefan Mahabeer Ahmed" userId="956c3605-615d-4789-9cb9-25c8ef59b7e2" providerId="ADAL" clId="{A054214D-98DD-4F35-B90D-61BA4D9DA7D8}" dt="2021-06-15T20:40:51.216" v="4216" actId="1076"/>
          <ac:cxnSpMkLst>
            <pc:docMk/>
            <pc:sldMk cId="2271804621" sldId="256"/>
            <ac:cxnSpMk id="3" creationId="{FB47EAAB-BD9B-4786-BD96-C48EE225F23F}"/>
          </ac:cxnSpMkLst>
        </pc:cxnChg>
        <pc:cxnChg chg="mod">
          <ac:chgData name="Stefan Mahabeer Ahmed" userId="956c3605-615d-4789-9cb9-25c8ef59b7e2" providerId="ADAL" clId="{A054214D-98DD-4F35-B90D-61BA4D9DA7D8}" dt="2021-06-15T20:40:41.851" v="4192" actId="1035"/>
          <ac:cxnSpMkLst>
            <pc:docMk/>
            <pc:sldMk cId="2271804621" sldId="256"/>
            <ac:cxnSpMk id="8" creationId="{4972952D-8E2B-4B2A-8DA4-5BB0C63CE2D9}"/>
          </ac:cxnSpMkLst>
        </pc:cxnChg>
        <pc:cxnChg chg="mod">
          <ac:chgData name="Stefan Mahabeer Ahmed" userId="956c3605-615d-4789-9cb9-25c8ef59b7e2" providerId="ADAL" clId="{A054214D-98DD-4F35-B90D-61BA4D9DA7D8}" dt="2021-06-15T20:40:46.578" v="4214" actId="1036"/>
          <ac:cxnSpMkLst>
            <pc:docMk/>
            <pc:sldMk cId="2271804621" sldId="256"/>
            <ac:cxnSpMk id="9" creationId="{9F36E919-5207-4C64-AA45-B645CAFD0077}"/>
          </ac:cxnSpMkLst>
        </pc:cxnChg>
        <pc:cxnChg chg="mod ord">
          <ac:chgData name="Stefan Mahabeer Ahmed" userId="956c3605-615d-4789-9cb9-25c8ef59b7e2" providerId="ADAL" clId="{A054214D-98DD-4F35-B90D-61BA4D9DA7D8}" dt="2021-06-18T21:51:51.918" v="6431" actId="166"/>
          <ac:cxnSpMkLst>
            <pc:docMk/>
            <pc:sldMk cId="2271804621" sldId="256"/>
            <ac:cxnSpMk id="10" creationId="{8A109C15-E836-41CB-8176-F962360947D2}"/>
          </ac:cxnSpMkLst>
        </pc:cxnChg>
        <pc:cxnChg chg="mod">
          <ac:chgData name="Stefan Mahabeer Ahmed" userId="956c3605-615d-4789-9cb9-25c8ef59b7e2" providerId="ADAL" clId="{A054214D-98DD-4F35-B90D-61BA4D9DA7D8}" dt="2021-06-15T20:49:05.099" v="4230" actId="1076"/>
          <ac:cxnSpMkLst>
            <pc:docMk/>
            <pc:sldMk cId="2271804621" sldId="256"/>
            <ac:cxnSpMk id="11" creationId="{8B218429-09F3-48EA-910D-6583EE174903}"/>
          </ac:cxnSpMkLst>
        </pc:cxnChg>
        <pc:cxnChg chg="mod">
          <ac:chgData name="Stefan Mahabeer Ahmed" userId="956c3605-615d-4789-9cb9-25c8ef59b7e2" providerId="ADAL" clId="{A054214D-98DD-4F35-B90D-61BA4D9DA7D8}" dt="2021-06-15T20:49:08.219" v="4231" actId="1076"/>
          <ac:cxnSpMkLst>
            <pc:docMk/>
            <pc:sldMk cId="2271804621" sldId="256"/>
            <ac:cxnSpMk id="12" creationId="{E31F8E2F-FF42-44F8-816B-6D66209EA092}"/>
          </ac:cxnSpMkLst>
        </pc:cxnChg>
        <pc:cxnChg chg="mod">
          <ac:chgData name="Stefan Mahabeer Ahmed" userId="956c3605-615d-4789-9cb9-25c8ef59b7e2" providerId="ADAL" clId="{A054214D-98DD-4F35-B90D-61BA4D9DA7D8}" dt="2021-06-15T20:48:58.721" v="4229" actId="1076"/>
          <ac:cxnSpMkLst>
            <pc:docMk/>
            <pc:sldMk cId="2271804621" sldId="256"/>
            <ac:cxnSpMk id="13" creationId="{CE633BF6-3BC5-4775-8436-2C2BEDE68FF5}"/>
          </ac:cxnSpMkLst>
        </pc:cxnChg>
        <pc:cxnChg chg="mod">
          <ac:chgData name="Stefan Mahabeer Ahmed" userId="956c3605-615d-4789-9cb9-25c8ef59b7e2" providerId="ADAL" clId="{A054214D-98DD-4F35-B90D-61BA4D9DA7D8}" dt="2021-06-15T20:49:53.793" v="4240" actId="14100"/>
          <ac:cxnSpMkLst>
            <pc:docMk/>
            <pc:sldMk cId="2271804621" sldId="256"/>
            <ac:cxnSpMk id="15" creationId="{D2568432-17AF-4AE0-AB90-21F1A29F3690}"/>
          </ac:cxnSpMkLst>
        </pc:cxnChg>
        <pc:cxnChg chg="mod">
          <ac:chgData name="Stefan Mahabeer Ahmed" userId="956c3605-615d-4789-9cb9-25c8ef59b7e2" providerId="ADAL" clId="{A054214D-98DD-4F35-B90D-61BA4D9DA7D8}" dt="2021-06-15T20:49:57.758" v="4242" actId="14100"/>
          <ac:cxnSpMkLst>
            <pc:docMk/>
            <pc:sldMk cId="2271804621" sldId="256"/>
            <ac:cxnSpMk id="16" creationId="{E4887085-D11B-4348-A858-7AADF40F7587}"/>
          </ac:cxnSpMkLst>
        </pc:cxnChg>
        <pc:cxnChg chg="del mod">
          <ac:chgData name="Stefan Mahabeer Ahmed" userId="956c3605-615d-4789-9cb9-25c8ef59b7e2" providerId="ADAL" clId="{A054214D-98DD-4F35-B90D-61BA4D9DA7D8}" dt="2021-06-15T22:25:43.569" v="4266" actId="478"/>
          <ac:cxnSpMkLst>
            <pc:docMk/>
            <pc:sldMk cId="2271804621" sldId="256"/>
            <ac:cxnSpMk id="17" creationId="{CF7B73CD-F56C-4B83-9249-005FC871CD69}"/>
          </ac:cxnSpMkLst>
        </pc:cxnChg>
        <pc:cxnChg chg="mod">
          <ac:chgData name="Stefan Mahabeer Ahmed" userId="956c3605-615d-4789-9cb9-25c8ef59b7e2" providerId="ADAL" clId="{A054214D-98DD-4F35-B90D-61BA4D9DA7D8}" dt="2021-06-15T20:49:48.974" v="4238" actId="14100"/>
          <ac:cxnSpMkLst>
            <pc:docMk/>
            <pc:sldMk cId="2271804621" sldId="256"/>
            <ac:cxnSpMk id="18" creationId="{E3A685D7-3574-4D0B-B295-9CD86809D888}"/>
          </ac:cxnSpMkLst>
        </pc:cxnChg>
        <pc:cxnChg chg="add mod">
          <ac:chgData name="Stefan Mahabeer Ahmed" userId="956c3605-615d-4789-9cb9-25c8ef59b7e2" providerId="ADAL" clId="{A054214D-98DD-4F35-B90D-61BA4D9DA7D8}" dt="2021-06-18T21:51:35.237" v="6426" actId="1076"/>
          <ac:cxnSpMkLst>
            <pc:docMk/>
            <pc:sldMk cId="2271804621" sldId="256"/>
            <ac:cxnSpMk id="33" creationId="{FAF7EABC-4157-4168-AC03-32EDEB7883FA}"/>
          </ac:cxnSpMkLst>
        </pc:cxnChg>
      </pc:sldChg>
      <pc:sldChg chg="addSp delSp modSp mod">
        <pc:chgData name="Stefan Mahabeer Ahmed" userId="956c3605-615d-4789-9cb9-25c8ef59b7e2" providerId="ADAL" clId="{A054214D-98DD-4F35-B90D-61BA4D9DA7D8}" dt="2021-07-05T23:15:28.144" v="9724" actId="1076"/>
        <pc:sldMkLst>
          <pc:docMk/>
          <pc:sldMk cId="3506781348" sldId="257"/>
        </pc:sldMkLst>
        <pc:spChg chg="del mod">
          <ac:chgData name="Stefan Mahabeer Ahmed" userId="956c3605-615d-4789-9cb9-25c8ef59b7e2" providerId="ADAL" clId="{A054214D-98DD-4F35-B90D-61BA4D9DA7D8}" dt="2021-06-16T10:19:16.337" v="4813" actId="478"/>
          <ac:spMkLst>
            <pc:docMk/>
            <pc:sldMk cId="3506781348" sldId="257"/>
            <ac:spMk id="3" creationId="{1474F555-F3CF-417B-BEF0-20102BD09DBE}"/>
          </ac:spMkLst>
        </pc:spChg>
        <pc:spChg chg="mod">
          <ac:chgData name="Stefan Mahabeer Ahmed" userId="956c3605-615d-4789-9cb9-25c8ef59b7e2" providerId="ADAL" clId="{A054214D-98DD-4F35-B90D-61BA4D9DA7D8}" dt="2021-06-23T10:25:29.029" v="8512" actId="1076"/>
          <ac:spMkLst>
            <pc:docMk/>
            <pc:sldMk cId="3506781348" sldId="257"/>
            <ac:spMk id="22" creationId="{E679B8A1-9785-47C6-996C-3669E7D5234F}"/>
          </ac:spMkLst>
        </pc:spChg>
        <pc:spChg chg="add mod">
          <ac:chgData name="Stefan Mahabeer Ahmed" userId="956c3605-615d-4789-9cb9-25c8ef59b7e2" providerId="ADAL" clId="{A054214D-98DD-4F35-B90D-61BA4D9DA7D8}" dt="2021-06-16T10:19:24.702" v="4849" actId="1036"/>
          <ac:spMkLst>
            <pc:docMk/>
            <pc:sldMk cId="3506781348" sldId="257"/>
            <ac:spMk id="24" creationId="{B0EF69AB-2D7D-4AE9-94C2-028BE47526D4}"/>
          </ac:spMkLst>
        </pc:spChg>
        <pc:spChg chg="mod">
          <ac:chgData name="Stefan Mahabeer Ahmed" userId="956c3605-615d-4789-9cb9-25c8ef59b7e2" providerId="ADAL" clId="{A054214D-98DD-4F35-B90D-61BA4D9DA7D8}" dt="2021-06-18T22:45:52.575" v="6507" actId="1076"/>
          <ac:spMkLst>
            <pc:docMk/>
            <pc:sldMk cId="3506781348" sldId="257"/>
            <ac:spMk id="25" creationId="{F7CC896C-D23F-4019-A366-999AF7C76937}"/>
          </ac:spMkLst>
        </pc:spChg>
        <pc:spChg chg="add del mod">
          <ac:chgData name="Stefan Mahabeer Ahmed" userId="956c3605-615d-4789-9cb9-25c8ef59b7e2" providerId="ADAL" clId="{A054214D-98DD-4F35-B90D-61BA4D9DA7D8}" dt="2021-07-05T23:15:28.144" v="9724" actId="1076"/>
          <ac:spMkLst>
            <pc:docMk/>
            <pc:sldMk cId="3506781348" sldId="257"/>
            <ac:spMk id="35" creationId="{CF86FB27-AE2B-4F4D-99F3-344E052E04DF}"/>
          </ac:spMkLst>
        </pc:spChg>
        <pc:spChg chg="mod">
          <ac:chgData name="Stefan Mahabeer Ahmed" userId="956c3605-615d-4789-9cb9-25c8ef59b7e2" providerId="ADAL" clId="{A054214D-98DD-4F35-B90D-61BA4D9DA7D8}" dt="2021-06-18T22:45:33.028" v="6504" actId="1076"/>
          <ac:spMkLst>
            <pc:docMk/>
            <pc:sldMk cId="3506781348" sldId="257"/>
            <ac:spMk id="39" creationId="{A45D62E6-B05B-4DE9-8A5A-2AA6317CCD87}"/>
          </ac:spMkLst>
        </pc:spChg>
        <pc:graphicFrameChg chg="mod modGraphic">
          <ac:chgData name="Stefan Mahabeer Ahmed" userId="956c3605-615d-4789-9cb9-25c8ef59b7e2" providerId="ADAL" clId="{A054214D-98DD-4F35-B90D-61BA4D9DA7D8}" dt="2021-06-22T23:24:30.691" v="8492" actId="122"/>
          <ac:graphicFrameMkLst>
            <pc:docMk/>
            <pc:sldMk cId="3506781348" sldId="257"/>
            <ac:graphicFrameMk id="4" creationId="{1B92E7A5-B72C-4C40-B20D-0C5147DC77B3}"/>
          </ac:graphicFrameMkLst>
        </pc:graphicFrameChg>
        <pc:cxnChg chg="mod">
          <ac:chgData name="Stefan Mahabeer Ahmed" userId="956c3605-615d-4789-9cb9-25c8ef59b7e2" providerId="ADAL" clId="{A054214D-98DD-4F35-B90D-61BA4D9DA7D8}" dt="2021-06-15T20:40:17.296" v="4138" actId="14100"/>
          <ac:cxnSpMkLst>
            <pc:docMk/>
            <pc:sldMk cId="3506781348" sldId="257"/>
            <ac:cxnSpMk id="20" creationId="{A3AD9A2A-84B7-4C9B-BA34-FF915BB7E744}"/>
          </ac:cxnSpMkLst>
        </pc:cxnChg>
        <pc:cxnChg chg="mod">
          <ac:chgData name="Stefan Mahabeer Ahmed" userId="956c3605-615d-4789-9cb9-25c8ef59b7e2" providerId="ADAL" clId="{A054214D-98DD-4F35-B90D-61BA4D9DA7D8}" dt="2021-06-18T20:14:14.970" v="5949" actId="962"/>
          <ac:cxnSpMkLst>
            <pc:docMk/>
            <pc:sldMk cId="3506781348" sldId="257"/>
            <ac:cxnSpMk id="21" creationId="{07378478-E4CB-4174-835F-2E8ED5671689}"/>
          </ac:cxnSpMkLst>
        </pc:cxnChg>
        <pc:cxnChg chg="mod">
          <ac:chgData name="Stefan Mahabeer Ahmed" userId="956c3605-615d-4789-9cb9-25c8ef59b7e2" providerId="ADAL" clId="{A054214D-98DD-4F35-B90D-61BA4D9DA7D8}" dt="2021-06-23T10:25:15.295" v="8510" actId="14100"/>
          <ac:cxnSpMkLst>
            <pc:docMk/>
            <pc:sldMk cId="3506781348" sldId="257"/>
            <ac:cxnSpMk id="23" creationId="{C68D5772-6AD9-47CF-85C5-F714F195D453}"/>
          </ac:cxnSpMkLst>
        </pc:cxnChg>
        <pc:cxnChg chg="mod">
          <ac:chgData name="Stefan Mahabeer Ahmed" userId="956c3605-615d-4789-9cb9-25c8ef59b7e2" providerId="ADAL" clId="{A054214D-98DD-4F35-B90D-61BA4D9DA7D8}" dt="2021-06-19T20:27:55.827" v="7483" actId="14100"/>
          <ac:cxnSpMkLst>
            <pc:docMk/>
            <pc:sldMk cId="3506781348" sldId="257"/>
            <ac:cxnSpMk id="37" creationId="{6D60325C-0ED7-4B8E-A409-82DE0D2F5AB7}"/>
          </ac:cxnSpMkLst>
        </pc:cxnChg>
      </pc:sldChg>
      <pc:sldChg chg="addSp delSp modSp mod">
        <pc:chgData name="Stefan Mahabeer Ahmed" userId="956c3605-615d-4789-9cb9-25c8ef59b7e2" providerId="ADAL" clId="{A054214D-98DD-4F35-B90D-61BA4D9DA7D8}" dt="2021-06-22T22:58:54.304" v="8387" actId="1076"/>
        <pc:sldMkLst>
          <pc:docMk/>
          <pc:sldMk cId="4242063566" sldId="258"/>
        </pc:sldMkLst>
        <pc:spChg chg="mod">
          <ac:chgData name="Stefan Mahabeer Ahmed" userId="956c3605-615d-4789-9cb9-25c8ef59b7e2" providerId="ADAL" clId="{A054214D-98DD-4F35-B90D-61BA4D9DA7D8}" dt="2021-06-18T20:04:53.794" v="5882" actId="1076"/>
          <ac:spMkLst>
            <pc:docMk/>
            <pc:sldMk cId="4242063566" sldId="258"/>
            <ac:spMk id="3" creationId="{BDEF2F90-3E3E-44CF-8820-4FA6D13C772B}"/>
          </ac:spMkLst>
        </pc:spChg>
        <pc:spChg chg="mod">
          <ac:chgData name="Stefan Mahabeer Ahmed" userId="956c3605-615d-4789-9cb9-25c8ef59b7e2" providerId="ADAL" clId="{A054214D-98DD-4F35-B90D-61BA4D9DA7D8}" dt="2021-06-22T22:58:54.304" v="8387" actId="1076"/>
          <ac:spMkLst>
            <pc:docMk/>
            <pc:sldMk cId="4242063566" sldId="258"/>
            <ac:spMk id="6" creationId="{33F77C35-35E7-4C4E-8581-0A101C722D6B}"/>
          </ac:spMkLst>
        </pc:spChg>
        <pc:spChg chg="mod">
          <ac:chgData name="Stefan Mahabeer Ahmed" userId="956c3605-615d-4789-9cb9-25c8ef59b7e2" providerId="ADAL" clId="{A054214D-98DD-4F35-B90D-61BA4D9DA7D8}" dt="2021-06-22T22:58:54.304" v="8387" actId="1076"/>
          <ac:spMkLst>
            <pc:docMk/>
            <pc:sldMk cId="4242063566" sldId="258"/>
            <ac:spMk id="7" creationId="{30CACC4D-7FBC-48D3-A43F-41E9AE14CF1E}"/>
          </ac:spMkLst>
        </pc:spChg>
        <pc:spChg chg="mod">
          <ac:chgData name="Stefan Mahabeer Ahmed" userId="956c3605-615d-4789-9cb9-25c8ef59b7e2" providerId="ADAL" clId="{A054214D-98DD-4F35-B90D-61BA4D9DA7D8}" dt="2021-06-22T22:58:54.304" v="8387" actId="1076"/>
          <ac:spMkLst>
            <pc:docMk/>
            <pc:sldMk cId="4242063566" sldId="258"/>
            <ac:spMk id="9" creationId="{9FED03F4-0D4C-47E8-B13A-64145F6FDBE4}"/>
          </ac:spMkLst>
        </pc:spChg>
        <pc:spChg chg="mod">
          <ac:chgData name="Stefan Mahabeer Ahmed" userId="956c3605-615d-4789-9cb9-25c8ef59b7e2" providerId="ADAL" clId="{A054214D-98DD-4F35-B90D-61BA4D9DA7D8}" dt="2021-06-22T22:58:54.304" v="8387" actId="1076"/>
          <ac:spMkLst>
            <pc:docMk/>
            <pc:sldMk cId="4242063566" sldId="258"/>
            <ac:spMk id="13" creationId="{9AA05C46-8E6D-4FFC-A985-ACA8AEEE618A}"/>
          </ac:spMkLst>
        </pc:spChg>
        <pc:spChg chg="add mod">
          <ac:chgData name="Stefan Mahabeer Ahmed" userId="956c3605-615d-4789-9cb9-25c8ef59b7e2" providerId="ADAL" clId="{A054214D-98DD-4F35-B90D-61BA4D9DA7D8}" dt="2021-06-22T22:58:32.766" v="8386" actId="1076"/>
          <ac:spMkLst>
            <pc:docMk/>
            <pc:sldMk cId="4242063566" sldId="258"/>
            <ac:spMk id="14" creationId="{912077FB-704E-41BF-BBE5-8ED8EA4F5D35}"/>
          </ac:spMkLst>
        </pc:spChg>
        <pc:spChg chg="mod">
          <ac:chgData name="Stefan Mahabeer Ahmed" userId="956c3605-615d-4789-9cb9-25c8ef59b7e2" providerId="ADAL" clId="{A054214D-98DD-4F35-B90D-61BA4D9DA7D8}" dt="2021-06-22T22:58:54.304" v="8387" actId="1076"/>
          <ac:spMkLst>
            <pc:docMk/>
            <pc:sldMk cId="4242063566" sldId="258"/>
            <ac:spMk id="15" creationId="{C2DD3E98-297D-474C-A323-72C7A55C0458}"/>
          </ac:spMkLst>
        </pc:spChg>
        <pc:spChg chg="add mod">
          <ac:chgData name="Stefan Mahabeer Ahmed" userId="956c3605-615d-4789-9cb9-25c8ef59b7e2" providerId="ADAL" clId="{A054214D-98DD-4F35-B90D-61BA4D9DA7D8}" dt="2021-06-18T20:04:58.898" v="5883" actId="1076"/>
          <ac:spMkLst>
            <pc:docMk/>
            <pc:sldMk cId="4242063566" sldId="258"/>
            <ac:spMk id="17" creationId="{EBF1DFE6-554B-489B-86FE-A5C129E309D4}"/>
          </ac:spMkLst>
        </pc:spChg>
        <pc:spChg chg="add mod">
          <ac:chgData name="Stefan Mahabeer Ahmed" userId="956c3605-615d-4789-9cb9-25c8ef59b7e2" providerId="ADAL" clId="{A054214D-98DD-4F35-B90D-61BA4D9DA7D8}" dt="2021-06-22T22:58:54.304" v="8387" actId="1076"/>
          <ac:spMkLst>
            <pc:docMk/>
            <pc:sldMk cId="4242063566" sldId="258"/>
            <ac:spMk id="19" creationId="{322EBED2-3F72-4439-8A10-01E3B4354751}"/>
          </ac:spMkLst>
        </pc:spChg>
        <pc:picChg chg="add del mod">
          <ac:chgData name="Stefan Mahabeer Ahmed" userId="956c3605-615d-4789-9cb9-25c8ef59b7e2" providerId="ADAL" clId="{A054214D-98DD-4F35-B90D-61BA4D9DA7D8}" dt="2021-06-18T17:43:00.840" v="5396" actId="478"/>
          <ac:picMkLst>
            <pc:docMk/>
            <pc:sldMk cId="4242063566" sldId="258"/>
            <ac:picMk id="16" creationId="{5E936C4E-9D88-4A3D-B2CD-57F443A001ED}"/>
          </ac:picMkLst>
        </pc:picChg>
        <pc:cxnChg chg="del">
          <ac:chgData name="Stefan Mahabeer Ahmed" userId="956c3605-615d-4789-9cb9-25c8ef59b7e2" providerId="ADAL" clId="{A054214D-98DD-4F35-B90D-61BA4D9DA7D8}" dt="2021-06-15T12:52:19.934" v="3306" actId="478"/>
          <ac:cxnSpMkLst>
            <pc:docMk/>
            <pc:sldMk cId="4242063566" sldId="258"/>
            <ac:cxnSpMk id="4" creationId="{4235E83A-EBC6-421C-AF8E-1D7F2471053F}"/>
          </ac:cxnSpMkLst>
        </pc:cxnChg>
        <pc:cxnChg chg="del">
          <ac:chgData name="Stefan Mahabeer Ahmed" userId="956c3605-615d-4789-9cb9-25c8ef59b7e2" providerId="ADAL" clId="{A054214D-98DD-4F35-B90D-61BA4D9DA7D8}" dt="2021-06-15T12:52:20.847" v="3307" actId="478"/>
          <ac:cxnSpMkLst>
            <pc:docMk/>
            <pc:sldMk cId="4242063566" sldId="258"/>
            <ac:cxnSpMk id="5" creationId="{11CD2493-2306-4853-9969-CD76FD4F026C}"/>
          </ac:cxnSpMkLst>
        </pc:cxnChg>
        <pc:cxnChg chg="mod">
          <ac:chgData name="Stefan Mahabeer Ahmed" userId="956c3605-615d-4789-9cb9-25c8ef59b7e2" providerId="ADAL" clId="{A054214D-98DD-4F35-B90D-61BA4D9DA7D8}" dt="2021-06-22T22:58:54.304" v="8387" actId="1076"/>
          <ac:cxnSpMkLst>
            <pc:docMk/>
            <pc:sldMk cId="4242063566" sldId="258"/>
            <ac:cxnSpMk id="11" creationId="{CBB3754B-C595-436C-BC2F-4393FAC5F8D2}"/>
          </ac:cxnSpMkLst>
        </pc:cxnChg>
        <pc:cxnChg chg="mod">
          <ac:chgData name="Stefan Mahabeer Ahmed" userId="956c3605-615d-4789-9cb9-25c8ef59b7e2" providerId="ADAL" clId="{A054214D-98DD-4F35-B90D-61BA4D9DA7D8}" dt="2021-06-22T22:58:54.304" v="8387" actId="1076"/>
          <ac:cxnSpMkLst>
            <pc:docMk/>
            <pc:sldMk cId="4242063566" sldId="258"/>
            <ac:cxnSpMk id="12" creationId="{B2ECD771-9B90-4435-A473-9BFF02763E5B}"/>
          </ac:cxnSpMkLst>
        </pc:cxnChg>
      </pc:sldChg>
      <pc:sldChg chg="del">
        <pc:chgData name="Stefan Mahabeer Ahmed" userId="956c3605-615d-4789-9cb9-25c8ef59b7e2" providerId="ADAL" clId="{A054214D-98DD-4F35-B90D-61BA4D9DA7D8}" dt="2021-06-13T17:59:19.624" v="0" actId="2696"/>
        <pc:sldMkLst>
          <pc:docMk/>
          <pc:sldMk cId="3853243260" sldId="260"/>
        </pc:sldMkLst>
      </pc:sldChg>
      <pc:sldChg chg="addSp delSp modSp mod">
        <pc:chgData name="Stefan Mahabeer Ahmed" userId="956c3605-615d-4789-9cb9-25c8ef59b7e2" providerId="ADAL" clId="{A054214D-98DD-4F35-B90D-61BA4D9DA7D8}" dt="2021-06-23T16:05:23.136" v="9674" actId="1036"/>
        <pc:sldMkLst>
          <pc:docMk/>
          <pc:sldMk cId="1135435509" sldId="261"/>
        </pc:sldMkLst>
        <pc:spChg chg="mod">
          <ac:chgData name="Stefan Mahabeer Ahmed" userId="956c3605-615d-4789-9cb9-25c8ef59b7e2" providerId="ADAL" clId="{A054214D-98DD-4F35-B90D-61BA4D9DA7D8}" dt="2021-06-16T08:45:45.592" v="4458" actId="1037"/>
          <ac:spMkLst>
            <pc:docMk/>
            <pc:sldMk cId="1135435509" sldId="261"/>
            <ac:spMk id="2" creationId="{774B600D-B73E-48FA-AE5E-CFA275BA42EE}"/>
          </ac:spMkLst>
        </pc:spChg>
        <pc:spChg chg="mod">
          <ac:chgData name="Stefan Mahabeer Ahmed" userId="956c3605-615d-4789-9cb9-25c8ef59b7e2" providerId="ADAL" clId="{A054214D-98DD-4F35-B90D-61BA4D9DA7D8}" dt="2021-06-16T08:45:45.592" v="4458" actId="1037"/>
          <ac:spMkLst>
            <pc:docMk/>
            <pc:sldMk cId="1135435509" sldId="261"/>
            <ac:spMk id="3" creationId="{5AB744E8-2249-43B0-A4DB-8463084E4235}"/>
          </ac:spMkLst>
        </pc:spChg>
        <pc:spChg chg="del mod">
          <ac:chgData name="Stefan Mahabeer Ahmed" userId="956c3605-615d-4789-9cb9-25c8ef59b7e2" providerId="ADAL" clId="{A054214D-98DD-4F35-B90D-61BA4D9DA7D8}" dt="2021-06-13T18:28:07.671" v="259" actId="478"/>
          <ac:spMkLst>
            <pc:docMk/>
            <pc:sldMk cId="1135435509" sldId="261"/>
            <ac:spMk id="4" creationId="{5D83BFB8-3E45-4B91-84EA-F0F345DFDC7B}"/>
          </ac:spMkLst>
        </pc:spChg>
        <pc:spChg chg="add mod">
          <ac:chgData name="Stefan Mahabeer Ahmed" userId="956c3605-615d-4789-9cb9-25c8ef59b7e2" providerId="ADAL" clId="{A054214D-98DD-4F35-B90D-61BA4D9DA7D8}" dt="2021-06-23T15:19:08.279" v="9083" actId="1036"/>
          <ac:spMkLst>
            <pc:docMk/>
            <pc:sldMk cId="1135435509" sldId="261"/>
            <ac:spMk id="4" creationId="{C11EABA4-CBC4-4D31-8F66-9D55C5FBB8A0}"/>
          </ac:spMkLst>
        </pc:spChg>
        <pc:spChg chg="del">
          <ac:chgData name="Stefan Mahabeer Ahmed" userId="956c3605-615d-4789-9cb9-25c8ef59b7e2" providerId="ADAL" clId="{A054214D-98DD-4F35-B90D-61BA4D9DA7D8}" dt="2021-06-13T18:09:47.196" v="165" actId="478"/>
          <ac:spMkLst>
            <pc:docMk/>
            <pc:sldMk cId="1135435509" sldId="261"/>
            <ac:spMk id="5" creationId="{1BE2677F-906A-4C1A-895C-AF1CD8E415AA}"/>
          </ac:spMkLst>
        </pc:spChg>
        <pc:spChg chg="del">
          <ac:chgData name="Stefan Mahabeer Ahmed" userId="956c3605-615d-4789-9cb9-25c8ef59b7e2" providerId="ADAL" clId="{A054214D-98DD-4F35-B90D-61BA4D9DA7D8}" dt="2021-06-13T18:09:44.833" v="164" actId="478"/>
          <ac:spMkLst>
            <pc:docMk/>
            <pc:sldMk cId="1135435509" sldId="261"/>
            <ac:spMk id="6" creationId="{2E8FE2CD-9C60-4A12-B068-8B297E1622E0}"/>
          </ac:spMkLst>
        </pc:spChg>
        <pc:spChg chg="del">
          <ac:chgData name="Stefan Mahabeer Ahmed" userId="956c3605-615d-4789-9cb9-25c8ef59b7e2" providerId="ADAL" clId="{A054214D-98DD-4F35-B90D-61BA4D9DA7D8}" dt="2021-06-13T19:32:27.894" v="937" actId="478"/>
          <ac:spMkLst>
            <pc:docMk/>
            <pc:sldMk cId="1135435509" sldId="261"/>
            <ac:spMk id="7" creationId="{0596AD91-9562-4AA7-A0E3-ED2EF5655A4B}"/>
          </ac:spMkLst>
        </pc:spChg>
        <pc:spChg chg="del mod">
          <ac:chgData name="Stefan Mahabeer Ahmed" userId="956c3605-615d-4789-9cb9-25c8ef59b7e2" providerId="ADAL" clId="{A054214D-98DD-4F35-B90D-61BA4D9DA7D8}" dt="2021-06-13T19:32:25.779" v="935" actId="478"/>
          <ac:spMkLst>
            <pc:docMk/>
            <pc:sldMk cId="1135435509" sldId="261"/>
            <ac:spMk id="8" creationId="{F8E8B5E4-DFF3-4F6D-B70A-B9E57A838531}"/>
          </ac:spMkLst>
        </pc:spChg>
        <pc:spChg chg="del">
          <ac:chgData name="Stefan Mahabeer Ahmed" userId="956c3605-615d-4789-9cb9-25c8ef59b7e2" providerId="ADAL" clId="{A054214D-98DD-4F35-B90D-61BA4D9DA7D8}" dt="2021-06-13T19:32:42.080" v="946" actId="478"/>
          <ac:spMkLst>
            <pc:docMk/>
            <pc:sldMk cId="1135435509" sldId="261"/>
            <ac:spMk id="9" creationId="{A00FAAE7-9DAB-40E8-99A5-6462D4223949}"/>
          </ac:spMkLst>
        </pc:spChg>
        <pc:spChg chg="del">
          <ac:chgData name="Stefan Mahabeer Ahmed" userId="956c3605-615d-4789-9cb9-25c8ef59b7e2" providerId="ADAL" clId="{A054214D-98DD-4F35-B90D-61BA4D9DA7D8}" dt="2021-06-13T18:09:49.324" v="166" actId="478"/>
          <ac:spMkLst>
            <pc:docMk/>
            <pc:sldMk cId="1135435509" sldId="261"/>
            <ac:spMk id="10" creationId="{B4B32985-BC07-4A30-B1DA-EFFCBFCC7940}"/>
          </ac:spMkLst>
        </pc:spChg>
        <pc:spChg chg="mod">
          <ac:chgData name="Stefan Mahabeer Ahmed" userId="956c3605-615d-4789-9cb9-25c8ef59b7e2" providerId="ADAL" clId="{A054214D-98DD-4F35-B90D-61BA4D9DA7D8}" dt="2021-06-23T15:21:37.866" v="9185" actId="1036"/>
          <ac:spMkLst>
            <pc:docMk/>
            <pc:sldMk cId="1135435509" sldId="261"/>
            <ac:spMk id="11" creationId="{C37D6EC8-F4F7-4294-8172-66834DD698BB}"/>
          </ac:spMkLst>
        </pc:spChg>
        <pc:spChg chg="del mod">
          <ac:chgData name="Stefan Mahabeer Ahmed" userId="956c3605-615d-4789-9cb9-25c8ef59b7e2" providerId="ADAL" clId="{A054214D-98DD-4F35-B90D-61BA4D9DA7D8}" dt="2021-06-13T20:55:49.338" v="1997" actId="478"/>
          <ac:spMkLst>
            <pc:docMk/>
            <pc:sldMk cId="1135435509" sldId="261"/>
            <ac:spMk id="12" creationId="{0CAC9204-8EE4-40C3-B756-B6C57CD82C15}"/>
          </ac:spMkLst>
        </pc:spChg>
        <pc:spChg chg="mod">
          <ac:chgData name="Stefan Mahabeer Ahmed" userId="956c3605-615d-4789-9cb9-25c8ef59b7e2" providerId="ADAL" clId="{A054214D-98DD-4F35-B90D-61BA4D9DA7D8}" dt="2021-06-23T15:18:43.987" v="9073" actId="1036"/>
          <ac:spMkLst>
            <pc:docMk/>
            <pc:sldMk cId="1135435509" sldId="261"/>
            <ac:spMk id="13" creationId="{90E4CA44-4A5D-488B-A03D-49F767FAA165}"/>
          </ac:spMkLst>
        </pc:spChg>
        <pc:spChg chg="del mod">
          <ac:chgData name="Stefan Mahabeer Ahmed" userId="956c3605-615d-4789-9cb9-25c8ef59b7e2" providerId="ADAL" clId="{A054214D-98DD-4F35-B90D-61BA4D9DA7D8}" dt="2021-06-15T12:23:53.194" v="2965" actId="478"/>
          <ac:spMkLst>
            <pc:docMk/>
            <pc:sldMk cId="1135435509" sldId="261"/>
            <ac:spMk id="14" creationId="{AD8E1585-830A-4BFD-AFAF-17C3D2C08E5A}"/>
          </ac:spMkLst>
        </pc:spChg>
        <pc:spChg chg="del mod">
          <ac:chgData name="Stefan Mahabeer Ahmed" userId="956c3605-615d-4789-9cb9-25c8ef59b7e2" providerId="ADAL" clId="{A054214D-98DD-4F35-B90D-61BA4D9DA7D8}" dt="2021-06-13T20:55:52.475" v="1999" actId="478"/>
          <ac:spMkLst>
            <pc:docMk/>
            <pc:sldMk cId="1135435509" sldId="261"/>
            <ac:spMk id="16" creationId="{A7C67D16-962D-4AC4-B3E6-500339F57D93}"/>
          </ac:spMkLst>
        </pc:spChg>
        <pc:spChg chg="del mod">
          <ac:chgData name="Stefan Mahabeer Ahmed" userId="956c3605-615d-4789-9cb9-25c8ef59b7e2" providerId="ADAL" clId="{A054214D-98DD-4F35-B90D-61BA4D9DA7D8}" dt="2021-06-13T20:55:51.125" v="1998" actId="478"/>
          <ac:spMkLst>
            <pc:docMk/>
            <pc:sldMk cId="1135435509" sldId="261"/>
            <ac:spMk id="17" creationId="{0B749869-3640-4AB7-B93D-E0C8077F11F5}"/>
          </ac:spMkLst>
        </pc:spChg>
        <pc:spChg chg="add mod">
          <ac:chgData name="Stefan Mahabeer Ahmed" userId="956c3605-615d-4789-9cb9-25c8ef59b7e2" providerId="ADAL" clId="{A054214D-98DD-4F35-B90D-61BA4D9DA7D8}" dt="2021-06-18T13:02:50.854" v="5165" actId="207"/>
          <ac:spMkLst>
            <pc:docMk/>
            <pc:sldMk cId="1135435509" sldId="261"/>
            <ac:spMk id="18" creationId="{3EC2C3DD-3258-4257-B25C-9EAC67E3AD63}"/>
          </ac:spMkLst>
        </pc:spChg>
        <pc:spChg chg="del">
          <ac:chgData name="Stefan Mahabeer Ahmed" userId="956c3605-615d-4789-9cb9-25c8ef59b7e2" providerId="ADAL" clId="{A054214D-98DD-4F35-B90D-61BA4D9DA7D8}" dt="2021-06-13T17:59:39.610" v="2" actId="478"/>
          <ac:spMkLst>
            <pc:docMk/>
            <pc:sldMk cId="1135435509" sldId="261"/>
            <ac:spMk id="20" creationId="{7D31DCF3-963B-412D-AC7B-DC93C10CA385}"/>
          </ac:spMkLst>
        </pc:spChg>
        <pc:spChg chg="mod">
          <ac:chgData name="Stefan Mahabeer Ahmed" userId="956c3605-615d-4789-9cb9-25c8ef59b7e2" providerId="ADAL" clId="{A054214D-98DD-4F35-B90D-61BA4D9DA7D8}" dt="2021-06-18T17:41:00.374" v="5290" actId="1076"/>
          <ac:spMkLst>
            <pc:docMk/>
            <pc:sldMk cId="1135435509" sldId="261"/>
            <ac:spMk id="21" creationId="{2C9D3E76-4CC5-4012-B1CF-A8F3C77EA544}"/>
          </ac:spMkLst>
        </pc:spChg>
        <pc:spChg chg="mod">
          <ac:chgData name="Stefan Mahabeer Ahmed" userId="956c3605-615d-4789-9cb9-25c8ef59b7e2" providerId="ADAL" clId="{A054214D-98DD-4F35-B90D-61BA4D9DA7D8}" dt="2021-06-23T15:32:50.557" v="9622" actId="1036"/>
          <ac:spMkLst>
            <pc:docMk/>
            <pc:sldMk cId="1135435509" sldId="261"/>
            <ac:spMk id="24" creationId="{36990FD2-497E-4E03-B2C0-16AA009F1518}"/>
          </ac:spMkLst>
        </pc:spChg>
        <pc:spChg chg="mod">
          <ac:chgData name="Stefan Mahabeer Ahmed" userId="956c3605-615d-4789-9cb9-25c8ef59b7e2" providerId="ADAL" clId="{A054214D-98DD-4F35-B90D-61BA4D9DA7D8}" dt="2021-06-23T15:32:50.557" v="9622" actId="1036"/>
          <ac:spMkLst>
            <pc:docMk/>
            <pc:sldMk cId="1135435509" sldId="261"/>
            <ac:spMk id="25" creationId="{E0197EFD-5F08-4E6F-AFB2-DD0FB51B5D65}"/>
          </ac:spMkLst>
        </pc:spChg>
        <pc:spChg chg="mod">
          <ac:chgData name="Stefan Mahabeer Ahmed" userId="956c3605-615d-4789-9cb9-25c8ef59b7e2" providerId="ADAL" clId="{A054214D-98DD-4F35-B90D-61BA4D9DA7D8}" dt="2021-06-23T15:00:19.419" v="8713" actId="1076"/>
          <ac:spMkLst>
            <pc:docMk/>
            <pc:sldMk cId="1135435509" sldId="261"/>
            <ac:spMk id="28" creationId="{CABD5F2E-07D2-4853-9F6C-4C64CE28A720}"/>
          </ac:spMkLst>
        </pc:spChg>
        <pc:spChg chg="mod">
          <ac:chgData name="Stefan Mahabeer Ahmed" userId="956c3605-615d-4789-9cb9-25c8ef59b7e2" providerId="ADAL" clId="{A054214D-98DD-4F35-B90D-61BA4D9DA7D8}" dt="2021-06-23T15:18:43.987" v="9073" actId="1036"/>
          <ac:spMkLst>
            <pc:docMk/>
            <pc:sldMk cId="1135435509" sldId="261"/>
            <ac:spMk id="29" creationId="{13347EE8-9259-4997-84B2-89ECEC2466A9}"/>
          </ac:spMkLst>
        </pc:spChg>
        <pc:spChg chg="del mod">
          <ac:chgData name="Stefan Mahabeer Ahmed" userId="956c3605-615d-4789-9cb9-25c8ef59b7e2" providerId="ADAL" clId="{A054214D-98DD-4F35-B90D-61BA4D9DA7D8}" dt="2021-06-13T20:55:54.074" v="2000" actId="478"/>
          <ac:spMkLst>
            <pc:docMk/>
            <pc:sldMk cId="1135435509" sldId="261"/>
            <ac:spMk id="30" creationId="{5995BFDC-3524-4EE2-917D-705C5C12A0B1}"/>
          </ac:spMkLst>
        </pc:spChg>
        <pc:spChg chg="mod">
          <ac:chgData name="Stefan Mahabeer Ahmed" userId="956c3605-615d-4789-9cb9-25c8ef59b7e2" providerId="ADAL" clId="{A054214D-98DD-4F35-B90D-61BA4D9DA7D8}" dt="2021-06-23T15:19:45.157" v="9098" actId="1037"/>
          <ac:spMkLst>
            <pc:docMk/>
            <pc:sldMk cId="1135435509" sldId="261"/>
            <ac:spMk id="31" creationId="{EA06A011-B8CE-469E-B7B9-FB207C79EBE6}"/>
          </ac:spMkLst>
        </pc:spChg>
        <pc:spChg chg="add mod">
          <ac:chgData name="Stefan Mahabeer Ahmed" userId="956c3605-615d-4789-9cb9-25c8ef59b7e2" providerId="ADAL" clId="{A054214D-98DD-4F35-B90D-61BA4D9DA7D8}" dt="2021-06-23T15:21:37.866" v="9185" actId="1036"/>
          <ac:spMkLst>
            <pc:docMk/>
            <pc:sldMk cId="1135435509" sldId="261"/>
            <ac:spMk id="55" creationId="{7AA409C6-EE95-43A8-A0C8-91A3A7B81F03}"/>
          </ac:spMkLst>
        </pc:spChg>
        <pc:spChg chg="add mod">
          <ac:chgData name="Stefan Mahabeer Ahmed" userId="956c3605-615d-4789-9cb9-25c8ef59b7e2" providerId="ADAL" clId="{A054214D-98DD-4F35-B90D-61BA4D9DA7D8}" dt="2021-06-23T15:21:37.866" v="9185" actId="1036"/>
          <ac:spMkLst>
            <pc:docMk/>
            <pc:sldMk cId="1135435509" sldId="261"/>
            <ac:spMk id="56" creationId="{E24D174E-992D-411C-9534-A5CE1AE67D6C}"/>
          </ac:spMkLst>
        </pc:spChg>
        <pc:spChg chg="add mod">
          <ac:chgData name="Stefan Mahabeer Ahmed" userId="956c3605-615d-4789-9cb9-25c8ef59b7e2" providerId="ADAL" clId="{A054214D-98DD-4F35-B90D-61BA4D9DA7D8}" dt="2021-06-23T15:21:37.866" v="9185" actId="1036"/>
          <ac:spMkLst>
            <pc:docMk/>
            <pc:sldMk cId="1135435509" sldId="261"/>
            <ac:spMk id="57" creationId="{E2F5129A-B9DA-4B28-8195-6C96D881B670}"/>
          </ac:spMkLst>
        </pc:spChg>
        <pc:spChg chg="add del mod">
          <ac:chgData name="Stefan Mahabeer Ahmed" userId="956c3605-615d-4789-9cb9-25c8ef59b7e2" providerId="ADAL" clId="{A054214D-98DD-4F35-B90D-61BA4D9DA7D8}" dt="2021-06-18T10:33:09.656" v="4930" actId="478"/>
          <ac:spMkLst>
            <pc:docMk/>
            <pc:sldMk cId="1135435509" sldId="261"/>
            <ac:spMk id="58" creationId="{0470CAB1-9329-4B68-9CD8-50BB832B351E}"/>
          </ac:spMkLst>
        </pc:spChg>
        <pc:spChg chg="add mod">
          <ac:chgData name="Stefan Mahabeer Ahmed" userId="956c3605-615d-4789-9cb9-25c8ef59b7e2" providerId="ADAL" clId="{A054214D-98DD-4F35-B90D-61BA4D9DA7D8}" dt="2021-06-23T15:22:14.695" v="9268" actId="1038"/>
          <ac:spMkLst>
            <pc:docMk/>
            <pc:sldMk cId="1135435509" sldId="261"/>
            <ac:spMk id="59" creationId="{1455EBB6-841D-47C9-86BF-9E239CDD58FC}"/>
          </ac:spMkLst>
        </pc:spChg>
        <pc:spChg chg="add del mod">
          <ac:chgData name="Stefan Mahabeer Ahmed" userId="956c3605-615d-4789-9cb9-25c8ef59b7e2" providerId="ADAL" clId="{A054214D-98DD-4F35-B90D-61BA4D9DA7D8}" dt="2021-06-18T10:33:12.484" v="4932" actId="478"/>
          <ac:spMkLst>
            <pc:docMk/>
            <pc:sldMk cId="1135435509" sldId="261"/>
            <ac:spMk id="59" creationId="{925B16E7-5A5F-44E5-A599-8173506A6C98}"/>
          </ac:spMkLst>
        </pc:spChg>
        <pc:spChg chg="add mod">
          <ac:chgData name="Stefan Mahabeer Ahmed" userId="956c3605-615d-4789-9cb9-25c8ef59b7e2" providerId="ADAL" clId="{A054214D-98DD-4F35-B90D-61BA4D9DA7D8}" dt="2021-06-23T15:22:14.695" v="9268" actId="1038"/>
          <ac:spMkLst>
            <pc:docMk/>
            <pc:sldMk cId="1135435509" sldId="261"/>
            <ac:spMk id="60" creationId="{9178ABD9-91EC-42C5-BB92-17F348E42A7C}"/>
          </ac:spMkLst>
        </pc:spChg>
        <pc:spChg chg="add mod">
          <ac:chgData name="Stefan Mahabeer Ahmed" userId="956c3605-615d-4789-9cb9-25c8ef59b7e2" providerId="ADAL" clId="{A054214D-98DD-4F35-B90D-61BA4D9DA7D8}" dt="2021-06-23T15:32:50.557" v="9622" actId="1036"/>
          <ac:spMkLst>
            <pc:docMk/>
            <pc:sldMk cId="1135435509" sldId="261"/>
            <ac:spMk id="61" creationId="{7E13DC8E-7444-4669-87B3-0F5ABCEAD4EF}"/>
          </ac:spMkLst>
        </pc:spChg>
        <pc:spChg chg="add mod">
          <ac:chgData name="Stefan Mahabeer Ahmed" userId="956c3605-615d-4789-9cb9-25c8ef59b7e2" providerId="ADAL" clId="{A054214D-98DD-4F35-B90D-61BA4D9DA7D8}" dt="2021-06-23T15:21:44.589" v="9188" actId="1038"/>
          <ac:spMkLst>
            <pc:docMk/>
            <pc:sldMk cId="1135435509" sldId="261"/>
            <ac:spMk id="62" creationId="{11658076-67AA-464B-999B-A290DCE43D64}"/>
          </ac:spMkLst>
        </pc:spChg>
        <pc:spChg chg="add del mod">
          <ac:chgData name="Stefan Mahabeer Ahmed" userId="956c3605-615d-4789-9cb9-25c8ef59b7e2" providerId="ADAL" clId="{A054214D-98DD-4F35-B90D-61BA4D9DA7D8}" dt="2021-06-15T12:24:02.544" v="2972" actId="478"/>
          <ac:spMkLst>
            <pc:docMk/>
            <pc:sldMk cId="1135435509" sldId="261"/>
            <ac:spMk id="62" creationId="{230EBC79-5522-4E86-8A68-EAF259290CED}"/>
          </ac:spMkLst>
        </pc:spChg>
        <pc:spChg chg="del mod">
          <ac:chgData name="Stefan Mahabeer Ahmed" userId="956c3605-615d-4789-9cb9-25c8ef59b7e2" providerId="ADAL" clId="{A054214D-98DD-4F35-B90D-61BA4D9DA7D8}" dt="2021-06-18T10:33:10.946" v="4931" actId="478"/>
          <ac:spMkLst>
            <pc:docMk/>
            <pc:sldMk cId="1135435509" sldId="261"/>
            <ac:spMk id="62" creationId="{84D7A4AC-53A2-4EC1-8807-378E7218FE6F}"/>
          </ac:spMkLst>
        </pc:spChg>
        <pc:spChg chg="add del mod">
          <ac:chgData name="Stefan Mahabeer Ahmed" userId="956c3605-615d-4789-9cb9-25c8ef59b7e2" providerId="ADAL" clId="{A054214D-98DD-4F35-B90D-61BA4D9DA7D8}" dt="2021-06-18T10:33:14.543" v="4933" actId="478"/>
          <ac:spMkLst>
            <pc:docMk/>
            <pc:sldMk cId="1135435509" sldId="261"/>
            <ac:spMk id="63" creationId="{6E154680-DA18-41ED-A98C-2070D9C7B3E7}"/>
          </ac:spMkLst>
        </pc:spChg>
        <pc:spChg chg="add mod">
          <ac:chgData name="Stefan Mahabeer Ahmed" userId="956c3605-615d-4789-9cb9-25c8ef59b7e2" providerId="ADAL" clId="{A054214D-98DD-4F35-B90D-61BA4D9DA7D8}" dt="2021-06-23T15:20:46.028" v="9159" actId="1035"/>
          <ac:spMkLst>
            <pc:docMk/>
            <pc:sldMk cId="1135435509" sldId="261"/>
            <ac:spMk id="63" creationId="{722E73CE-D692-4E0A-AEEB-BAB55A9DE26E}"/>
          </ac:spMkLst>
        </pc:spChg>
        <pc:spChg chg="add del mod">
          <ac:chgData name="Stefan Mahabeer Ahmed" userId="956c3605-615d-4789-9cb9-25c8ef59b7e2" providerId="ADAL" clId="{A054214D-98DD-4F35-B90D-61BA4D9DA7D8}" dt="2021-06-15T12:24:06.662" v="2975" actId="478"/>
          <ac:spMkLst>
            <pc:docMk/>
            <pc:sldMk cId="1135435509" sldId="261"/>
            <ac:spMk id="63" creationId="{AA1CA6AF-9A10-4EE5-BE60-F28A65B984B9}"/>
          </ac:spMkLst>
        </pc:spChg>
        <pc:spChg chg="mod">
          <ac:chgData name="Stefan Mahabeer Ahmed" userId="956c3605-615d-4789-9cb9-25c8ef59b7e2" providerId="ADAL" clId="{A054214D-98DD-4F35-B90D-61BA4D9DA7D8}" dt="2021-06-16T23:39:04.873" v="4875" actId="1035"/>
          <ac:spMkLst>
            <pc:docMk/>
            <pc:sldMk cId="1135435509" sldId="261"/>
            <ac:spMk id="64" creationId="{397E69CE-B9EE-4B75-9C1B-93A30748F164}"/>
          </ac:spMkLst>
        </pc:spChg>
        <pc:spChg chg="add del mod">
          <ac:chgData name="Stefan Mahabeer Ahmed" userId="956c3605-615d-4789-9cb9-25c8ef59b7e2" providerId="ADAL" clId="{A054214D-98DD-4F35-B90D-61BA4D9DA7D8}" dt="2021-06-15T12:24:07.905" v="2976" actId="478"/>
          <ac:spMkLst>
            <pc:docMk/>
            <pc:sldMk cId="1135435509" sldId="261"/>
            <ac:spMk id="64" creationId="{570ADA4D-3F1B-4681-900B-FB8EF27E0AD7}"/>
          </ac:spMkLst>
        </pc:spChg>
        <pc:spChg chg="mod">
          <ac:chgData name="Stefan Mahabeer Ahmed" userId="956c3605-615d-4789-9cb9-25c8ef59b7e2" providerId="ADAL" clId="{A054214D-98DD-4F35-B90D-61BA4D9DA7D8}" dt="2021-06-23T15:21:37.866" v="9185" actId="1036"/>
          <ac:spMkLst>
            <pc:docMk/>
            <pc:sldMk cId="1135435509" sldId="261"/>
            <ac:spMk id="65" creationId="{FB1AD665-C4EC-4CD0-A528-4F10F606FF90}"/>
          </ac:spMkLst>
        </pc:spChg>
        <pc:spChg chg="mod">
          <ac:chgData name="Stefan Mahabeer Ahmed" userId="956c3605-615d-4789-9cb9-25c8ef59b7e2" providerId="ADAL" clId="{A054214D-98DD-4F35-B90D-61BA4D9DA7D8}" dt="2021-06-23T15:21:37.866" v="9185" actId="1036"/>
          <ac:spMkLst>
            <pc:docMk/>
            <pc:sldMk cId="1135435509" sldId="261"/>
            <ac:spMk id="66" creationId="{80DCB1E5-BB6D-4D20-8663-5D0724374D61}"/>
          </ac:spMkLst>
        </pc:spChg>
        <pc:spChg chg="mod ord">
          <ac:chgData name="Stefan Mahabeer Ahmed" userId="956c3605-615d-4789-9cb9-25c8ef59b7e2" providerId="ADAL" clId="{A054214D-98DD-4F35-B90D-61BA4D9DA7D8}" dt="2021-06-23T15:33:51.187" v="9662" actId="1035"/>
          <ac:spMkLst>
            <pc:docMk/>
            <pc:sldMk cId="1135435509" sldId="261"/>
            <ac:spMk id="67" creationId="{F603A5AD-FDD7-4581-A2ED-01782E479B84}"/>
          </ac:spMkLst>
        </pc:spChg>
        <pc:spChg chg="mod">
          <ac:chgData name="Stefan Mahabeer Ahmed" userId="956c3605-615d-4789-9cb9-25c8ef59b7e2" providerId="ADAL" clId="{A054214D-98DD-4F35-B90D-61BA4D9DA7D8}" dt="2021-06-23T15:33:51.187" v="9662" actId="1035"/>
          <ac:spMkLst>
            <pc:docMk/>
            <pc:sldMk cId="1135435509" sldId="261"/>
            <ac:spMk id="68" creationId="{21CB85A6-2932-4B66-8D65-C26971C09A6F}"/>
          </ac:spMkLst>
        </pc:spChg>
        <pc:spChg chg="mod">
          <ac:chgData name="Stefan Mahabeer Ahmed" userId="956c3605-615d-4789-9cb9-25c8ef59b7e2" providerId="ADAL" clId="{A054214D-98DD-4F35-B90D-61BA4D9DA7D8}" dt="2021-06-23T15:18:43.987" v="9073" actId="1036"/>
          <ac:spMkLst>
            <pc:docMk/>
            <pc:sldMk cId="1135435509" sldId="261"/>
            <ac:spMk id="69" creationId="{E07435AA-9CE8-4FA6-908A-86C651DA6A8C}"/>
          </ac:spMkLst>
        </pc:spChg>
        <pc:spChg chg="mod">
          <ac:chgData name="Stefan Mahabeer Ahmed" userId="956c3605-615d-4789-9cb9-25c8ef59b7e2" providerId="ADAL" clId="{A054214D-98DD-4F35-B90D-61BA4D9DA7D8}" dt="2021-06-23T15:33:32.591" v="9645" actId="1038"/>
          <ac:spMkLst>
            <pc:docMk/>
            <pc:sldMk cId="1135435509" sldId="261"/>
            <ac:spMk id="70" creationId="{9B91D64A-A875-44CF-9961-941DC100F51F}"/>
          </ac:spMkLst>
        </pc:spChg>
        <pc:spChg chg="mod">
          <ac:chgData name="Stefan Mahabeer Ahmed" userId="956c3605-615d-4789-9cb9-25c8ef59b7e2" providerId="ADAL" clId="{A054214D-98DD-4F35-B90D-61BA4D9DA7D8}" dt="2021-06-23T15:32:10.713" v="9583" actId="1035"/>
          <ac:spMkLst>
            <pc:docMk/>
            <pc:sldMk cId="1135435509" sldId="261"/>
            <ac:spMk id="71" creationId="{1F36541D-644B-4F3F-99C3-109A56D645FF}"/>
          </ac:spMkLst>
        </pc:spChg>
        <pc:spChg chg="mod">
          <ac:chgData name="Stefan Mahabeer Ahmed" userId="956c3605-615d-4789-9cb9-25c8ef59b7e2" providerId="ADAL" clId="{A054214D-98DD-4F35-B90D-61BA4D9DA7D8}" dt="2021-06-23T15:32:10.713" v="9583" actId="1035"/>
          <ac:spMkLst>
            <pc:docMk/>
            <pc:sldMk cId="1135435509" sldId="261"/>
            <ac:spMk id="72" creationId="{B53DB094-E1CC-4307-AEF4-C81B6E299D1C}"/>
          </ac:spMkLst>
        </pc:spChg>
        <pc:spChg chg="add mod">
          <ac:chgData name="Stefan Mahabeer Ahmed" userId="956c3605-615d-4789-9cb9-25c8ef59b7e2" providerId="ADAL" clId="{A054214D-98DD-4F35-B90D-61BA4D9DA7D8}" dt="2021-06-23T15:22:53.529" v="9366" actId="1038"/>
          <ac:spMkLst>
            <pc:docMk/>
            <pc:sldMk cId="1135435509" sldId="261"/>
            <ac:spMk id="73" creationId="{C16B4F69-9C38-40E8-ABCC-F9FD17917F4A}"/>
          </ac:spMkLst>
        </pc:spChg>
        <pc:spChg chg="mod">
          <ac:chgData name="Stefan Mahabeer Ahmed" userId="956c3605-615d-4789-9cb9-25c8ef59b7e2" providerId="ADAL" clId="{A054214D-98DD-4F35-B90D-61BA4D9DA7D8}" dt="2021-06-23T15:33:13.357" v="9637" actId="1037"/>
          <ac:spMkLst>
            <pc:docMk/>
            <pc:sldMk cId="1135435509" sldId="261"/>
            <ac:spMk id="74" creationId="{52144055-A77D-477F-8B2B-AB2267E01859}"/>
          </ac:spMkLst>
        </pc:spChg>
        <pc:spChg chg="add mod">
          <ac:chgData name="Stefan Mahabeer Ahmed" userId="956c3605-615d-4789-9cb9-25c8ef59b7e2" providerId="ADAL" clId="{A054214D-98DD-4F35-B90D-61BA4D9DA7D8}" dt="2021-06-23T15:22:53.529" v="9366" actId="1038"/>
          <ac:spMkLst>
            <pc:docMk/>
            <pc:sldMk cId="1135435509" sldId="261"/>
            <ac:spMk id="75" creationId="{2A3A4109-D1C8-46E5-B5E9-67E3698EB453}"/>
          </ac:spMkLst>
        </pc:spChg>
        <pc:spChg chg="del">
          <ac:chgData name="Stefan Mahabeer Ahmed" userId="956c3605-615d-4789-9cb9-25c8ef59b7e2" providerId="ADAL" clId="{A054214D-98DD-4F35-B90D-61BA4D9DA7D8}" dt="2021-06-13T17:59:28.325" v="1" actId="478"/>
          <ac:spMkLst>
            <pc:docMk/>
            <pc:sldMk cId="1135435509" sldId="261"/>
            <ac:spMk id="75" creationId="{FBFF5C6A-9247-4FA6-83A6-D16BA4E33EAF}"/>
          </ac:spMkLst>
        </pc:spChg>
        <pc:spChg chg="mod">
          <ac:chgData name="Stefan Mahabeer Ahmed" userId="956c3605-615d-4789-9cb9-25c8ef59b7e2" providerId="ADAL" clId="{A054214D-98DD-4F35-B90D-61BA4D9DA7D8}" dt="2021-06-23T15:33:51.187" v="9662" actId="1035"/>
          <ac:spMkLst>
            <pc:docMk/>
            <pc:sldMk cId="1135435509" sldId="261"/>
            <ac:spMk id="76" creationId="{7CB81B2B-9AA7-403B-A013-D489FAD1CCA2}"/>
          </ac:spMkLst>
        </pc:spChg>
        <pc:spChg chg="mod">
          <ac:chgData name="Stefan Mahabeer Ahmed" userId="956c3605-615d-4789-9cb9-25c8ef59b7e2" providerId="ADAL" clId="{A054214D-98DD-4F35-B90D-61BA4D9DA7D8}" dt="2021-06-23T15:33:32.591" v="9645" actId="1038"/>
          <ac:spMkLst>
            <pc:docMk/>
            <pc:sldMk cId="1135435509" sldId="261"/>
            <ac:spMk id="77" creationId="{165BE67E-A29D-49CD-914F-D63C8DC64C68}"/>
          </ac:spMkLst>
        </pc:spChg>
        <pc:spChg chg="add mod">
          <ac:chgData name="Stefan Mahabeer Ahmed" userId="956c3605-615d-4789-9cb9-25c8ef59b7e2" providerId="ADAL" clId="{A054214D-98DD-4F35-B90D-61BA4D9DA7D8}" dt="2021-06-23T15:24:12.067" v="9404" actId="1076"/>
          <ac:spMkLst>
            <pc:docMk/>
            <pc:sldMk cId="1135435509" sldId="261"/>
            <ac:spMk id="78" creationId="{3A4A1B2C-996E-40C4-A6C4-5BB5626941EF}"/>
          </ac:spMkLst>
        </pc:spChg>
        <pc:spChg chg="mod">
          <ac:chgData name="Stefan Mahabeer Ahmed" userId="956c3605-615d-4789-9cb9-25c8ef59b7e2" providerId="ADAL" clId="{A054214D-98DD-4F35-B90D-61BA4D9DA7D8}" dt="2021-06-23T15:33:13.357" v="9637" actId="1037"/>
          <ac:spMkLst>
            <pc:docMk/>
            <pc:sldMk cId="1135435509" sldId="261"/>
            <ac:spMk id="79" creationId="{6437385C-D04A-41E5-A4CA-6179A81DC30A}"/>
          </ac:spMkLst>
        </pc:spChg>
        <pc:spChg chg="add mod">
          <ac:chgData name="Stefan Mahabeer Ahmed" userId="956c3605-615d-4789-9cb9-25c8ef59b7e2" providerId="ADAL" clId="{A054214D-98DD-4F35-B90D-61BA4D9DA7D8}" dt="2021-06-23T15:22:34.103" v="9288" actId="1037"/>
          <ac:spMkLst>
            <pc:docMk/>
            <pc:sldMk cId="1135435509" sldId="261"/>
            <ac:spMk id="82" creationId="{0E546075-5512-46AA-AD77-F97023363821}"/>
          </ac:spMkLst>
        </pc:spChg>
        <pc:spChg chg="del mod">
          <ac:chgData name="Stefan Mahabeer Ahmed" userId="956c3605-615d-4789-9cb9-25c8ef59b7e2" providerId="ADAL" clId="{A054214D-98DD-4F35-B90D-61BA4D9DA7D8}" dt="2021-06-15T12:23:58.854" v="2969" actId="478"/>
          <ac:spMkLst>
            <pc:docMk/>
            <pc:sldMk cId="1135435509" sldId="261"/>
            <ac:spMk id="82" creationId="{7B6D9F89-5F64-4AA1-96AE-329C8084D745}"/>
          </ac:spMkLst>
        </pc:spChg>
        <pc:spChg chg="del mod">
          <ac:chgData name="Stefan Mahabeer Ahmed" userId="956c3605-615d-4789-9cb9-25c8ef59b7e2" providerId="ADAL" clId="{A054214D-98DD-4F35-B90D-61BA4D9DA7D8}" dt="2021-06-15T12:24:00.013" v="2970" actId="478"/>
          <ac:spMkLst>
            <pc:docMk/>
            <pc:sldMk cId="1135435509" sldId="261"/>
            <ac:spMk id="83" creationId="{05EE2EAD-6A56-4D09-A8A2-A072AA27C82D}"/>
          </ac:spMkLst>
        </pc:spChg>
        <pc:spChg chg="add mod">
          <ac:chgData name="Stefan Mahabeer Ahmed" userId="956c3605-615d-4789-9cb9-25c8ef59b7e2" providerId="ADAL" clId="{A054214D-98DD-4F35-B90D-61BA4D9DA7D8}" dt="2021-06-23T15:23:04.962" v="9367" actId="1076"/>
          <ac:spMkLst>
            <pc:docMk/>
            <pc:sldMk cId="1135435509" sldId="261"/>
            <ac:spMk id="83" creationId="{553CA2D6-4E70-4C62-BF59-5F413A3A52B9}"/>
          </ac:spMkLst>
        </pc:spChg>
        <pc:spChg chg="add mod">
          <ac:chgData name="Stefan Mahabeer Ahmed" userId="956c3605-615d-4789-9cb9-25c8ef59b7e2" providerId="ADAL" clId="{A054214D-98DD-4F35-B90D-61BA4D9DA7D8}" dt="2021-06-23T15:24:03.676" v="9403" actId="1076"/>
          <ac:spMkLst>
            <pc:docMk/>
            <pc:sldMk cId="1135435509" sldId="261"/>
            <ac:spMk id="84" creationId="{26A191F4-3179-47CF-8E6A-5CDE0CDBBB23}"/>
          </ac:spMkLst>
        </pc:spChg>
        <pc:spChg chg="del">
          <ac:chgData name="Stefan Mahabeer Ahmed" userId="956c3605-615d-4789-9cb9-25c8ef59b7e2" providerId="ADAL" clId="{A054214D-98DD-4F35-B90D-61BA4D9DA7D8}" dt="2021-06-13T17:59:41.042" v="3" actId="478"/>
          <ac:spMkLst>
            <pc:docMk/>
            <pc:sldMk cId="1135435509" sldId="261"/>
            <ac:spMk id="84" creationId="{419DB151-93D8-4948-8704-FFFB9DFBDE8D}"/>
          </ac:spMkLst>
        </pc:spChg>
        <pc:spChg chg="mod">
          <ac:chgData name="Stefan Mahabeer Ahmed" userId="956c3605-615d-4789-9cb9-25c8ef59b7e2" providerId="ADAL" clId="{A054214D-98DD-4F35-B90D-61BA4D9DA7D8}" dt="2021-06-23T15:32:10.713" v="9583" actId="1035"/>
          <ac:spMkLst>
            <pc:docMk/>
            <pc:sldMk cId="1135435509" sldId="261"/>
            <ac:spMk id="85" creationId="{B4D13195-E137-40D6-8E2B-6C8451BD3F74}"/>
          </ac:spMkLst>
        </pc:spChg>
        <pc:spChg chg="mod">
          <ac:chgData name="Stefan Mahabeer Ahmed" userId="956c3605-615d-4789-9cb9-25c8ef59b7e2" providerId="ADAL" clId="{A054214D-98DD-4F35-B90D-61BA4D9DA7D8}" dt="2021-06-23T15:33:32.591" v="9645" actId="1038"/>
          <ac:spMkLst>
            <pc:docMk/>
            <pc:sldMk cId="1135435509" sldId="261"/>
            <ac:spMk id="86" creationId="{A733CAA3-55EA-4D3E-A037-621CC52955D7}"/>
          </ac:spMkLst>
        </pc:spChg>
        <pc:spChg chg="mod">
          <ac:chgData name="Stefan Mahabeer Ahmed" userId="956c3605-615d-4789-9cb9-25c8ef59b7e2" providerId="ADAL" clId="{A054214D-98DD-4F35-B90D-61BA4D9DA7D8}" dt="2021-06-16T08:46:02.032" v="4478" actId="1036"/>
          <ac:spMkLst>
            <pc:docMk/>
            <pc:sldMk cId="1135435509" sldId="261"/>
            <ac:spMk id="87" creationId="{D7748A55-BEEB-46C1-B08C-A05D0172B2A9}"/>
          </ac:spMkLst>
        </pc:spChg>
        <pc:spChg chg="add mod">
          <ac:chgData name="Stefan Mahabeer Ahmed" userId="956c3605-615d-4789-9cb9-25c8ef59b7e2" providerId="ADAL" clId="{A054214D-98DD-4F35-B90D-61BA4D9DA7D8}" dt="2021-06-23T15:25:15.091" v="9441" actId="1076"/>
          <ac:spMkLst>
            <pc:docMk/>
            <pc:sldMk cId="1135435509" sldId="261"/>
            <ac:spMk id="88" creationId="{84A526DA-E06D-48FC-A8C7-F6E2BD5C55F9}"/>
          </ac:spMkLst>
        </pc:spChg>
        <pc:spChg chg="add mod">
          <ac:chgData name="Stefan Mahabeer Ahmed" userId="956c3605-615d-4789-9cb9-25c8ef59b7e2" providerId="ADAL" clId="{A054214D-98DD-4F35-B90D-61BA4D9DA7D8}" dt="2021-06-13T22:10:14.289" v="2956" actId="1076"/>
          <ac:spMkLst>
            <pc:docMk/>
            <pc:sldMk cId="1135435509" sldId="261"/>
            <ac:spMk id="88" creationId="{A2E29BD2-DE40-4F3C-B058-F901B7C9B99B}"/>
          </ac:spMkLst>
        </pc:spChg>
        <pc:spChg chg="add mod">
          <ac:chgData name="Stefan Mahabeer Ahmed" userId="956c3605-615d-4789-9cb9-25c8ef59b7e2" providerId="ADAL" clId="{A054214D-98DD-4F35-B90D-61BA4D9DA7D8}" dt="2021-06-16T08:44:52.111" v="4421" actId="20577"/>
          <ac:spMkLst>
            <pc:docMk/>
            <pc:sldMk cId="1135435509" sldId="261"/>
            <ac:spMk id="89" creationId="{29607C9B-D974-4703-9778-A5BB0E1B8283}"/>
          </ac:spMkLst>
        </pc:spChg>
        <pc:spChg chg="add mod">
          <ac:chgData name="Stefan Mahabeer Ahmed" userId="956c3605-615d-4789-9cb9-25c8ef59b7e2" providerId="ADAL" clId="{A054214D-98DD-4F35-B90D-61BA4D9DA7D8}" dt="2021-06-13T18:07:57.373" v="134" actId="571"/>
          <ac:spMkLst>
            <pc:docMk/>
            <pc:sldMk cId="1135435509" sldId="261"/>
            <ac:spMk id="90" creationId="{EAE26C6B-D349-4947-A9CD-24DD0152C230}"/>
          </ac:spMkLst>
        </pc:spChg>
        <pc:spChg chg="add mod">
          <ac:chgData name="Stefan Mahabeer Ahmed" userId="956c3605-615d-4789-9cb9-25c8ef59b7e2" providerId="ADAL" clId="{A054214D-98DD-4F35-B90D-61BA4D9DA7D8}" dt="2021-06-13T18:07:57.373" v="134" actId="571"/>
          <ac:spMkLst>
            <pc:docMk/>
            <pc:sldMk cId="1135435509" sldId="261"/>
            <ac:spMk id="91" creationId="{8A86A48A-02EA-4EA4-A7B1-BDFD08F7F6EC}"/>
          </ac:spMkLst>
        </pc:spChg>
        <pc:spChg chg="del mod">
          <ac:chgData name="Stefan Mahabeer Ahmed" userId="956c3605-615d-4789-9cb9-25c8ef59b7e2" providerId="ADAL" clId="{A054214D-98DD-4F35-B90D-61BA4D9DA7D8}" dt="2021-06-13T21:41:02.908" v="2476" actId="478"/>
          <ac:spMkLst>
            <pc:docMk/>
            <pc:sldMk cId="1135435509" sldId="261"/>
            <ac:spMk id="93" creationId="{F9A5A88A-E133-4C9E-B274-26034C87B372}"/>
          </ac:spMkLst>
        </pc:spChg>
        <pc:spChg chg="mod">
          <ac:chgData name="Stefan Mahabeer Ahmed" userId="956c3605-615d-4789-9cb9-25c8ef59b7e2" providerId="ADAL" clId="{A054214D-98DD-4F35-B90D-61BA4D9DA7D8}" dt="2021-06-23T15:00:19.419" v="8713" actId="1076"/>
          <ac:spMkLst>
            <pc:docMk/>
            <pc:sldMk cId="1135435509" sldId="261"/>
            <ac:spMk id="94" creationId="{52E74D56-5B8A-41E1-904C-145433F99CC1}"/>
          </ac:spMkLst>
        </pc:spChg>
        <pc:spChg chg="mod">
          <ac:chgData name="Stefan Mahabeer Ahmed" userId="956c3605-615d-4789-9cb9-25c8ef59b7e2" providerId="ADAL" clId="{A054214D-98DD-4F35-B90D-61BA4D9DA7D8}" dt="2021-06-23T15:32:17.304" v="9594" actId="1038"/>
          <ac:spMkLst>
            <pc:docMk/>
            <pc:sldMk cId="1135435509" sldId="261"/>
            <ac:spMk id="95" creationId="{963034BC-EED3-4D94-A4D8-EC50BEEBEAAD}"/>
          </ac:spMkLst>
        </pc:spChg>
        <pc:spChg chg="mod">
          <ac:chgData name="Stefan Mahabeer Ahmed" userId="956c3605-615d-4789-9cb9-25c8ef59b7e2" providerId="ADAL" clId="{A054214D-98DD-4F35-B90D-61BA4D9DA7D8}" dt="2021-06-23T14:57:39.995" v="8700" actId="1076"/>
          <ac:spMkLst>
            <pc:docMk/>
            <pc:sldMk cId="1135435509" sldId="261"/>
            <ac:spMk id="97" creationId="{DD87CC12-0B09-4F9A-BD86-5945F5C2D198}"/>
          </ac:spMkLst>
        </pc:spChg>
        <pc:spChg chg="mod">
          <ac:chgData name="Stefan Mahabeer Ahmed" userId="956c3605-615d-4789-9cb9-25c8ef59b7e2" providerId="ADAL" clId="{A054214D-98DD-4F35-B90D-61BA4D9DA7D8}" dt="2021-06-23T15:33:13.357" v="9637" actId="1037"/>
          <ac:spMkLst>
            <pc:docMk/>
            <pc:sldMk cId="1135435509" sldId="261"/>
            <ac:spMk id="98" creationId="{72B1A3E2-84A0-49E1-B633-5C272AA47989}"/>
          </ac:spMkLst>
        </pc:spChg>
        <pc:spChg chg="mod">
          <ac:chgData name="Stefan Mahabeer Ahmed" userId="956c3605-615d-4789-9cb9-25c8ef59b7e2" providerId="ADAL" clId="{A054214D-98DD-4F35-B90D-61BA4D9DA7D8}" dt="2021-06-23T15:21:37.866" v="9185" actId="1036"/>
          <ac:spMkLst>
            <pc:docMk/>
            <pc:sldMk cId="1135435509" sldId="261"/>
            <ac:spMk id="100" creationId="{97DE8667-DB24-4C61-A293-A66CA996A56B}"/>
          </ac:spMkLst>
        </pc:spChg>
        <pc:spChg chg="mod">
          <ac:chgData name="Stefan Mahabeer Ahmed" userId="956c3605-615d-4789-9cb9-25c8ef59b7e2" providerId="ADAL" clId="{A054214D-98DD-4F35-B90D-61BA4D9DA7D8}" dt="2021-06-23T15:20:54.410" v="9160" actId="1037"/>
          <ac:spMkLst>
            <pc:docMk/>
            <pc:sldMk cId="1135435509" sldId="261"/>
            <ac:spMk id="101" creationId="{260A3204-9D9E-49CE-B1FA-DC355A7D0FFA}"/>
          </ac:spMkLst>
        </pc:spChg>
        <pc:spChg chg="mod">
          <ac:chgData name="Stefan Mahabeer Ahmed" userId="956c3605-615d-4789-9cb9-25c8ef59b7e2" providerId="ADAL" clId="{A054214D-98DD-4F35-B90D-61BA4D9DA7D8}" dt="2021-06-23T15:21:37.866" v="9185" actId="1036"/>
          <ac:spMkLst>
            <pc:docMk/>
            <pc:sldMk cId="1135435509" sldId="261"/>
            <ac:spMk id="102" creationId="{E2DDD9D3-A7A5-4BC0-845A-C8B207AAB1B5}"/>
          </ac:spMkLst>
        </pc:spChg>
        <pc:spChg chg="mod">
          <ac:chgData name="Stefan Mahabeer Ahmed" userId="956c3605-615d-4789-9cb9-25c8ef59b7e2" providerId="ADAL" clId="{A054214D-98DD-4F35-B90D-61BA4D9DA7D8}" dt="2021-06-23T15:22:14.695" v="9268" actId="1038"/>
          <ac:spMkLst>
            <pc:docMk/>
            <pc:sldMk cId="1135435509" sldId="261"/>
            <ac:spMk id="103" creationId="{2B07595D-B613-466E-BCE5-EDDFC3EF59A5}"/>
          </ac:spMkLst>
        </pc:spChg>
        <pc:spChg chg="mod">
          <ac:chgData name="Stefan Mahabeer Ahmed" userId="956c3605-615d-4789-9cb9-25c8ef59b7e2" providerId="ADAL" clId="{A054214D-98DD-4F35-B90D-61BA4D9DA7D8}" dt="2021-06-23T15:22:14.695" v="9268" actId="1038"/>
          <ac:spMkLst>
            <pc:docMk/>
            <pc:sldMk cId="1135435509" sldId="261"/>
            <ac:spMk id="105" creationId="{37C769DE-91D6-466B-B581-5AFAE2DC4754}"/>
          </ac:spMkLst>
        </pc:spChg>
        <pc:spChg chg="add del mod">
          <ac:chgData name="Stefan Mahabeer Ahmed" userId="956c3605-615d-4789-9cb9-25c8ef59b7e2" providerId="ADAL" clId="{A054214D-98DD-4F35-B90D-61BA4D9DA7D8}" dt="2021-06-23T15:21:48.241" v="9190" actId="1037"/>
          <ac:spMkLst>
            <pc:docMk/>
            <pc:sldMk cId="1135435509" sldId="261"/>
            <ac:spMk id="108" creationId="{13EBD49C-FA3C-47EC-9ABF-47839E0BC0E2}"/>
          </ac:spMkLst>
        </pc:spChg>
        <pc:spChg chg="del mod">
          <ac:chgData name="Stefan Mahabeer Ahmed" userId="956c3605-615d-4789-9cb9-25c8ef59b7e2" providerId="ADAL" clId="{A054214D-98DD-4F35-B90D-61BA4D9DA7D8}" dt="2021-06-13T19:20:54.188" v="309" actId="478"/>
          <ac:spMkLst>
            <pc:docMk/>
            <pc:sldMk cId="1135435509" sldId="261"/>
            <ac:spMk id="109" creationId="{81F4B6EC-C577-4260-85B5-8C898E243E8E}"/>
          </ac:spMkLst>
        </pc:spChg>
        <pc:spChg chg="del">
          <ac:chgData name="Stefan Mahabeer Ahmed" userId="956c3605-615d-4789-9cb9-25c8ef59b7e2" providerId="ADAL" clId="{A054214D-98DD-4F35-B90D-61BA4D9DA7D8}" dt="2021-06-13T19:32:29.195" v="938" actId="478"/>
          <ac:spMkLst>
            <pc:docMk/>
            <pc:sldMk cId="1135435509" sldId="261"/>
            <ac:spMk id="110" creationId="{C517E0FF-6E8F-4654-AE8F-A220B411823F}"/>
          </ac:spMkLst>
        </pc:spChg>
        <pc:spChg chg="del mod">
          <ac:chgData name="Stefan Mahabeer Ahmed" userId="956c3605-615d-4789-9cb9-25c8ef59b7e2" providerId="ADAL" clId="{A054214D-98DD-4F35-B90D-61BA4D9DA7D8}" dt="2021-06-13T19:32:27.229" v="936" actId="478"/>
          <ac:spMkLst>
            <pc:docMk/>
            <pc:sldMk cId="1135435509" sldId="261"/>
            <ac:spMk id="111" creationId="{54E4818B-B4CF-45C0-BC45-E05C60072102}"/>
          </ac:spMkLst>
        </pc:spChg>
        <pc:spChg chg="add mod">
          <ac:chgData name="Stefan Mahabeer Ahmed" userId="956c3605-615d-4789-9cb9-25c8ef59b7e2" providerId="ADAL" clId="{A054214D-98DD-4F35-B90D-61BA4D9DA7D8}" dt="2021-06-13T18:07:57.373" v="134" actId="571"/>
          <ac:spMkLst>
            <pc:docMk/>
            <pc:sldMk cId="1135435509" sldId="261"/>
            <ac:spMk id="113" creationId="{65A4877B-A87C-49F9-9946-76767E4AC7D9}"/>
          </ac:spMkLst>
        </pc:spChg>
        <pc:spChg chg="mod">
          <ac:chgData name="Stefan Mahabeer Ahmed" userId="956c3605-615d-4789-9cb9-25c8ef59b7e2" providerId="ADAL" clId="{A054214D-98DD-4F35-B90D-61BA4D9DA7D8}" dt="2021-06-15T20:17:52.716" v="3802" actId="1076"/>
          <ac:spMkLst>
            <pc:docMk/>
            <pc:sldMk cId="1135435509" sldId="261"/>
            <ac:spMk id="114" creationId="{F76CEC4C-321D-49D7-ADE4-0B02A803B717}"/>
          </ac:spMkLst>
        </pc:spChg>
        <pc:spChg chg="add mod">
          <ac:chgData name="Stefan Mahabeer Ahmed" userId="956c3605-615d-4789-9cb9-25c8ef59b7e2" providerId="ADAL" clId="{A054214D-98DD-4F35-B90D-61BA4D9DA7D8}" dt="2021-06-13T18:07:57.373" v="134" actId="571"/>
          <ac:spMkLst>
            <pc:docMk/>
            <pc:sldMk cId="1135435509" sldId="261"/>
            <ac:spMk id="115" creationId="{6CAFC268-F1E1-4BF0-8419-B40AE5A3E4CF}"/>
          </ac:spMkLst>
        </pc:spChg>
        <pc:spChg chg="add mod">
          <ac:chgData name="Stefan Mahabeer Ahmed" userId="956c3605-615d-4789-9cb9-25c8ef59b7e2" providerId="ADAL" clId="{A054214D-98DD-4F35-B90D-61BA4D9DA7D8}" dt="2021-06-13T18:07:57.373" v="134" actId="571"/>
          <ac:spMkLst>
            <pc:docMk/>
            <pc:sldMk cId="1135435509" sldId="261"/>
            <ac:spMk id="116" creationId="{CE44CABF-655E-4987-A779-AF2B8A795CF7}"/>
          </ac:spMkLst>
        </pc:spChg>
        <pc:spChg chg="add mod">
          <ac:chgData name="Stefan Mahabeer Ahmed" userId="956c3605-615d-4789-9cb9-25c8ef59b7e2" providerId="ADAL" clId="{A054214D-98DD-4F35-B90D-61BA4D9DA7D8}" dt="2021-06-13T18:07:57.373" v="134" actId="571"/>
          <ac:spMkLst>
            <pc:docMk/>
            <pc:sldMk cId="1135435509" sldId="261"/>
            <ac:spMk id="117" creationId="{864582BF-A869-4154-A994-6AC7AF947FF1}"/>
          </ac:spMkLst>
        </pc:spChg>
        <pc:spChg chg="add mod">
          <ac:chgData name="Stefan Mahabeer Ahmed" userId="956c3605-615d-4789-9cb9-25c8ef59b7e2" providerId="ADAL" clId="{A054214D-98DD-4F35-B90D-61BA4D9DA7D8}" dt="2021-06-13T18:07:57.373" v="134" actId="571"/>
          <ac:spMkLst>
            <pc:docMk/>
            <pc:sldMk cId="1135435509" sldId="261"/>
            <ac:spMk id="118" creationId="{B03B93DD-D0FB-427F-86F5-8C775BFF38B1}"/>
          </ac:spMkLst>
        </pc:spChg>
        <pc:spChg chg="add mod">
          <ac:chgData name="Stefan Mahabeer Ahmed" userId="956c3605-615d-4789-9cb9-25c8ef59b7e2" providerId="ADAL" clId="{A054214D-98DD-4F35-B90D-61BA4D9DA7D8}" dt="2021-06-13T18:07:57.373" v="134" actId="571"/>
          <ac:spMkLst>
            <pc:docMk/>
            <pc:sldMk cId="1135435509" sldId="261"/>
            <ac:spMk id="119" creationId="{74400F4F-3EBA-4C28-BF2B-8356EB026063}"/>
          </ac:spMkLst>
        </pc:spChg>
        <pc:spChg chg="add mod">
          <ac:chgData name="Stefan Mahabeer Ahmed" userId="956c3605-615d-4789-9cb9-25c8ef59b7e2" providerId="ADAL" clId="{A054214D-98DD-4F35-B90D-61BA4D9DA7D8}" dt="2021-06-13T18:07:57.373" v="134" actId="571"/>
          <ac:spMkLst>
            <pc:docMk/>
            <pc:sldMk cId="1135435509" sldId="261"/>
            <ac:spMk id="120" creationId="{F7E47175-9CF6-4764-9DA1-9E0DF9A06332}"/>
          </ac:spMkLst>
        </pc:spChg>
        <pc:spChg chg="add mod">
          <ac:chgData name="Stefan Mahabeer Ahmed" userId="956c3605-615d-4789-9cb9-25c8ef59b7e2" providerId="ADAL" clId="{A054214D-98DD-4F35-B90D-61BA4D9DA7D8}" dt="2021-06-13T18:07:57.373" v="134" actId="571"/>
          <ac:spMkLst>
            <pc:docMk/>
            <pc:sldMk cId="1135435509" sldId="261"/>
            <ac:spMk id="121" creationId="{322838C0-3E71-422A-B70D-925503D82312}"/>
          </ac:spMkLst>
        </pc:spChg>
        <pc:spChg chg="add mod">
          <ac:chgData name="Stefan Mahabeer Ahmed" userId="956c3605-615d-4789-9cb9-25c8ef59b7e2" providerId="ADAL" clId="{A054214D-98DD-4F35-B90D-61BA4D9DA7D8}" dt="2021-06-13T18:07:57.373" v="134" actId="571"/>
          <ac:spMkLst>
            <pc:docMk/>
            <pc:sldMk cId="1135435509" sldId="261"/>
            <ac:spMk id="122" creationId="{FAD88A10-DE2F-403B-B2E8-EAEF32A27A8B}"/>
          </ac:spMkLst>
        </pc:spChg>
        <pc:spChg chg="add mod">
          <ac:chgData name="Stefan Mahabeer Ahmed" userId="956c3605-615d-4789-9cb9-25c8ef59b7e2" providerId="ADAL" clId="{A054214D-98DD-4F35-B90D-61BA4D9DA7D8}" dt="2021-06-13T18:08:24.180" v="138" actId="571"/>
          <ac:spMkLst>
            <pc:docMk/>
            <pc:sldMk cId="1135435509" sldId="261"/>
            <ac:spMk id="123" creationId="{CC48A67F-D0B9-45DE-9640-82167E2070A3}"/>
          </ac:spMkLst>
        </pc:spChg>
        <pc:spChg chg="add mod">
          <ac:chgData name="Stefan Mahabeer Ahmed" userId="956c3605-615d-4789-9cb9-25c8ef59b7e2" providerId="ADAL" clId="{A054214D-98DD-4F35-B90D-61BA4D9DA7D8}" dt="2021-06-13T18:08:24.180" v="138" actId="571"/>
          <ac:spMkLst>
            <pc:docMk/>
            <pc:sldMk cId="1135435509" sldId="261"/>
            <ac:spMk id="124" creationId="{0FCC79B7-20BF-45B8-B39F-0CCAF6826567}"/>
          </ac:spMkLst>
        </pc:spChg>
        <pc:spChg chg="add mod">
          <ac:chgData name="Stefan Mahabeer Ahmed" userId="956c3605-615d-4789-9cb9-25c8ef59b7e2" providerId="ADAL" clId="{A054214D-98DD-4F35-B90D-61BA4D9DA7D8}" dt="2021-06-23T15:22:14.695" v="9268" actId="1038"/>
          <ac:spMkLst>
            <pc:docMk/>
            <pc:sldMk cId="1135435509" sldId="261"/>
            <ac:spMk id="125" creationId="{4E864C4F-03BB-465B-9AC2-45E26D8938BA}"/>
          </ac:spMkLst>
        </pc:spChg>
        <pc:spChg chg="add del mod">
          <ac:chgData name="Stefan Mahabeer Ahmed" userId="956c3605-615d-4789-9cb9-25c8ef59b7e2" providerId="ADAL" clId="{A054214D-98DD-4F35-B90D-61BA4D9DA7D8}" dt="2021-06-18T20:28:21.992" v="6082" actId="478"/>
          <ac:spMkLst>
            <pc:docMk/>
            <pc:sldMk cId="1135435509" sldId="261"/>
            <ac:spMk id="126" creationId="{1C859ADC-DA7C-4263-AA1B-512EF6D2C277}"/>
          </ac:spMkLst>
        </pc:spChg>
        <pc:spChg chg="add mod">
          <ac:chgData name="Stefan Mahabeer Ahmed" userId="956c3605-615d-4789-9cb9-25c8ef59b7e2" providerId="ADAL" clId="{A054214D-98DD-4F35-B90D-61BA4D9DA7D8}" dt="2021-06-23T15:22:14.695" v="9268" actId="1038"/>
          <ac:spMkLst>
            <pc:docMk/>
            <pc:sldMk cId="1135435509" sldId="261"/>
            <ac:spMk id="127" creationId="{9A3ED390-CD59-4420-8894-5B8E16A70339}"/>
          </ac:spMkLst>
        </pc:spChg>
        <pc:spChg chg="add mod">
          <ac:chgData name="Stefan Mahabeer Ahmed" userId="956c3605-615d-4789-9cb9-25c8ef59b7e2" providerId="ADAL" clId="{A054214D-98DD-4F35-B90D-61BA4D9DA7D8}" dt="2021-06-15T20:31:54.496" v="4049" actId="1037"/>
          <ac:spMkLst>
            <pc:docMk/>
            <pc:sldMk cId="1135435509" sldId="261"/>
            <ac:spMk id="128" creationId="{05673950-9FA7-4C07-8BDD-1B166F9FC9D8}"/>
          </ac:spMkLst>
        </pc:spChg>
        <pc:spChg chg="add del mod">
          <ac:chgData name="Stefan Mahabeer Ahmed" userId="956c3605-615d-4789-9cb9-25c8ef59b7e2" providerId="ADAL" clId="{A054214D-98DD-4F35-B90D-61BA4D9DA7D8}" dt="2021-06-15T20:31:54.496" v="4049" actId="1037"/>
          <ac:spMkLst>
            <pc:docMk/>
            <pc:sldMk cId="1135435509" sldId="261"/>
            <ac:spMk id="129" creationId="{7F353ECF-C93D-4771-99F2-BEA3CBB9285E}"/>
          </ac:spMkLst>
        </pc:spChg>
        <pc:spChg chg="add del mod">
          <ac:chgData name="Stefan Mahabeer Ahmed" userId="956c3605-615d-4789-9cb9-25c8ef59b7e2" providerId="ADAL" clId="{A054214D-98DD-4F35-B90D-61BA4D9DA7D8}" dt="2021-06-13T19:43:11.434" v="1131" actId="478"/>
          <ac:spMkLst>
            <pc:docMk/>
            <pc:sldMk cId="1135435509" sldId="261"/>
            <ac:spMk id="130" creationId="{FD0BA780-378D-4336-92F0-5E7072CDCFF4}"/>
          </ac:spMkLst>
        </pc:spChg>
        <pc:spChg chg="add mod">
          <ac:chgData name="Stefan Mahabeer Ahmed" userId="956c3605-615d-4789-9cb9-25c8ef59b7e2" providerId="ADAL" clId="{A054214D-98DD-4F35-B90D-61BA4D9DA7D8}" dt="2021-06-23T15:18:43.987" v="9073" actId="1036"/>
          <ac:spMkLst>
            <pc:docMk/>
            <pc:sldMk cId="1135435509" sldId="261"/>
            <ac:spMk id="131" creationId="{B112064A-4841-48C7-AD96-E03DF1B5728A}"/>
          </ac:spMkLst>
        </pc:spChg>
        <pc:spChg chg="add del mod">
          <ac:chgData name="Stefan Mahabeer Ahmed" userId="956c3605-615d-4789-9cb9-25c8ef59b7e2" providerId="ADAL" clId="{A054214D-98DD-4F35-B90D-61BA4D9DA7D8}" dt="2021-06-15T22:26:39.111" v="4277"/>
          <ac:spMkLst>
            <pc:docMk/>
            <pc:sldMk cId="1135435509" sldId="261"/>
            <ac:spMk id="133" creationId="{BB7F7016-DEC3-4E2D-B7AD-E6F9544AA260}"/>
          </ac:spMkLst>
        </pc:spChg>
        <pc:spChg chg="add del mod">
          <ac:chgData name="Stefan Mahabeer Ahmed" userId="956c3605-615d-4789-9cb9-25c8ef59b7e2" providerId="ADAL" clId="{A054214D-98DD-4F35-B90D-61BA4D9DA7D8}" dt="2021-06-15T12:23:56.880" v="2967" actId="478"/>
          <ac:spMkLst>
            <pc:docMk/>
            <pc:sldMk cId="1135435509" sldId="261"/>
            <ac:spMk id="136" creationId="{379F1169-07A5-4962-BB85-09A72DA1ECE2}"/>
          </ac:spMkLst>
        </pc:spChg>
        <pc:spChg chg="add del mod">
          <ac:chgData name="Stefan Mahabeer Ahmed" userId="956c3605-615d-4789-9cb9-25c8ef59b7e2" providerId="ADAL" clId="{A054214D-98DD-4F35-B90D-61BA4D9DA7D8}" dt="2021-06-15T12:23:58.038" v="2968" actId="478"/>
          <ac:spMkLst>
            <pc:docMk/>
            <pc:sldMk cId="1135435509" sldId="261"/>
            <ac:spMk id="137" creationId="{6B1B7848-16FE-40BC-885F-AD10DFA3E8A0}"/>
          </ac:spMkLst>
        </pc:spChg>
        <pc:spChg chg="add del mod">
          <ac:chgData name="Stefan Mahabeer Ahmed" userId="956c3605-615d-4789-9cb9-25c8ef59b7e2" providerId="ADAL" clId="{A054214D-98DD-4F35-B90D-61BA4D9DA7D8}" dt="2021-06-15T12:24:01.351" v="2971" actId="478"/>
          <ac:spMkLst>
            <pc:docMk/>
            <pc:sldMk cId="1135435509" sldId="261"/>
            <ac:spMk id="138" creationId="{96F2F8C2-BDB6-4CA6-952C-C433671D80D1}"/>
          </ac:spMkLst>
        </pc:spChg>
        <pc:spChg chg="add del mod">
          <ac:chgData name="Stefan Mahabeer Ahmed" userId="956c3605-615d-4789-9cb9-25c8ef59b7e2" providerId="ADAL" clId="{A054214D-98DD-4F35-B90D-61BA4D9DA7D8}" dt="2021-06-15T12:24:05.793" v="2974" actId="478"/>
          <ac:spMkLst>
            <pc:docMk/>
            <pc:sldMk cId="1135435509" sldId="261"/>
            <ac:spMk id="139" creationId="{53BBE371-84E1-4615-B751-A65792A7C94D}"/>
          </ac:spMkLst>
        </pc:spChg>
        <pc:picChg chg="add del">
          <ac:chgData name="Stefan Mahabeer Ahmed" userId="956c3605-615d-4789-9cb9-25c8ef59b7e2" providerId="ADAL" clId="{A054214D-98DD-4F35-B90D-61BA4D9DA7D8}" dt="2021-06-13T22:11:22.779" v="2962" actId="478"/>
          <ac:picMkLst>
            <pc:docMk/>
            <pc:sldMk cId="1135435509" sldId="261"/>
            <ac:picMk id="4" creationId="{E92EF7BD-F402-404B-99DC-2310F4EE48A7}"/>
          </ac:picMkLst>
        </pc:picChg>
        <pc:cxnChg chg="mod">
          <ac:chgData name="Stefan Mahabeer Ahmed" userId="956c3605-615d-4789-9cb9-25c8ef59b7e2" providerId="ADAL" clId="{A054214D-98DD-4F35-B90D-61BA4D9DA7D8}" dt="2021-06-18T12:57:28.628" v="5149" actId="1035"/>
          <ac:cxnSpMkLst>
            <pc:docMk/>
            <pc:sldMk cId="1135435509" sldId="261"/>
            <ac:cxnSpMk id="5" creationId="{5D76CFA0-59D3-4CF7-9D01-758CBAD9E5DA}"/>
          </ac:cxnSpMkLst>
        </pc:cxnChg>
        <pc:cxnChg chg="del">
          <ac:chgData name="Stefan Mahabeer Ahmed" userId="956c3605-615d-4789-9cb9-25c8ef59b7e2" providerId="ADAL" clId="{A054214D-98DD-4F35-B90D-61BA4D9DA7D8}" dt="2021-06-13T19:32:30.720" v="940" actId="478"/>
          <ac:cxnSpMkLst>
            <pc:docMk/>
            <pc:sldMk cId="1135435509" sldId="261"/>
            <ac:cxnSpMk id="48" creationId="{C368D9FE-154E-480A-AE49-D13729E2BE8C}"/>
          </ac:cxnSpMkLst>
        </pc:cxnChg>
        <pc:cxnChg chg="del">
          <ac:chgData name="Stefan Mahabeer Ahmed" userId="956c3605-615d-4789-9cb9-25c8ef59b7e2" providerId="ADAL" clId="{A054214D-98DD-4F35-B90D-61BA4D9DA7D8}" dt="2021-06-13T18:28:14.712" v="262" actId="478"/>
          <ac:cxnSpMkLst>
            <pc:docMk/>
            <pc:sldMk cId="1135435509" sldId="261"/>
            <ac:cxnSpMk id="73" creationId="{749B654E-10AA-46E9-93DC-09722CDCF7FE}"/>
          </ac:cxnSpMkLst>
        </pc:cxnChg>
        <pc:cxnChg chg="del">
          <ac:chgData name="Stefan Mahabeer Ahmed" userId="956c3605-615d-4789-9cb9-25c8ef59b7e2" providerId="ADAL" clId="{A054214D-98DD-4F35-B90D-61BA4D9DA7D8}" dt="2021-06-13T19:32:29.997" v="939" actId="478"/>
          <ac:cxnSpMkLst>
            <pc:docMk/>
            <pc:sldMk cId="1135435509" sldId="261"/>
            <ac:cxnSpMk id="78" creationId="{A82D1C37-8C33-49DB-96DA-1F124991AD27}"/>
          </ac:cxnSpMkLst>
        </pc:cxnChg>
        <pc:cxnChg chg="mod">
          <ac:chgData name="Stefan Mahabeer Ahmed" userId="956c3605-615d-4789-9cb9-25c8ef59b7e2" providerId="ADAL" clId="{A054214D-98DD-4F35-B90D-61BA4D9DA7D8}" dt="2021-06-23T15:33:13.357" v="9637" actId="1037"/>
          <ac:cxnSpMkLst>
            <pc:docMk/>
            <pc:sldMk cId="1135435509" sldId="261"/>
            <ac:cxnSpMk id="80" creationId="{AC80506B-6EFA-494D-A182-3602785B2535}"/>
          </ac:cxnSpMkLst>
        </pc:cxnChg>
        <pc:cxnChg chg="mod">
          <ac:chgData name="Stefan Mahabeer Ahmed" userId="956c3605-615d-4789-9cb9-25c8ef59b7e2" providerId="ADAL" clId="{A054214D-98DD-4F35-B90D-61BA4D9DA7D8}" dt="2021-06-23T15:00:19.419" v="8713" actId="1076"/>
          <ac:cxnSpMkLst>
            <pc:docMk/>
            <pc:sldMk cId="1135435509" sldId="261"/>
            <ac:cxnSpMk id="81" creationId="{A3BF7EE3-1465-4C58-8BAE-1C4017D915CA}"/>
          </ac:cxnSpMkLst>
        </pc:cxnChg>
        <pc:cxnChg chg="del">
          <ac:chgData name="Stefan Mahabeer Ahmed" userId="956c3605-615d-4789-9cb9-25c8ef59b7e2" providerId="ADAL" clId="{A054214D-98DD-4F35-B90D-61BA4D9DA7D8}" dt="2021-06-13T18:28:09.040" v="260" actId="478"/>
          <ac:cxnSpMkLst>
            <pc:docMk/>
            <pc:sldMk cId="1135435509" sldId="261"/>
            <ac:cxnSpMk id="92" creationId="{E0721D5C-ADAE-486A-ABE3-6D2433A1B3D3}"/>
          </ac:cxnSpMkLst>
        </pc:cxnChg>
        <pc:cxnChg chg="mod ord">
          <ac:chgData name="Stefan Mahabeer Ahmed" userId="956c3605-615d-4789-9cb9-25c8ef59b7e2" providerId="ADAL" clId="{A054214D-98DD-4F35-B90D-61BA4D9DA7D8}" dt="2021-06-15T12:43:32.806" v="3147" actId="1076"/>
          <ac:cxnSpMkLst>
            <pc:docMk/>
            <pc:sldMk cId="1135435509" sldId="261"/>
            <ac:cxnSpMk id="96" creationId="{7D07E5D7-1EC7-4511-86A0-D8B52F5C1596}"/>
          </ac:cxnSpMkLst>
        </pc:cxnChg>
        <pc:cxnChg chg="del">
          <ac:chgData name="Stefan Mahabeer Ahmed" userId="956c3605-615d-4789-9cb9-25c8ef59b7e2" providerId="ADAL" clId="{A054214D-98DD-4F35-B90D-61BA4D9DA7D8}" dt="2021-06-13T19:32:41.101" v="945" actId="478"/>
          <ac:cxnSpMkLst>
            <pc:docMk/>
            <pc:sldMk cId="1135435509" sldId="261"/>
            <ac:cxnSpMk id="99" creationId="{426C65DD-060F-42FE-B6C2-A728C2E015D9}"/>
          </ac:cxnSpMkLst>
        </pc:cxnChg>
        <pc:cxnChg chg="del mod">
          <ac:chgData name="Stefan Mahabeer Ahmed" userId="956c3605-615d-4789-9cb9-25c8ef59b7e2" providerId="ADAL" clId="{A054214D-98DD-4F35-B90D-61BA4D9DA7D8}" dt="2021-06-13T18:28:11.914" v="261" actId="478"/>
          <ac:cxnSpMkLst>
            <pc:docMk/>
            <pc:sldMk cId="1135435509" sldId="261"/>
            <ac:cxnSpMk id="104" creationId="{8F8828C7-87CA-4228-8BBA-AB5D682E9F51}"/>
          </ac:cxnSpMkLst>
        </pc:cxnChg>
        <pc:cxnChg chg="del">
          <ac:chgData name="Stefan Mahabeer Ahmed" userId="956c3605-615d-4789-9cb9-25c8ef59b7e2" providerId="ADAL" clId="{A054214D-98DD-4F35-B90D-61BA4D9DA7D8}" dt="2021-06-13T19:32:33.029" v="942" actId="478"/>
          <ac:cxnSpMkLst>
            <pc:docMk/>
            <pc:sldMk cId="1135435509" sldId="261"/>
            <ac:cxnSpMk id="106" creationId="{6499FD3B-C905-4A93-A576-3FCC48D04BC8}"/>
          </ac:cxnSpMkLst>
        </pc:cxnChg>
        <pc:cxnChg chg="del">
          <ac:chgData name="Stefan Mahabeer Ahmed" userId="956c3605-615d-4789-9cb9-25c8ef59b7e2" providerId="ADAL" clId="{A054214D-98DD-4F35-B90D-61BA4D9DA7D8}" dt="2021-06-13T19:32:32.288" v="941" actId="478"/>
          <ac:cxnSpMkLst>
            <pc:docMk/>
            <pc:sldMk cId="1135435509" sldId="261"/>
            <ac:cxnSpMk id="107" creationId="{304D6C0F-173A-45E4-9EFA-A472266CB291}"/>
          </ac:cxnSpMkLst>
        </pc:cxnChg>
        <pc:cxnChg chg="mod">
          <ac:chgData name="Stefan Mahabeer Ahmed" userId="956c3605-615d-4789-9cb9-25c8ef59b7e2" providerId="ADAL" clId="{A054214D-98DD-4F35-B90D-61BA4D9DA7D8}" dt="2021-06-23T15:32:10.713" v="9583" actId="1035"/>
          <ac:cxnSpMkLst>
            <pc:docMk/>
            <pc:sldMk cId="1135435509" sldId="261"/>
            <ac:cxnSpMk id="112" creationId="{3493BBF8-533E-41CF-88EB-3640D33D3CB2}"/>
          </ac:cxnSpMkLst>
        </pc:cxnChg>
        <pc:cxnChg chg="mod">
          <ac:chgData name="Stefan Mahabeer Ahmed" userId="956c3605-615d-4789-9cb9-25c8ef59b7e2" providerId="ADAL" clId="{A054214D-98DD-4F35-B90D-61BA4D9DA7D8}" dt="2021-06-23T16:05:23.136" v="9674" actId="1036"/>
          <ac:cxnSpMkLst>
            <pc:docMk/>
            <pc:sldMk cId="1135435509" sldId="261"/>
            <ac:cxnSpMk id="132" creationId="{338348A8-80FE-4B81-AA3D-FA1238F73871}"/>
          </ac:cxnSpMkLst>
        </pc:cxnChg>
        <pc:cxnChg chg="mod ord">
          <ac:chgData name="Stefan Mahabeer Ahmed" userId="956c3605-615d-4789-9cb9-25c8ef59b7e2" providerId="ADAL" clId="{A054214D-98DD-4F35-B90D-61BA4D9DA7D8}" dt="2021-06-23T15:33:37.866" v="9653" actId="1038"/>
          <ac:cxnSpMkLst>
            <pc:docMk/>
            <pc:sldMk cId="1135435509" sldId="261"/>
            <ac:cxnSpMk id="134" creationId="{61B97C29-6784-421B-9F2F-FB6342A754AB}"/>
          </ac:cxnSpMkLst>
        </pc:cxnChg>
        <pc:cxnChg chg="add mod">
          <ac:chgData name="Stefan Mahabeer Ahmed" userId="956c3605-615d-4789-9cb9-25c8ef59b7e2" providerId="ADAL" clId="{A054214D-98DD-4F35-B90D-61BA4D9DA7D8}" dt="2021-06-15T17:57:58.304" v="3665" actId="1076"/>
          <ac:cxnSpMkLst>
            <pc:docMk/>
            <pc:sldMk cId="1135435509" sldId="261"/>
            <ac:cxnSpMk id="135" creationId="{C18B9DFF-0CEF-47F6-9FA0-628E299EB7DB}"/>
          </ac:cxnSpMkLst>
        </pc:cxnChg>
      </pc:sldChg>
      <pc:sldChg chg="addSp modSp add mod">
        <pc:chgData name="Stefan Mahabeer Ahmed" userId="956c3605-615d-4789-9cb9-25c8ef59b7e2" providerId="ADAL" clId="{A054214D-98DD-4F35-B90D-61BA4D9DA7D8}" dt="2021-06-23T15:11:23.125" v="8897" actId="14100"/>
        <pc:sldMkLst>
          <pc:docMk/>
          <pc:sldMk cId="235464116" sldId="262"/>
        </pc:sldMkLst>
        <pc:spChg chg="mod">
          <ac:chgData name="Stefan Mahabeer Ahmed" userId="956c3605-615d-4789-9cb9-25c8ef59b7e2" providerId="ADAL" clId="{A054214D-98DD-4F35-B90D-61BA4D9DA7D8}" dt="2021-06-18T19:48:07.114" v="5528" actId="1037"/>
          <ac:spMkLst>
            <pc:docMk/>
            <pc:sldMk cId="235464116" sldId="262"/>
            <ac:spMk id="3" creationId="{5AB744E8-2249-43B0-A4DB-8463084E4235}"/>
          </ac:spMkLst>
        </pc:spChg>
        <pc:spChg chg="mod">
          <ac:chgData name="Stefan Mahabeer Ahmed" userId="956c3605-615d-4789-9cb9-25c8ef59b7e2" providerId="ADAL" clId="{A054214D-98DD-4F35-B90D-61BA4D9DA7D8}" dt="2021-06-18T17:45:10.860" v="5434" actId="1076"/>
          <ac:spMkLst>
            <pc:docMk/>
            <pc:sldMk cId="235464116" sldId="262"/>
            <ac:spMk id="21" creationId="{2C9D3E76-4CC5-4012-B1CF-A8F3C77EA544}"/>
          </ac:spMkLst>
        </pc:spChg>
        <pc:spChg chg="mod">
          <ac:chgData name="Stefan Mahabeer Ahmed" userId="956c3605-615d-4789-9cb9-25c8ef59b7e2" providerId="ADAL" clId="{A054214D-98DD-4F35-B90D-61BA4D9DA7D8}" dt="2021-06-19T20:27:29.946" v="7482" actId="20577"/>
          <ac:spMkLst>
            <pc:docMk/>
            <pc:sldMk cId="235464116" sldId="262"/>
            <ac:spMk id="58" creationId="{0470CAB1-9329-4B68-9CD8-50BB832B351E}"/>
          </ac:spMkLst>
        </pc:spChg>
        <pc:spChg chg="mod">
          <ac:chgData name="Stefan Mahabeer Ahmed" userId="956c3605-615d-4789-9cb9-25c8ef59b7e2" providerId="ADAL" clId="{A054214D-98DD-4F35-B90D-61BA4D9DA7D8}" dt="2021-06-18T17:33:41.299" v="5247" actId="1076"/>
          <ac:spMkLst>
            <pc:docMk/>
            <pc:sldMk cId="235464116" sldId="262"/>
            <ac:spMk id="59" creationId="{925B16E7-5A5F-44E5-A599-8173506A6C98}"/>
          </ac:spMkLst>
        </pc:spChg>
        <pc:spChg chg="mod">
          <ac:chgData name="Stefan Mahabeer Ahmed" userId="956c3605-615d-4789-9cb9-25c8ef59b7e2" providerId="ADAL" clId="{A054214D-98DD-4F35-B90D-61BA4D9DA7D8}" dt="2021-06-18T17:45:00.423" v="5432" actId="1076"/>
          <ac:spMkLst>
            <pc:docMk/>
            <pc:sldMk cId="235464116" sldId="262"/>
            <ac:spMk id="62" creationId="{84D7A4AC-53A2-4EC1-8807-378E7218FE6F}"/>
          </ac:spMkLst>
        </pc:spChg>
        <pc:spChg chg="mod">
          <ac:chgData name="Stefan Mahabeer Ahmed" userId="956c3605-615d-4789-9cb9-25c8ef59b7e2" providerId="ADAL" clId="{A054214D-98DD-4F35-B90D-61BA4D9DA7D8}" dt="2021-06-18T17:18:52.890" v="5203" actId="1076"/>
          <ac:spMkLst>
            <pc:docMk/>
            <pc:sldMk cId="235464116" sldId="262"/>
            <ac:spMk id="63" creationId="{6E154680-DA18-41ED-A98C-2070D9C7B3E7}"/>
          </ac:spMkLst>
        </pc:spChg>
        <pc:spChg chg="add mod">
          <ac:chgData name="Stefan Mahabeer Ahmed" userId="956c3605-615d-4789-9cb9-25c8ef59b7e2" providerId="ADAL" clId="{A054214D-98DD-4F35-B90D-61BA4D9DA7D8}" dt="2021-06-18T21:47:44.787" v="6379" actId="14100"/>
          <ac:spMkLst>
            <pc:docMk/>
            <pc:sldMk cId="235464116" sldId="262"/>
            <ac:spMk id="73" creationId="{851A9F9B-BB03-4109-9AD1-8B6D3DF5268A}"/>
          </ac:spMkLst>
        </pc:spChg>
        <pc:spChg chg="add mod">
          <ac:chgData name="Stefan Mahabeer Ahmed" userId="956c3605-615d-4789-9cb9-25c8ef59b7e2" providerId="ADAL" clId="{A054214D-98DD-4F35-B90D-61BA4D9DA7D8}" dt="2021-06-22T14:34:00.309" v="8272" actId="1076"/>
          <ac:spMkLst>
            <pc:docMk/>
            <pc:sldMk cId="235464116" sldId="262"/>
            <ac:spMk id="75" creationId="{D5CF6DEC-4A20-4F04-B8B8-F4B99DF6346B}"/>
          </ac:spMkLst>
        </pc:spChg>
        <pc:spChg chg="add mod">
          <ac:chgData name="Stefan Mahabeer Ahmed" userId="956c3605-615d-4789-9cb9-25c8ef59b7e2" providerId="ADAL" clId="{A054214D-98DD-4F35-B90D-61BA4D9DA7D8}" dt="2021-06-22T14:34:02.733" v="8273" actId="1076"/>
          <ac:spMkLst>
            <pc:docMk/>
            <pc:sldMk cId="235464116" sldId="262"/>
            <ac:spMk id="78" creationId="{8CA86D27-FEC5-44FB-88FE-71CC47E816BA}"/>
          </ac:spMkLst>
        </pc:spChg>
        <pc:spChg chg="mod">
          <ac:chgData name="Stefan Mahabeer Ahmed" userId="956c3605-615d-4789-9cb9-25c8ef59b7e2" providerId="ADAL" clId="{A054214D-98DD-4F35-B90D-61BA4D9DA7D8}" dt="2021-06-18T17:32:49.974" v="5241" actId="1076"/>
          <ac:spMkLst>
            <pc:docMk/>
            <pc:sldMk cId="235464116" sldId="262"/>
            <ac:spMk id="103" creationId="{2B07595D-B613-466E-BCE5-EDDFC3EF59A5}"/>
          </ac:spMkLst>
        </pc:spChg>
        <pc:spChg chg="mod">
          <ac:chgData name="Stefan Mahabeer Ahmed" userId="956c3605-615d-4789-9cb9-25c8ef59b7e2" providerId="ADAL" clId="{A054214D-98DD-4F35-B90D-61BA4D9DA7D8}" dt="2021-06-18T17:33:41.299" v="5247" actId="1076"/>
          <ac:spMkLst>
            <pc:docMk/>
            <pc:sldMk cId="235464116" sldId="262"/>
            <ac:spMk id="105" creationId="{37C769DE-91D6-466B-B581-5AFAE2DC4754}"/>
          </ac:spMkLst>
        </pc:spChg>
        <pc:spChg chg="mod">
          <ac:chgData name="Stefan Mahabeer Ahmed" userId="956c3605-615d-4789-9cb9-25c8ef59b7e2" providerId="ADAL" clId="{A054214D-98DD-4F35-B90D-61BA4D9DA7D8}" dt="2021-06-23T15:11:23.125" v="8897" actId="14100"/>
          <ac:spMkLst>
            <pc:docMk/>
            <pc:sldMk cId="235464116" sldId="262"/>
            <ac:spMk id="108" creationId="{13EBD49C-FA3C-47EC-9ABF-47839E0BC0E2}"/>
          </ac:spMkLst>
        </pc:spChg>
        <pc:spChg chg="mod">
          <ac:chgData name="Stefan Mahabeer Ahmed" userId="956c3605-615d-4789-9cb9-25c8ef59b7e2" providerId="ADAL" clId="{A054214D-98DD-4F35-B90D-61BA4D9DA7D8}" dt="2021-06-18T17:37:42.425" v="5269" actId="1076"/>
          <ac:spMkLst>
            <pc:docMk/>
            <pc:sldMk cId="235464116" sldId="262"/>
            <ac:spMk id="114" creationId="{F76CEC4C-321D-49D7-ADE4-0B02A803B717}"/>
          </ac:spMkLst>
        </pc:spChg>
        <pc:spChg chg="mod">
          <ac:chgData name="Stefan Mahabeer Ahmed" userId="956c3605-615d-4789-9cb9-25c8ef59b7e2" providerId="ADAL" clId="{A054214D-98DD-4F35-B90D-61BA4D9DA7D8}" dt="2021-06-18T17:32:52.303" v="5242" actId="1076"/>
          <ac:spMkLst>
            <pc:docMk/>
            <pc:sldMk cId="235464116" sldId="262"/>
            <ac:spMk id="125" creationId="{4E864C4F-03BB-465B-9AC2-45E26D8938BA}"/>
          </ac:spMkLst>
        </pc:spChg>
        <pc:spChg chg="mod">
          <ac:chgData name="Stefan Mahabeer Ahmed" userId="956c3605-615d-4789-9cb9-25c8ef59b7e2" providerId="ADAL" clId="{A054214D-98DD-4F35-B90D-61BA4D9DA7D8}" dt="2021-06-18T17:37:28.275" v="5268" actId="1076"/>
          <ac:spMkLst>
            <pc:docMk/>
            <pc:sldMk cId="235464116" sldId="262"/>
            <ac:spMk id="126" creationId="{1C859ADC-DA7C-4263-AA1B-512EF6D2C277}"/>
          </ac:spMkLst>
        </pc:spChg>
        <pc:spChg chg="mod">
          <ac:chgData name="Stefan Mahabeer Ahmed" userId="956c3605-615d-4789-9cb9-25c8ef59b7e2" providerId="ADAL" clId="{A054214D-98DD-4F35-B90D-61BA4D9DA7D8}" dt="2021-06-18T17:33:41.299" v="5247" actId="1076"/>
          <ac:spMkLst>
            <pc:docMk/>
            <pc:sldMk cId="235464116" sldId="262"/>
            <ac:spMk id="127" creationId="{9A3ED390-CD59-4420-8894-5B8E16A70339}"/>
          </ac:spMkLst>
        </pc:spChg>
        <pc:cxnChg chg="mod">
          <ac:chgData name="Stefan Mahabeer Ahmed" userId="956c3605-615d-4789-9cb9-25c8ef59b7e2" providerId="ADAL" clId="{A054214D-98DD-4F35-B90D-61BA4D9DA7D8}" dt="2021-06-18T22:46:59.123" v="6509" actId="1035"/>
          <ac:cxnSpMkLst>
            <pc:docMk/>
            <pc:sldMk cId="235464116" sldId="262"/>
            <ac:cxnSpMk id="5" creationId="{5D76CFA0-59D3-4CF7-9D01-758CBAD9E5DA}"/>
          </ac:cxnSpMkLst>
        </pc:cxnChg>
      </pc:sldChg>
      <pc:sldChg chg="delSp modSp add mod">
        <pc:chgData name="Stefan Mahabeer Ahmed" userId="956c3605-615d-4789-9cb9-25c8ef59b7e2" providerId="ADAL" clId="{A054214D-98DD-4F35-B90D-61BA4D9DA7D8}" dt="2021-07-05T23:15:19.302" v="9723" actId="1076"/>
        <pc:sldMkLst>
          <pc:docMk/>
          <pc:sldMk cId="2412391974" sldId="263"/>
        </pc:sldMkLst>
        <pc:spChg chg="mod">
          <ac:chgData name="Stefan Mahabeer Ahmed" userId="956c3605-615d-4789-9cb9-25c8ef59b7e2" providerId="ADAL" clId="{A054214D-98DD-4F35-B90D-61BA4D9DA7D8}" dt="2021-06-23T10:26:43.944" v="8521" actId="20577"/>
          <ac:spMkLst>
            <pc:docMk/>
            <pc:sldMk cId="2412391974" sldId="263"/>
            <ac:spMk id="22" creationId="{E679B8A1-9785-47C6-996C-3669E7D5234F}"/>
          </ac:spMkLst>
        </pc:spChg>
        <pc:spChg chg="mod">
          <ac:chgData name="Stefan Mahabeer Ahmed" userId="956c3605-615d-4789-9cb9-25c8ef59b7e2" providerId="ADAL" clId="{A054214D-98DD-4F35-B90D-61BA4D9DA7D8}" dt="2021-07-05T23:15:19.302" v="9723" actId="1076"/>
          <ac:spMkLst>
            <pc:docMk/>
            <pc:sldMk cId="2412391974" sldId="263"/>
            <ac:spMk id="35" creationId="{CF86FB27-AE2B-4F4D-99F3-344E052E04DF}"/>
          </ac:spMkLst>
        </pc:spChg>
        <pc:spChg chg="mod">
          <ac:chgData name="Stefan Mahabeer Ahmed" userId="956c3605-615d-4789-9cb9-25c8ef59b7e2" providerId="ADAL" clId="{A054214D-98DD-4F35-B90D-61BA4D9DA7D8}" dt="2021-06-22T12:29:20.285" v="8067" actId="1076"/>
          <ac:spMkLst>
            <pc:docMk/>
            <pc:sldMk cId="2412391974" sldId="263"/>
            <ac:spMk id="39" creationId="{A45D62E6-B05B-4DE9-8A5A-2AA6317CCD87}"/>
          </ac:spMkLst>
        </pc:spChg>
        <pc:graphicFrameChg chg="mod modGraphic">
          <ac:chgData name="Stefan Mahabeer Ahmed" userId="956c3605-615d-4789-9cb9-25c8ef59b7e2" providerId="ADAL" clId="{A054214D-98DD-4F35-B90D-61BA4D9DA7D8}" dt="2021-07-04T20:52:16.180" v="9721" actId="20577"/>
          <ac:graphicFrameMkLst>
            <pc:docMk/>
            <pc:sldMk cId="2412391974" sldId="263"/>
            <ac:graphicFrameMk id="4" creationId="{1B92E7A5-B72C-4C40-B20D-0C5147DC77B3}"/>
          </ac:graphicFrameMkLst>
        </pc:graphicFrameChg>
        <pc:cxnChg chg="del">
          <ac:chgData name="Stefan Mahabeer Ahmed" userId="956c3605-615d-4789-9cb9-25c8ef59b7e2" providerId="ADAL" clId="{A054214D-98DD-4F35-B90D-61BA4D9DA7D8}" dt="2021-06-19T20:10:07.029" v="7188" actId="478"/>
          <ac:cxnSpMkLst>
            <pc:docMk/>
            <pc:sldMk cId="2412391974" sldId="263"/>
            <ac:cxnSpMk id="20" creationId="{A3AD9A2A-84B7-4C9B-BA34-FF915BB7E744}"/>
          </ac:cxnSpMkLst>
        </pc:cxnChg>
        <pc:cxnChg chg="del">
          <ac:chgData name="Stefan Mahabeer Ahmed" userId="956c3605-615d-4789-9cb9-25c8ef59b7e2" providerId="ADAL" clId="{A054214D-98DD-4F35-B90D-61BA4D9DA7D8}" dt="2021-06-19T20:10:10.060" v="7189" actId="478"/>
          <ac:cxnSpMkLst>
            <pc:docMk/>
            <pc:sldMk cId="2412391974" sldId="263"/>
            <ac:cxnSpMk id="21" creationId="{07378478-E4CB-4174-835F-2E8ED5671689}"/>
          </ac:cxnSpMkLst>
        </pc:cxnChg>
        <pc:cxnChg chg="mod">
          <ac:chgData name="Stefan Mahabeer Ahmed" userId="956c3605-615d-4789-9cb9-25c8ef59b7e2" providerId="ADAL" clId="{A054214D-98DD-4F35-B90D-61BA4D9DA7D8}" dt="2021-06-23T10:25:51.212" v="8516" actId="14100"/>
          <ac:cxnSpMkLst>
            <pc:docMk/>
            <pc:sldMk cId="2412391974" sldId="263"/>
            <ac:cxnSpMk id="23" creationId="{C68D5772-6AD9-47CF-85C5-F714F195D453}"/>
          </ac:cxnSpMkLst>
        </pc:cxnChg>
        <pc:cxnChg chg="mod">
          <ac:chgData name="Stefan Mahabeer Ahmed" userId="956c3605-615d-4789-9cb9-25c8ef59b7e2" providerId="ADAL" clId="{A054214D-98DD-4F35-B90D-61BA4D9DA7D8}" dt="2021-06-22T12:29:28.688" v="8069" actId="14100"/>
          <ac:cxnSpMkLst>
            <pc:docMk/>
            <pc:sldMk cId="2412391974" sldId="263"/>
            <ac:cxnSpMk id="37" creationId="{6D60325C-0ED7-4B8E-A409-82DE0D2F5AB7}"/>
          </ac:cxnSpMkLst>
        </pc:cxnChg>
      </pc:sldChg>
      <pc:sldChg chg="modSp add mod">
        <pc:chgData name="Stefan Mahabeer Ahmed" userId="956c3605-615d-4789-9cb9-25c8ef59b7e2" providerId="ADAL" clId="{A054214D-98DD-4F35-B90D-61BA4D9DA7D8}" dt="2021-07-06T23:42:24.457" v="9748" actId="20577"/>
        <pc:sldMkLst>
          <pc:docMk/>
          <pc:sldMk cId="1212044844" sldId="264"/>
        </pc:sldMkLst>
        <pc:spChg chg="mod">
          <ac:chgData name="Stefan Mahabeer Ahmed" userId="956c3605-615d-4789-9cb9-25c8ef59b7e2" providerId="ADAL" clId="{A054214D-98DD-4F35-B90D-61BA4D9DA7D8}" dt="2021-06-23T16:05:24.112" v="9675" actId="1076"/>
          <ac:spMkLst>
            <pc:docMk/>
            <pc:sldMk cId="1212044844" sldId="264"/>
            <ac:spMk id="13" creationId="{A45F3FCA-0F34-421C-9522-F28C74CAB616}"/>
          </ac:spMkLst>
        </pc:spChg>
        <pc:spChg chg="mod">
          <ac:chgData name="Stefan Mahabeer Ahmed" userId="956c3605-615d-4789-9cb9-25c8ef59b7e2" providerId="ADAL" clId="{A054214D-98DD-4F35-B90D-61BA4D9DA7D8}" dt="2021-06-22T12:33:05.337" v="8105" actId="1076"/>
          <ac:spMkLst>
            <pc:docMk/>
            <pc:sldMk cId="1212044844" sldId="264"/>
            <ac:spMk id="22" creationId="{E679B8A1-9785-47C6-996C-3669E7D5234F}"/>
          </ac:spMkLst>
        </pc:spChg>
        <pc:spChg chg="mod">
          <ac:chgData name="Stefan Mahabeer Ahmed" userId="956c3605-615d-4789-9cb9-25c8ef59b7e2" providerId="ADAL" clId="{A054214D-98DD-4F35-B90D-61BA4D9DA7D8}" dt="2021-07-05T23:15:11.436" v="9722" actId="1076"/>
          <ac:spMkLst>
            <pc:docMk/>
            <pc:sldMk cId="1212044844" sldId="264"/>
            <ac:spMk id="35" creationId="{CF86FB27-AE2B-4F4D-99F3-344E052E04DF}"/>
          </ac:spMkLst>
        </pc:spChg>
        <pc:spChg chg="mod">
          <ac:chgData name="Stefan Mahabeer Ahmed" userId="956c3605-615d-4789-9cb9-25c8ef59b7e2" providerId="ADAL" clId="{A054214D-98DD-4F35-B90D-61BA4D9DA7D8}" dt="2021-06-22T22:56:28.003" v="8316" actId="1076"/>
          <ac:spMkLst>
            <pc:docMk/>
            <pc:sldMk cId="1212044844" sldId="264"/>
            <ac:spMk id="39" creationId="{A45D62E6-B05B-4DE9-8A5A-2AA6317CCD87}"/>
          </ac:spMkLst>
        </pc:spChg>
        <pc:graphicFrameChg chg="mod modGraphic">
          <ac:chgData name="Stefan Mahabeer Ahmed" userId="956c3605-615d-4789-9cb9-25c8ef59b7e2" providerId="ADAL" clId="{A054214D-98DD-4F35-B90D-61BA4D9DA7D8}" dt="2021-07-06T23:42:24.457" v="9748" actId="20577"/>
          <ac:graphicFrameMkLst>
            <pc:docMk/>
            <pc:sldMk cId="1212044844" sldId="264"/>
            <ac:graphicFrameMk id="4" creationId="{1B92E7A5-B72C-4C40-B20D-0C5147DC77B3}"/>
          </ac:graphicFrameMkLst>
        </pc:graphicFrameChg>
        <pc:cxnChg chg="mod">
          <ac:chgData name="Stefan Mahabeer Ahmed" userId="956c3605-615d-4789-9cb9-25c8ef59b7e2" providerId="ADAL" clId="{A054214D-98DD-4F35-B90D-61BA4D9DA7D8}" dt="2021-06-23T10:23:25.164" v="8503" actId="14100"/>
          <ac:cxnSpMkLst>
            <pc:docMk/>
            <pc:sldMk cId="1212044844" sldId="264"/>
            <ac:cxnSpMk id="23" creationId="{C68D5772-6AD9-47CF-85C5-F714F195D453}"/>
          </ac:cxnSpMkLst>
        </pc:cxnChg>
        <pc:cxnChg chg="mod">
          <ac:chgData name="Stefan Mahabeer Ahmed" userId="956c3605-615d-4789-9cb9-25c8ef59b7e2" providerId="ADAL" clId="{A054214D-98DD-4F35-B90D-61BA4D9DA7D8}" dt="2021-06-23T10:23:35.271" v="8504" actId="14100"/>
          <ac:cxnSpMkLst>
            <pc:docMk/>
            <pc:sldMk cId="1212044844" sldId="264"/>
            <ac:cxnSpMk id="37" creationId="{6D60325C-0ED7-4B8E-A409-82DE0D2F5AB7}"/>
          </ac:cxnSpMkLst>
        </pc:cxnChg>
      </pc:sldChg>
    </pc:docChg>
  </pc:docChgLst>
  <pc:docChgLst>
    <pc:chgData name="Stefan Mahabeer Ahmed" userId="956c3605-615d-4789-9cb9-25c8ef59b7e2" providerId="ADAL" clId="{F202362F-56FA-41C3-891B-C31EC591AEAD}"/>
    <pc:docChg chg="undo custSel addSld modSld">
      <pc:chgData name="Stefan Mahabeer Ahmed" userId="956c3605-615d-4789-9cb9-25c8ef59b7e2" providerId="ADAL" clId="{F202362F-56FA-41C3-891B-C31EC591AEAD}" dt="2021-04-10T20:31:01.590" v="684" actId="1036"/>
      <pc:docMkLst>
        <pc:docMk/>
      </pc:docMkLst>
      <pc:sldChg chg="addSp modSp mod">
        <pc:chgData name="Stefan Mahabeer Ahmed" userId="956c3605-615d-4789-9cb9-25c8ef59b7e2" providerId="ADAL" clId="{F202362F-56FA-41C3-891B-C31EC591AEAD}" dt="2021-04-10T20:31:01.590" v="684" actId="1036"/>
        <pc:sldMkLst>
          <pc:docMk/>
          <pc:sldMk cId="2271804621" sldId="256"/>
        </pc:sldMkLst>
        <pc:spChg chg="mod">
          <ac:chgData name="Stefan Mahabeer Ahmed" userId="956c3605-615d-4789-9cb9-25c8ef59b7e2" providerId="ADAL" clId="{F202362F-56FA-41C3-891B-C31EC591AEAD}" dt="2021-04-10T19:14:17.936" v="138" actId="14100"/>
          <ac:spMkLst>
            <pc:docMk/>
            <pc:sldMk cId="2271804621" sldId="256"/>
            <ac:spMk id="5" creationId="{22050B5C-B30B-447F-A6FA-42C7C733357A}"/>
          </ac:spMkLst>
        </pc:spChg>
        <pc:spChg chg="mod">
          <ac:chgData name="Stefan Mahabeer Ahmed" userId="956c3605-615d-4789-9cb9-25c8ef59b7e2" providerId="ADAL" clId="{F202362F-56FA-41C3-891B-C31EC591AEAD}" dt="2021-04-10T19:11:34.016" v="63" actId="14100"/>
          <ac:spMkLst>
            <pc:docMk/>
            <pc:sldMk cId="2271804621" sldId="256"/>
            <ac:spMk id="14" creationId="{5AD3ABB0-B926-4437-BBB9-B42285002E48}"/>
          </ac:spMkLst>
        </pc:spChg>
        <pc:spChg chg="add mod">
          <ac:chgData name="Stefan Mahabeer Ahmed" userId="956c3605-615d-4789-9cb9-25c8ef59b7e2" providerId="ADAL" clId="{F202362F-56FA-41C3-891B-C31EC591AEAD}" dt="2021-04-10T19:55:23.295" v="471" actId="1076"/>
          <ac:spMkLst>
            <pc:docMk/>
            <pc:sldMk cId="2271804621" sldId="256"/>
            <ac:spMk id="24" creationId="{B681B7EF-94AB-4A77-9CA5-9D292891E2D4}"/>
          </ac:spMkLst>
        </pc:spChg>
        <pc:spChg chg="add mod">
          <ac:chgData name="Stefan Mahabeer Ahmed" userId="956c3605-615d-4789-9cb9-25c8ef59b7e2" providerId="ADAL" clId="{F202362F-56FA-41C3-891B-C31EC591AEAD}" dt="2021-04-10T19:57:10.407" v="495" actId="1076"/>
          <ac:spMkLst>
            <pc:docMk/>
            <pc:sldMk cId="2271804621" sldId="256"/>
            <ac:spMk id="26" creationId="{A267066E-D8A9-444C-A6DE-EC32DB309B0E}"/>
          </ac:spMkLst>
        </pc:spChg>
        <pc:cxnChg chg="add mod">
          <ac:chgData name="Stefan Mahabeer Ahmed" userId="956c3605-615d-4789-9cb9-25c8ef59b7e2" providerId="ADAL" clId="{F202362F-56FA-41C3-891B-C31EC591AEAD}" dt="2021-04-10T19:55:39.804" v="475" actId="14100"/>
          <ac:cxnSpMkLst>
            <pc:docMk/>
            <pc:sldMk cId="2271804621" sldId="256"/>
            <ac:cxnSpMk id="3" creationId="{FB47EAAB-BD9B-4786-BD96-C48EE225F23F}"/>
          </ac:cxnSpMkLst>
        </pc:cxnChg>
        <pc:cxnChg chg="mod">
          <ac:chgData name="Stefan Mahabeer Ahmed" userId="956c3605-615d-4789-9cb9-25c8ef59b7e2" providerId="ADAL" clId="{F202362F-56FA-41C3-891B-C31EC591AEAD}" dt="2021-04-10T20:31:01.590" v="684" actId="1036"/>
          <ac:cxnSpMkLst>
            <pc:docMk/>
            <pc:sldMk cId="2271804621" sldId="256"/>
            <ac:cxnSpMk id="13" creationId="{CE633BF6-3BC5-4775-8436-2C2BEDE68FF5}"/>
          </ac:cxnSpMkLst>
        </pc:cxnChg>
        <pc:cxnChg chg="add mod">
          <ac:chgData name="Stefan Mahabeer Ahmed" userId="956c3605-615d-4789-9cb9-25c8ef59b7e2" providerId="ADAL" clId="{F202362F-56FA-41C3-891B-C31EC591AEAD}" dt="2021-04-10T19:55:35.109" v="474" actId="14100"/>
          <ac:cxnSpMkLst>
            <pc:docMk/>
            <pc:sldMk cId="2271804621" sldId="256"/>
            <ac:cxnSpMk id="20" creationId="{10C2BCE5-E753-42DE-AC6F-FF04051E81C7}"/>
          </ac:cxnSpMkLst>
        </pc:cxnChg>
        <pc:cxnChg chg="add mod">
          <ac:chgData name="Stefan Mahabeer Ahmed" userId="956c3605-615d-4789-9cb9-25c8ef59b7e2" providerId="ADAL" clId="{F202362F-56FA-41C3-891B-C31EC591AEAD}" dt="2021-04-10T19:57:37.213" v="499" actId="14100"/>
          <ac:cxnSpMkLst>
            <pc:docMk/>
            <pc:sldMk cId="2271804621" sldId="256"/>
            <ac:cxnSpMk id="23" creationId="{47122379-631D-46F1-8AA4-C4FEBD57DDAC}"/>
          </ac:cxnSpMkLst>
        </pc:cxnChg>
        <pc:cxnChg chg="add mod">
          <ac:chgData name="Stefan Mahabeer Ahmed" userId="956c3605-615d-4789-9cb9-25c8ef59b7e2" providerId="ADAL" clId="{F202362F-56FA-41C3-891B-C31EC591AEAD}" dt="2021-04-10T19:57:27.656" v="497" actId="14100"/>
          <ac:cxnSpMkLst>
            <pc:docMk/>
            <pc:sldMk cId="2271804621" sldId="256"/>
            <ac:cxnSpMk id="27" creationId="{07A0241E-2B12-42B3-97FD-EE92C1034A4F}"/>
          </ac:cxnSpMkLst>
        </pc:cxnChg>
      </pc:sldChg>
      <pc:sldChg chg="addSp delSp modSp new mod">
        <pc:chgData name="Stefan Mahabeer Ahmed" userId="956c3605-615d-4789-9cb9-25c8ef59b7e2" providerId="ADAL" clId="{F202362F-56FA-41C3-891B-C31EC591AEAD}" dt="2021-04-10T20:02:03.999" v="683" actId="208"/>
        <pc:sldMkLst>
          <pc:docMk/>
          <pc:sldMk cId="3506781348" sldId="257"/>
        </pc:sldMkLst>
        <pc:spChg chg="add mod">
          <ac:chgData name="Stefan Mahabeer Ahmed" userId="956c3605-615d-4789-9cb9-25c8ef59b7e2" providerId="ADAL" clId="{F202362F-56FA-41C3-891B-C31EC591AEAD}" dt="2021-04-10T18:28:55.631" v="1"/>
          <ac:spMkLst>
            <pc:docMk/>
            <pc:sldMk cId="3506781348" sldId="257"/>
            <ac:spMk id="2" creationId="{106DCBC1-7F67-4911-B40D-5F8DBDA88EF6}"/>
          </ac:spMkLst>
        </pc:spChg>
        <pc:spChg chg="add mod">
          <ac:chgData name="Stefan Mahabeer Ahmed" userId="956c3605-615d-4789-9cb9-25c8ef59b7e2" providerId="ADAL" clId="{F202362F-56FA-41C3-891B-C31EC591AEAD}" dt="2021-04-10T19:21:44.708" v="224" actId="14100"/>
          <ac:spMkLst>
            <pc:docMk/>
            <pc:sldMk cId="3506781348" sldId="257"/>
            <ac:spMk id="3" creationId="{1474F555-F3CF-417B-BEF0-20102BD09DBE}"/>
          </ac:spMkLst>
        </pc:spChg>
        <pc:spChg chg="add mod">
          <ac:chgData name="Stefan Mahabeer Ahmed" userId="956c3605-615d-4789-9cb9-25c8ef59b7e2" providerId="ADAL" clId="{F202362F-56FA-41C3-891B-C31EC591AEAD}" dt="2021-04-10T19:19:15.296" v="207" actId="1076"/>
          <ac:spMkLst>
            <pc:docMk/>
            <pc:sldMk cId="3506781348" sldId="257"/>
            <ac:spMk id="7" creationId="{35EC6BEA-B890-47D2-A4F8-4C67503A6639}"/>
          </ac:spMkLst>
        </pc:spChg>
        <pc:spChg chg="add mod">
          <ac:chgData name="Stefan Mahabeer Ahmed" userId="956c3605-615d-4789-9cb9-25c8ef59b7e2" providerId="ADAL" clId="{F202362F-56FA-41C3-891B-C31EC591AEAD}" dt="2021-04-10T20:01:24.378" v="677" actId="208"/>
          <ac:spMkLst>
            <pc:docMk/>
            <pc:sldMk cId="3506781348" sldId="257"/>
            <ac:spMk id="8" creationId="{A0642EB1-71A7-4ECA-89D8-E318DCF05CD7}"/>
          </ac:spMkLst>
        </pc:spChg>
        <pc:spChg chg="add mod">
          <ac:chgData name="Stefan Mahabeer Ahmed" userId="956c3605-615d-4789-9cb9-25c8ef59b7e2" providerId="ADAL" clId="{F202362F-56FA-41C3-891B-C31EC591AEAD}" dt="2021-04-10T19:20:34.681" v="213" actId="1076"/>
          <ac:spMkLst>
            <pc:docMk/>
            <pc:sldMk cId="3506781348" sldId="257"/>
            <ac:spMk id="9" creationId="{5E9535D4-80B2-4072-A71C-B0ACEE1CFB1C}"/>
          </ac:spMkLst>
        </pc:spChg>
        <pc:spChg chg="add mod">
          <ac:chgData name="Stefan Mahabeer Ahmed" userId="956c3605-615d-4789-9cb9-25c8ef59b7e2" providerId="ADAL" clId="{F202362F-56FA-41C3-891B-C31EC591AEAD}" dt="2021-04-10T20:01:48.219" v="680" actId="208"/>
          <ac:spMkLst>
            <pc:docMk/>
            <pc:sldMk cId="3506781348" sldId="257"/>
            <ac:spMk id="10" creationId="{7A051075-BFAD-40F7-BD00-BE38A09AB7C1}"/>
          </ac:spMkLst>
        </pc:spChg>
        <pc:spChg chg="add mod">
          <ac:chgData name="Stefan Mahabeer Ahmed" userId="956c3605-615d-4789-9cb9-25c8ef59b7e2" providerId="ADAL" clId="{F202362F-56FA-41C3-891B-C31EC591AEAD}" dt="2021-04-10T19:20:44.227" v="214" actId="1076"/>
          <ac:spMkLst>
            <pc:docMk/>
            <pc:sldMk cId="3506781348" sldId="257"/>
            <ac:spMk id="11" creationId="{896D3172-BEA6-4647-A515-B409D62618FB}"/>
          </ac:spMkLst>
        </pc:spChg>
        <pc:spChg chg="add mod">
          <ac:chgData name="Stefan Mahabeer Ahmed" userId="956c3605-615d-4789-9cb9-25c8ef59b7e2" providerId="ADAL" clId="{F202362F-56FA-41C3-891B-C31EC591AEAD}" dt="2021-04-10T20:01:55.064" v="681" actId="208"/>
          <ac:spMkLst>
            <pc:docMk/>
            <pc:sldMk cId="3506781348" sldId="257"/>
            <ac:spMk id="12" creationId="{C2E6E6C0-16E1-4045-A819-935D1D81B077}"/>
          </ac:spMkLst>
        </pc:spChg>
        <pc:spChg chg="add mod">
          <ac:chgData name="Stefan Mahabeer Ahmed" userId="956c3605-615d-4789-9cb9-25c8ef59b7e2" providerId="ADAL" clId="{F202362F-56FA-41C3-891B-C31EC591AEAD}" dt="2021-04-10T19:20:51.118" v="215" actId="1076"/>
          <ac:spMkLst>
            <pc:docMk/>
            <pc:sldMk cId="3506781348" sldId="257"/>
            <ac:spMk id="13" creationId="{A45F3FCA-0F34-421C-9522-F28C74CAB616}"/>
          </ac:spMkLst>
        </pc:spChg>
        <pc:spChg chg="add mod">
          <ac:chgData name="Stefan Mahabeer Ahmed" userId="956c3605-615d-4789-9cb9-25c8ef59b7e2" providerId="ADAL" clId="{F202362F-56FA-41C3-891B-C31EC591AEAD}" dt="2021-04-10T20:01:59.521" v="682" actId="208"/>
          <ac:spMkLst>
            <pc:docMk/>
            <pc:sldMk cId="3506781348" sldId="257"/>
            <ac:spMk id="14" creationId="{5DCDAC1E-8C87-4574-BC99-14FCE808AAB4}"/>
          </ac:spMkLst>
        </pc:spChg>
        <pc:spChg chg="add mod">
          <ac:chgData name="Stefan Mahabeer Ahmed" userId="956c3605-615d-4789-9cb9-25c8ef59b7e2" providerId="ADAL" clId="{F202362F-56FA-41C3-891B-C31EC591AEAD}" dt="2021-04-10T19:21:41.746" v="223" actId="1076"/>
          <ac:spMkLst>
            <pc:docMk/>
            <pc:sldMk cId="3506781348" sldId="257"/>
            <ac:spMk id="15" creationId="{F4B40E9E-343A-4E76-8F57-47B0BAE11212}"/>
          </ac:spMkLst>
        </pc:spChg>
        <pc:spChg chg="add mod">
          <ac:chgData name="Stefan Mahabeer Ahmed" userId="956c3605-615d-4789-9cb9-25c8ef59b7e2" providerId="ADAL" clId="{F202362F-56FA-41C3-891B-C31EC591AEAD}" dt="2021-04-10T20:02:03.999" v="683" actId="208"/>
          <ac:spMkLst>
            <pc:docMk/>
            <pc:sldMk cId="3506781348" sldId="257"/>
            <ac:spMk id="16" creationId="{F424452A-638A-4D8A-B5D6-87A610491E62}"/>
          </ac:spMkLst>
        </pc:spChg>
        <pc:spChg chg="add del mod">
          <ac:chgData name="Stefan Mahabeer Ahmed" userId="956c3605-615d-4789-9cb9-25c8ef59b7e2" providerId="ADAL" clId="{F202362F-56FA-41C3-891B-C31EC591AEAD}" dt="2021-04-10T19:21:02.216" v="217" actId="478"/>
          <ac:spMkLst>
            <pc:docMk/>
            <pc:sldMk cId="3506781348" sldId="257"/>
            <ac:spMk id="17" creationId="{FCCB4FE0-32D9-49E8-9414-754AE7C0C4DD}"/>
          </ac:spMkLst>
        </pc:spChg>
        <pc:spChg chg="add del mod">
          <ac:chgData name="Stefan Mahabeer Ahmed" userId="956c3605-615d-4789-9cb9-25c8ef59b7e2" providerId="ADAL" clId="{F202362F-56FA-41C3-891B-C31EC591AEAD}" dt="2021-04-10T19:21:04.530" v="218" actId="478"/>
          <ac:spMkLst>
            <pc:docMk/>
            <pc:sldMk cId="3506781348" sldId="257"/>
            <ac:spMk id="18" creationId="{10E4CBBA-792A-4E81-B448-D502E0E5DBBA}"/>
          </ac:spMkLst>
        </pc:spChg>
        <pc:spChg chg="add del mod">
          <ac:chgData name="Stefan Mahabeer Ahmed" userId="956c3605-615d-4789-9cb9-25c8ef59b7e2" providerId="ADAL" clId="{F202362F-56FA-41C3-891B-C31EC591AEAD}" dt="2021-04-10T19:21:10.607" v="220" actId="478"/>
          <ac:spMkLst>
            <pc:docMk/>
            <pc:sldMk cId="3506781348" sldId="257"/>
            <ac:spMk id="19" creationId="{25B270E3-A388-471F-B316-D34F6CB8FEA8}"/>
          </ac:spMkLst>
        </pc:spChg>
        <pc:spChg chg="add mod">
          <ac:chgData name="Stefan Mahabeer Ahmed" userId="956c3605-615d-4789-9cb9-25c8ef59b7e2" providerId="ADAL" clId="{F202362F-56FA-41C3-891B-C31EC591AEAD}" dt="2021-04-10T19:23:39.270" v="297" actId="1076"/>
          <ac:spMkLst>
            <pc:docMk/>
            <pc:sldMk cId="3506781348" sldId="257"/>
            <ac:spMk id="22" creationId="{E679B8A1-9785-47C6-996C-3669E7D5234F}"/>
          </ac:spMkLst>
        </pc:spChg>
        <pc:spChg chg="add del mod">
          <ac:chgData name="Stefan Mahabeer Ahmed" userId="956c3605-615d-4789-9cb9-25c8ef59b7e2" providerId="ADAL" clId="{F202362F-56FA-41C3-891B-C31EC591AEAD}" dt="2021-04-10T19:23:57.815" v="300" actId="478"/>
          <ac:spMkLst>
            <pc:docMk/>
            <pc:sldMk cId="3506781348" sldId="257"/>
            <ac:spMk id="35" creationId="{E9CE82E5-9780-4E7E-BEC6-66553A78F534}"/>
          </ac:spMkLst>
        </pc:spChg>
        <pc:spChg chg="add mod">
          <ac:chgData name="Stefan Mahabeer Ahmed" userId="956c3605-615d-4789-9cb9-25c8ef59b7e2" providerId="ADAL" clId="{F202362F-56FA-41C3-891B-C31EC591AEAD}" dt="2021-04-10T19:25:22.868" v="421" actId="1076"/>
          <ac:spMkLst>
            <pc:docMk/>
            <pc:sldMk cId="3506781348" sldId="257"/>
            <ac:spMk id="39" creationId="{A45D62E6-B05B-4DE9-8A5A-2AA6317CCD87}"/>
          </ac:spMkLst>
        </pc:spChg>
        <pc:graphicFrameChg chg="add mod modGraphic">
          <ac:chgData name="Stefan Mahabeer Ahmed" userId="956c3605-615d-4789-9cb9-25c8ef59b7e2" providerId="ADAL" clId="{F202362F-56FA-41C3-891B-C31EC591AEAD}" dt="2021-04-10T19:16:47.745" v="184" actId="1076"/>
          <ac:graphicFrameMkLst>
            <pc:docMk/>
            <pc:sldMk cId="3506781348" sldId="257"/>
            <ac:graphicFrameMk id="4" creationId="{1B92E7A5-B72C-4C40-B20D-0C5147DC77B3}"/>
          </ac:graphicFrameMkLst>
        </pc:graphicFrameChg>
        <pc:graphicFrameChg chg="add del mod">
          <ac:chgData name="Stefan Mahabeer Ahmed" userId="956c3605-615d-4789-9cb9-25c8ef59b7e2" providerId="ADAL" clId="{F202362F-56FA-41C3-891B-C31EC591AEAD}" dt="2021-04-10T18:29:37.602" v="5" actId="478"/>
          <ac:graphicFrameMkLst>
            <pc:docMk/>
            <pc:sldMk cId="3506781348" sldId="257"/>
            <ac:graphicFrameMk id="4" creationId="{8CAF8DF8-B1AA-4531-A8DD-7063D2853B78}"/>
          </ac:graphicFrameMkLst>
        </pc:graphicFrameChg>
        <pc:cxnChg chg="add del mod">
          <ac:chgData name="Stefan Mahabeer Ahmed" userId="956c3605-615d-4789-9cb9-25c8ef59b7e2" providerId="ADAL" clId="{F202362F-56FA-41C3-891B-C31EC591AEAD}" dt="2021-04-10T19:08:11.555" v="17" actId="478"/>
          <ac:cxnSpMkLst>
            <pc:docMk/>
            <pc:sldMk cId="3506781348" sldId="257"/>
            <ac:cxnSpMk id="5" creationId="{FC3B6DE8-14AB-49AB-B530-8D0C0E56C74E}"/>
          </ac:cxnSpMkLst>
        </pc:cxnChg>
        <pc:cxnChg chg="add del mod">
          <ac:chgData name="Stefan Mahabeer Ahmed" userId="956c3605-615d-4789-9cb9-25c8ef59b7e2" providerId="ADAL" clId="{F202362F-56FA-41C3-891B-C31EC591AEAD}" dt="2021-04-10T19:08:11.555" v="17" actId="478"/>
          <ac:cxnSpMkLst>
            <pc:docMk/>
            <pc:sldMk cId="3506781348" sldId="257"/>
            <ac:cxnSpMk id="6" creationId="{29CCEE81-80A8-4557-8173-1C0A400DECB3}"/>
          </ac:cxnSpMkLst>
        </pc:cxnChg>
        <pc:cxnChg chg="add del mod">
          <ac:chgData name="Stefan Mahabeer Ahmed" userId="956c3605-615d-4789-9cb9-25c8ef59b7e2" providerId="ADAL" clId="{F202362F-56FA-41C3-891B-C31EC591AEAD}" dt="2021-04-10T19:25:28.112" v="423" actId="478"/>
          <ac:cxnSpMkLst>
            <pc:docMk/>
            <pc:sldMk cId="3506781348" sldId="257"/>
            <ac:cxnSpMk id="20" creationId="{C48C661F-07C5-4C65-89B7-F795035FD56A}"/>
          </ac:cxnSpMkLst>
        </pc:cxnChg>
        <pc:cxnChg chg="add del mod">
          <ac:chgData name="Stefan Mahabeer Ahmed" userId="956c3605-615d-4789-9cb9-25c8ef59b7e2" providerId="ADAL" clId="{F202362F-56FA-41C3-891B-C31EC591AEAD}" dt="2021-04-10T19:25:31.232" v="425" actId="478"/>
          <ac:cxnSpMkLst>
            <pc:docMk/>
            <pc:sldMk cId="3506781348" sldId="257"/>
            <ac:cxnSpMk id="21" creationId="{6F75ABFE-CF62-4B55-918F-8246B2C0F1C1}"/>
          </ac:cxnSpMkLst>
        </pc:cxnChg>
        <pc:cxnChg chg="add mod">
          <ac:chgData name="Stefan Mahabeer Ahmed" userId="956c3605-615d-4789-9cb9-25c8ef59b7e2" providerId="ADAL" clId="{F202362F-56FA-41C3-891B-C31EC591AEAD}" dt="2021-04-10T19:23:42.519" v="298" actId="14100"/>
          <ac:cxnSpMkLst>
            <pc:docMk/>
            <pc:sldMk cId="3506781348" sldId="257"/>
            <ac:cxnSpMk id="23" creationId="{C68D5772-6AD9-47CF-85C5-F714F195D453}"/>
          </ac:cxnSpMkLst>
        </pc:cxnChg>
        <pc:cxnChg chg="add del mod">
          <ac:chgData name="Stefan Mahabeer Ahmed" userId="956c3605-615d-4789-9cb9-25c8ef59b7e2" providerId="ADAL" clId="{F202362F-56FA-41C3-891B-C31EC591AEAD}" dt="2021-04-10T19:23:57.815" v="300" actId="478"/>
          <ac:cxnSpMkLst>
            <pc:docMk/>
            <pc:sldMk cId="3506781348" sldId="257"/>
            <ac:cxnSpMk id="33" creationId="{3871BBCB-776F-43D0-8483-459C55E444B5}"/>
          </ac:cxnSpMkLst>
        </pc:cxnChg>
        <pc:cxnChg chg="add del mod">
          <ac:chgData name="Stefan Mahabeer Ahmed" userId="956c3605-615d-4789-9cb9-25c8ef59b7e2" providerId="ADAL" clId="{F202362F-56FA-41C3-891B-C31EC591AEAD}" dt="2021-04-10T19:23:57.815" v="300" actId="478"/>
          <ac:cxnSpMkLst>
            <pc:docMk/>
            <pc:sldMk cId="3506781348" sldId="257"/>
            <ac:cxnSpMk id="34" creationId="{BA66246B-79CB-4231-B683-F5E51CDD59CA}"/>
          </ac:cxnSpMkLst>
        </pc:cxnChg>
        <pc:cxnChg chg="add del mod">
          <ac:chgData name="Stefan Mahabeer Ahmed" userId="956c3605-615d-4789-9cb9-25c8ef59b7e2" providerId="ADAL" clId="{F202362F-56FA-41C3-891B-C31EC591AEAD}" dt="2021-04-10T19:23:57.815" v="300" actId="478"/>
          <ac:cxnSpMkLst>
            <pc:docMk/>
            <pc:sldMk cId="3506781348" sldId="257"/>
            <ac:cxnSpMk id="36" creationId="{CDC9690B-A0A9-442F-9CE2-074842E1D442}"/>
          </ac:cxnSpMkLst>
        </pc:cxnChg>
        <pc:cxnChg chg="add mod">
          <ac:chgData name="Stefan Mahabeer Ahmed" userId="956c3605-615d-4789-9cb9-25c8ef59b7e2" providerId="ADAL" clId="{F202362F-56FA-41C3-891B-C31EC591AEAD}" dt="2021-04-10T19:25:43.757" v="427" actId="14100"/>
          <ac:cxnSpMkLst>
            <pc:docMk/>
            <pc:sldMk cId="3506781348" sldId="257"/>
            <ac:cxnSpMk id="37" creationId="{6D60325C-0ED7-4B8E-A409-82DE0D2F5AB7}"/>
          </ac:cxnSpMkLst>
        </pc:cxnChg>
        <pc:cxnChg chg="add del mod">
          <ac:chgData name="Stefan Mahabeer Ahmed" userId="956c3605-615d-4789-9cb9-25c8ef59b7e2" providerId="ADAL" clId="{F202362F-56FA-41C3-891B-C31EC591AEAD}" dt="2021-04-10T19:25:29.732" v="424" actId="478"/>
          <ac:cxnSpMkLst>
            <pc:docMk/>
            <pc:sldMk cId="3506781348" sldId="257"/>
            <ac:cxnSpMk id="38" creationId="{0FC16FD5-BA70-418D-B756-325731A2586F}"/>
          </ac:cxnSpMkLst>
        </pc:cxnChg>
        <pc:cxnChg chg="add del mod">
          <ac:chgData name="Stefan Mahabeer Ahmed" userId="956c3605-615d-4789-9cb9-25c8ef59b7e2" providerId="ADAL" clId="{F202362F-56FA-41C3-891B-C31EC591AEAD}" dt="2021-04-10T19:24:04.019" v="303" actId="478"/>
          <ac:cxnSpMkLst>
            <pc:docMk/>
            <pc:sldMk cId="3506781348" sldId="257"/>
            <ac:cxnSpMk id="40" creationId="{063098A8-EA6A-4633-AF50-38E0E8B785D9}"/>
          </ac:cxnSpMkLst>
        </pc:cxnChg>
      </pc:sldChg>
      <pc:sldChg chg="addSp delSp modSp new mod">
        <pc:chgData name="Stefan Mahabeer Ahmed" userId="956c3605-615d-4789-9cb9-25c8ef59b7e2" providerId="ADAL" clId="{F202362F-56FA-41C3-891B-C31EC591AEAD}" dt="2021-04-10T20:00:31.848" v="676" actId="11529"/>
        <pc:sldMkLst>
          <pc:docMk/>
          <pc:sldMk cId="4242063566" sldId="258"/>
        </pc:sldMkLst>
        <pc:spChg chg="add mod">
          <ac:chgData name="Stefan Mahabeer Ahmed" userId="956c3605-615d-4789-9cb9-25c8ef59b7e2" providerId="ADAL" clId="{F202362F-56FA-41C3-891B-C31EC591AEAD}" dt="2021-04-10T19:07:32.260" v="12"/>
          <ac:spMkLst>
            <pc:docMk/>
            <pc:sldMk cId="4242063566" sldId="258"/>
            <ac:spMk id="2" creationId="{DFDC5004-27C2-4318-ACD8-14695767DB1F}"/>
          </ac:spMkLst>
        </pc:spChg>
        <pc:spChg chg="add mod">
          <ac:chgData name="Stefan Mahabeer Ahmed" userId="956c3605-615d-4789-9cb9-25c8ef59b7e2" providerId="ADAL" clId="{F202362F-56FA-41C3-891B-C31EC591AEAD}" dt="2021-04-10T19:07:38.690" v="13"/>
          <ac:spMkLst>
            <pc:docMk/>
            <pc:sldMk cId="4242063566" sldId="258"/>
            <ac:spMk id="3" creationId="{BDEF2F90-3E3E-44CF-8820-4FA6D13C772B}"/>
          </ac:spMkLst>
        </pc:spChg>
        <pc:spChg chg="add del mod">
          <ac:chgData name="Stefan Mahabeer Ahmed" userId="956c3605-615d-4789-9cb9-25c8ef59b7e2" providerId="ADAL" clId="{F202362F-56FA-41C3-891B-C31EC591AEAD}" dt="2021-04-10T19:58:06.212" v="503" actId="1076"/>
          <ac:spMkLst>
            <pc:docMk/>
            <pc:sldMk cId="4242063566" sldId="258"/>
            <ac:spMk id="6" creationId="{33F77C35-35E7-4C4E-8581-0A101C722D6B}"/>
          </ac:spMkLst>
        </pc:spChg>
        <pc:spChg chg="add mod">
          <ac:chgData name="Stefan Mahabeer Ahmed" userId="956c3605-615d-4789-9cb9-25c8ef59b7e2" providerId="ADAL" clId="{F202362F-56FA-41C3-891B-C31EC591AEAD}" dt="2021-04-10T19:58:03.203" v="502" actId="1076"/>
          <ac:spMkLst>
            <pc:docMk/>
            <pc:sldMk cId="4242063566" sldId="258"/>
            <ac:spMk id="7" creationId="{30CACC4D-7FBC-48D3-A43F-41E9AE14CF1E}"/>
          </ac:spMkLst>
        </pc:spChg>
        <pc:spChg chg="add del">
          <ac:chgData name="Stefan Mahabeer Ahmed" userId="956c3605-615d-4789-9cb9-25c8ef59b7e2" providerId="ADAL" clId="{F202362F-56FA-41C3-891B-C31EC591AEAD}" dt="2021-04-10T19:28:12.568" v="431" actId="478"/>
          <ac:spMkLst>
            <pc:docMk/>
            <pc:sldMk cId="4242063566" sldId="258"/>
            <ac:spMk id="8" creationId="{6C728E3F-EC48-4CC6-A2EB-D7F5EB16EA2D}"/>
          </ac:spMkLst>
        </pc:spChg>
        <pc:spChg chg="add mod">
          <ac:chgData name="Stefan Mahabeer Ahmed" userId="956c3605-615d-4789-9cb9-25c8ef59b7e2" providerId="ADAL" clId="{F202362F-56FA-41C3-891B-C31EC591AEAD}" dt="2021-04-10T20:00:20.477" v="675" actId="1076"/>
          <ac:spMkLst>
            <pc:docMk/>
            <pc:sldMk cId="4242063566" sldId="258"/>
            <ac:spMk id="9" creationId="{9FED03F4-0D4C-47E8-B13A-64145F6FDBE4}"/>
          </ac:spMkLst>
        </pc:spChg>
        <pc:cxnChg chg="add mod">
          <ac:chgData name="Stefan Mahabeer Ahmed" userId="956c3605-615d-4789-9cb9-25c8ef59b7e2" providerId="ADAL" clId="{F202362F-56FA-41C3-891B-C31EC591AEAD}" dt="2021-04-10T19:28:33.303" v="446" actId="1037"/>
          <ac:cxnSpMkLst>
            <pc:docMk/>
            <pc:sldMk cId="4242063566" sldId="258"/>
            <ac:cxnSpMk id="4" creationId="{4235E83A-EBC6-421C-AF8E-1D7F2471053F}"/>
          </ac:cxnSpMkLst>
        </pc:cxnChg>
        <pc:cxnChg chg="add mod">
          <ac:chgData name="Stefan Mahabeer Ahmed" userId="956c3605-615d-4789-9cb9-25c8ef59b7e2" providerId="ADAL" clId="{F202362F-56FA-41C3-891B-C31EC591AEAD}" dt="2021-04-10T19:28:33.303" v="446" actId="1037"/>
          <ac:cxnSpMkLst>
            <pc:docMk/>
            <pc:sldMk cId="4242063566" sldId="258"/>
            <ac:cxnSpMk id="5" creationId="{11CD2493-2306-4853-9969-CD76FD4F026C}"/>
          </ac:cxnSpMkLst>
        </pc:cxnChg>
        <pc:cxnChg chg="add">
          <ac:chgData name="Stefan Mahabeer Ahmed" userId="956c3605-615d-4789-9cb9-25c8ef59b7e2" providerId="ADAL" clId="{F202362F-56FA-41C3-891B-C31EC591AEAD}" dt="2021-04-10T20:00:31.848" v="676" actId="11529"/>
          <ac:cxnSpMkLst>
            <pc:docMk/>
            <pc:sldMk cId="4242063566" sldId="258"/>
            <ac:cxnSpMk id="11" creationId="{CBB3754B-C595-436C-BC2F-4393FAC5F8D2}"/>
          </ac:cxnSpMkLst>
        </pc:cxnChg>
      </pc:sldChg>
    </pc:docChg>
  </pc:docChgLst>
  <pc:docChgLst>
    <pc:chgData name="Stefan Mahabeer Ahmed" userId="956c3605-615d-4789-9cb9-25c8ef59b7e2" providerId="ADAL" clId="{0AB5F169-D208-4D31-91DF-B30094B269F0}"/>
    <pc:docChg chg="undo redo custSel addSld modSld">
      <pc:chgData name="Stefan Mahabeer Ahmed" userId="956c3605-615d-4789-9cb9-25c8ef59b7e2" providerId="ADAL" clId="{0AB5F169-D208-4D31-91DF-B30094B269F0}" dt="2021-06-02T17:05:20.721" v="2005" actId="1037"/>
      <pc:docMkLst>
        <pc:docMk/>
      </pc:docMkLst>
      <pc:sldChg chg="delSp modSp mod">
        <pc:chgData name="Stefan Mahabeer Ahmed" userId="956c3605-615d-4789-9cb9-25c8ef59b7e2" providerId="ADAL" clId="{0AB5F169-D208-4D31-91DF-B30094B269F0}" dt="2021-06-02T16:43:43.539" v="1729" actId="1035"/>
        <pc:sldMkLst>
          <pc:docMk/>
          <pc:sldMk cId="2271804621" sldId="256"/>
        </pc:sldMkLst>
        <pc:spChg chg="mod">
          <ac:chgData name="Stefan Mahabeer Ahmed" userId="956c3605-615d-4789-9cb9-25c8ef59b7e2" providerId="ADAL" clId="{0AB5F169-D208-4D31-91DF-B30094B269F0}" dt="2021-06-02T16:43:39.601" v="1725" actId="14100"/>
          <ac:spMkLst>
            <pc:docMk/>
            <pc:sldMk cId="2271804621" sldId="256"/>
            <ac:spMk id="6" creationId="{135260A3-DD8C-42AD-967D-A8328B27AC23}"/>
          </ac:spMkLst>
        </pc:spChg>
        <pc:cxnChg chg="del">
          <ac:chgData name="Stefan Mahabeer Ahmed" userId="956c3605-615d-4789-9cb9-25c8ef59b7e2" providerId="ADAL" clId="{0AB5F169-D208-4D31-91DF-B30094B269F0}" dt="2021-06-01T20:54:47.605" v="57" actId="478"/>
          <ac:cxnSpMkLst>
            <pc:docMk/>
            <pc:sldMk cId="2271804621" sldId="256"/>
            <ac:cxnSpMk id="7" creationId="{17EBC9FC-D996-4564-A252-3251FE50615E}"/>
          </ac:cxnSpMkLst>
        </pc:cxnChg>
        <pc:cxnChg chg="mod">
          <ac:chgData name="Stefan Mahabeer Ahmed" userId="956c3605-615d-4789-9cb9-25c8ef59b7e2" providerId="ADAL" clId="{0AB5F169-D208-4D31-91DF-B30094B269F0}" dt="2021-06-02T16:43:43.539" v="1729" actId="1035"/>
          <ac:cxnSpMkLst>
            <pc:docMk/>
            <pc:sldMk cId="2271804621" sldId="256"/>
            <ac:cxnSpMk id="13" creationId="{CE633BF6-3BC5-4775-8436-2C2BEDE68FF5}"/>
          </ac:cxnSpMkLst>
        </pc:cxnChg>
      </pc:sldChg>
      <pc:sldChg chg="addSp delSp modSp mod">
        <pc:chgData name="Stefan Mahabeer Ahmed" userId="956c3605-615d-4789-9cb9-25c8ef59b7e2" providerId="ADAL" clId="{0AB5F169-D208-4D31-91DF-B30094B269F0}" dt="2021-06-02T16:39:03.681" v="1713" actId="14100"/>
        <pc:sldMkLst>
          <pc:docMk/>
          <pc:sldMk cId="3506781348" sldId="257"/>
        </pc:sldMkLst>
        <pc:spChg chg="mod">
          <ac:chgData name="Stefan Mahabeer Ahmed" userId="956c3605-615d-4789-9cb9-25c8ef59b7e2" providerId="ADAL" clId="{0AB5F169-D208-4D31-91DF-B30094B269F0}" dt="2021-06-02T11:47:08.263" v="298" actId="1076"/>
          <ac:spMkLst>
            <pc:docMk/>
            <pc:sldMk cId="3506781348" sldId="257"/>
            <ac:spMk id="7" creationId="{35EC6BEA-B890-47D2-A4F8-4C67503A6639}"/>
          </ac:spMkLst>
        </pc:spChg>
        <pc:spChg chg="mod">
          <ac:chgData name="Stefan Mahabeer Ahmed" userId="956c3605-615d-4789-9cb9-25c8ef59b7e2" providerId="ADAL" clId="{0AB5F169-D208-4D31-91DF-B30094B269F0}" dt="2021-06-02T11:47:11.614" v="299" actId="1076"/>
          <ac:spMkLst>
            <pc:docMk/>
            <pc:sldMk cId="3506781348" sldId="257"/>
            <ac:spMk id="8" creationId="{A0642EB1-71A7-4ECA-89D8-E318DCF05CD7}"/>
          </ac:spMkLst>
        </pc:spChg>
        <pc:spChg chg="mod">
          <ac:chgData name="Stefan Mahabeer Ahmed" userId="956c3605-615d-4789-9cb9-25c8ef59b7e2" providerId="ADAL" clId="{0AB5F169-D208-4D31-91DF-B30094B269F0}" dt="2021-06-02T11:47:50.821" v="302" actId="688"/>
          <ac:spMkLst>
            <pc:docMk/>
            <pc:sldMk cId="3506781348" sldId="257"/>
            <ac:spMk id="9" creationId="{5E9535D4-80B2-4072-A71C-B0ACEE1CFB1C}"/>
          </ac:spMkLst>
        </pc:spChg>
        <pc:spChg chg="mod">
          <ac:chgData name="Stefan Mahabeer Ahmed" userId="956c3605-615d-4789-9cb9-25c8ef59b7e2" providerId="ADAL" clId="{0AB5F169-D208-4D31-91DF-B30094B269F0}" dt="2021-06-02T11:47:50.821" v="302" actId="688"/>
          <ac:spMkLst>
            <pc:docMk/>
            <pc:sldMk cId="3506781348" sldId="257"/>
            <ac:spMk id="10" creationId="{7A051075-BFAD-40F7-BD00-BE38A09AB7C1}"/>
          </ac:spMkLst>
        </pc:spChg>
        <pc:spChg chg="mod">
          <ac:chgData name="Stefan Mahabeer Ahmed" userId="956c3605-615d-4789-9cb9-25c8ef59b7e2" providerId="ADAL" clId="{0AB5F169-D208-4D31-91DF-B30094B269F0}" dt="2021-06-02T11:47:50.821" v="302" actId="688"/>
          <ac:spMkLst>
            <pc:docMk/>
            <pc:sldMk cId="3506781348" sldId="257"/>
            <ac:spMk id="11" creationId="{896D3172-BEA6-4647-A515-B409D62618FB}"/>
          </ac:spMkLst>
        </pc:spChg>
        <pc:spChg chg="mod">
          <ac:chgData name="Stefan Mahabeer Ahmed" userId="956c3605-615d-4789-9cb9-25c8ef59b7e2" providerId="ADAL" clId="{0AB5F169-D208-4D31-91DF-B30094B269F0}" dt="2021-06-02T11:47:50.821" v="302" actId="688"/>
          <ac:spMkLst>
            <pc:docMk/>
            <pc:sldMk cId="3506781348" sldId="257"/>
            <ac:spMk id="12" creationId="{C2E6E6C0-16E1-4045-A819-935D1D81B077}"/>
          </ac:spMkLst>
        </pc:spChg>
        <pc:spChg chg="mod">
          <ac:chgData name="Stefan Mahabeer Ahmed" userId="956c3605-615d-4789-9cb9-25c8ef59b7e2" providerId="ADAL" clId="{0AB5F169-D208-4D31-91DF-B30094B269F0}" dt="2021-06-02T11:47:50.821" v="302" actId="688"/>
          <ac:spMkLst>
            <pc:docMk/>
            <pc:sldMk cId="3506781348" sldId="257"/>
            <ac:spMk id="13" creationId="{A45F3FCA-0F34-421C-9522-F28C74CAB616}"/>
          </ac:spMkLst>
        </pc:spChg>
        <pc:spChg chg="mod">
          <ac:chgData name="Stefan Mahabeer Ahmed" userId="956c3605-615d-4789-9cb9-25c8ef59b7e2" providerId="ADAL" clId="{0AB5F169-D208-4D31-91DF-B30094B269F0}" dt="2021-06-02T11:47:50.821" v="302" actId="688"/>
          <ac:spMkLst>
            <pc:docMk/>
            <pc:sldMk cId="3506781348" sldId="257"/>
            <ac:spMk id="14" creationId="{5DCDAC1E-8C87-4574-BC99-14FCE808AAB4}"/>
          </ac:spMkLst>
        </pc:spChg>
        <pc:spChg chg="mod">
          <ac:chgData name="Stefan Mahabeer Ahmed" userId="956c3605-615d-4789-9cb9-25c8ef59b7e2" providerId="ADAL" clId="{0AB5F169-D208-4D31-91DF-B30094B269F0}" dt="2021-06-02T11:47:50.821" v="302" actId="688"/>
          <ac:spMkLst>
            <pc:docMk/>
            <pc:sldMk cId="3506781348" sldId="257"/>
            <ac:spMk id="15" creationId="{F4B40E9E-343A-4E76-8F57-47B0BAE11212}"/>
          </ac:spMkLst>
        </pc:spChg>
        <pc:spChg chg="mod">
          <ac:chgData name="Stefan Mahabeer Ahmed" userId="956c3605-615d-4789-9cb9-25c8ef59b7e2" providerId="ADAL" clId="{0AB5F169-D208-4D31-91DF-B30094B269F0}" dt="2021-06-02T11:47:50.821" v="302" actId="688"/>
          <ac:spMkLst>
            <pc:docMk/>
            <pc:sldMk cId="3506781348" sldId="257"/>
            <ac:spMk id="16" creationId="{F424452A-638A-4D8A-B5D6-87A610491E62}"/>
          </ac:spMkLst>
        </pc:spChg>
        <pc:cxnChg chg="add del mod">
          <ac:chgData name="Stefan Mahabeer Ahmed" userId="956c3605-615d-4789-9cb9-25c8ef59b7e2" providerId="ADAL" clId="{0AB5F169-D208-4D31-91DF-B30094B269F0}" dt="2021-06-02T11:46:07.553" v="270" actId="478"/>
          <ac:cxnSpMkLst>
            <pc:docMk/>
            <pc:sldMk cId="3506781348" sldId="257"/>
            <ac:cxnSpMk id="19" creationId="{B51E6050-C48D-43C1-A14F-705190077241}"/>
          </ac:cxnSpMkLst>
        </pc:cxnChg>
        <pc:cxnChg chg="add mod">
          <ac:chgData name="Stefan Mahabeer Ahmed" userId="956c3605-615d-4789-9cb9-25c8ef59b7e2" providerId="ADAL" clId="{0AB5F169-D208-4D31-91DF-B30094B269F0}" dt="2021-06-02T11:48:17.967" v="315" actId="1038"/>
          <ac:cxnSpMkLst>
            <pc:docMk/>
            <pc:sldMk cId="3506781348" sldId="257"/>
            <ac:cxnSpMk id="20" creationId="{A3AD9A2A-84B7-4C9B-BA34-FF915BB7E744}"/>
          </ac:cxnSpMkLst>
        </pc:cxnChg>
        <pc:cxnChg chg="add mod">
          <ac:chgData name="Stefan Mahabeer Ahmed" userId="956c3605-615d-4789-9cb9-25c8ef59b7e2" providerId="ADAL" clId="{0AB5F169-D208-4D31-91DF-B30094B269F0}" dt="2021-06-02T16:38:54.829" v="1711" actId="1035"/>
          <ac:cxnSpMkLst>
            <pc:docMk/>
            <pc:sldMk cId="3506781348" sldId="257"/>
            <ac:cxnSpMk id="21" creationId="{07378478-E4CB-4174-835F-2E8ED5671689}"/>
          </ac:cxnSpMkLst>
        </pc:cxnChg>
        <pc:cxnChg chg="mod">
          <ac:chgData name="Stefan Mahabeer Ahmed" userId="956c3605-615d-4789-9cb9-25c8ef59b7e2" providerId="ADAL" clId="{0AB5F169-D208-4D31-91DF-B30094B269F0}" dt="2021-06-02T16:39:03.681" v="1713" actId="14100"/>
          <ac:cxnSpMkLst>
            <pc:docMk/>
            <pc:sldMk cId="3506781348" sldId="257"/>
            <ac:cxnSpMk id="23" creationId="{C68D5772-6AD9-47CF-85C5-F714F195D453}"/>
          </ac:cxnSpMkLst>
        </pc:cxnChg>
      </pc:sldChg>
      <pc:sldChg chg="addSp delSp modSp mod">
        <pc:chgData name="Stefan Mahabeer Ahmed" userId="956c3605-615d-4789-9cb9-25c8ef59b7e2" providerId="ADAL" clId="{0AB5F169-D208-4D31-91DF-B30094B269F0}" dt="2021-06-02T16:47:01.988" v="1767" actId="14100"/>
        <pc:sldMkLst>
          <pc:docMk/>
          <pc:sldMk cId="4242063566" sldId="258"/>
        </pc:sldMkLst>
        <pc:spChg chg="mod">
          <ac:chgData name="Stefan Mahabeer Ahmed" userId="956c3605-615d-4789-9cb9-25c8ef59b7e2" providerId="ADAL" clId="{0AB5F169-D208-4D31-91DF-B30094B269F0}" dt="2021-06-01T20:54:05.639" v="54" actId="1036"/>
          <ac:spMkLst>
            <pc:docMk/>
            <pc:sldMk cId="4242063566" sldId="258"/>
            <ac:spMk id="6" creationId="{33F77C35-35E7-4C4E-8581-0A101C722D6B}"/>
          </ac:spMkLst>
        </pc:spChg>
        <pc:spChg chg="mod">
          <ac:chgData name="Stefan Mahabeer Ahmed" userId="956c3605-615d-4789-9cb9-25c8ef59b7e2" providerId="ADAL" clId="{0AB5F169-D208-4D31-91DF-B30094B269F0}" dt="2021-06-01T20:54:16.679" v="56" actId="14100"/>
          <ac:spMkLst>
            <pc:docMk/>
            <pc:sldMk cId="4242063566" sldId="258"/>
            <ac:spMk id="7" creationId="{30CACC4D-7FBC-48D3-A43F-41E9AE14CF1E}"/>
          </ac:spMkLst>
        </pc:spChg>
        <pc:spChg chg="add del mod">
          <ac:chgData name="Stefan Mahabeer Ahmed" userId="956c3605-615d-4789-9cb9-25c8ef59b7e2" providerId="ADAL" clId="{0AB5F169-D208-4D31-91DF-B30094B269F0}" dt="2021-06-01T23:10:15.179" v="126" actId="767"/>
          <ac:spMkLst>
            <pc:docMk/>
            <pc:sldMk cId="4242063566" sldId="258"/>
            <ac:spMk id="12" creationId="{EE6A439C-CE4D-46A0-814A-56CC53AFEB58}"/>
          </ac:spMkLst>
        </pc:spChg>
        <pc:spChg chg="add mod">
          <ac:chgData name="Stefan Mahabeer Ahmed" userId="956c3605-615d-4789-9cb9-25c8ef59b7e2" providerId="ADAL" clId="{0AB5F169-D208-4D31-91DF-B30094B269F0}" dt="2021-06-02T11:37:29.059" v="230" actId="14100"/>
          <ac:spMkLst>
            <pc:docMk/>
            <pc:sldMk cId="4242063566" sldId="258"/>
            <ac:spMk id="13" creationId="{9AA05C46-8E6D-4FFC-A985-ACA8AEEE618A}"/>
          </ac:spMkLst>
        </pc:spChg>
        <pc:spChg chg="add mod">
          <ac:chgData name="Stefan Mahabeer Ahmed" userId="956c3605-615d-4789-9cb9-25c8ef59b7e2" providerId="ADAL" clId="{0AB5F169-D208-4D31-91DF-B30094B269F0}" dt="2021-06-02T16:47:01.988" v="1767" actId="14100"/>
          <ac:spMkLst>
            <pc:docMk/>
            <pc:sldMk cId="4242063566" sldId="258"/>
            <ac:spMk id="15" creationId="{C2DD3E98-297D-474C-A323-72C7A55C0458}"/>
          </ac:spMkLst>
        </pc:spChg>
        <pc:cxnChg chg="add del mod">
          <ac:chgData name="Stefan Mahabeer Ahmed" userId="956c3605-615d-4789-9cb9-25c8ef59b7e2" providerId="ADAL" clId="{0AB5F169-D208-4D31-91DF-B30094B269F0}" dt="2021-06-01T23:12:28.689" v="168" actId="478"/>
          <ac:cxnSpMkLst>
            <pc:docMk/>
            <pc:sldMk cId="4242063566" sldId="258"/>
            <ac:cxnSpMk id="10" creationId="{0AE06487-E134-4FAF-B39F-30CD781363EF}"/>
          </ac:cxnSpMkLst>
        </pc:cxnChg>
        <pc:cxnChg chg="add mod">
          <ac:chgData name="Stefan Mahabeer Ahmed" userId="956c3605-615d-4789-9cb9-25c8ef59b7e2" providerId="ADAL" clId="{0AB5F169-D208-4D31-91DF-B30094B269F0}" dt="2021-06-02T15:43:25.746" v="1121" actId="14100"/>
          <ac:cxnSpMkLst>
            <pc:docMk/>
            <pc:sldMk cId="4242063566" sldId="258"/>
            <ac:cxnSpMk id="12" creationId="{B2ECD771-9B90-4435-A473-9BFF02763E5B}"/>
          </ac:cxnSpMkLst>
        </pc:cxnChg>
      </pc:sldChg>
      <pc:sldChg chg="addSp delSp modSp new mod">
        <pc:chgData name="Stefan Mahabeer Ahmed" userId="956c3605-615d-4789-9cb9-25c8ef59b7e2" providerId="ADAL" clId="{0AB5F169-D208-4D31-91DF-B30094B269F0}" dt="2021-06-02T16:56:27.831" v="1837" actId="478"/>
        <pc:sldMkLst>
          <pc:docMk/>
          <pc:sldMk cId="595510944" sldId="259"/>
        </pc:sldMkLst>
        <pc:spChg chg="add mod">
          <ac:chgData name="Stefan Mahabeer Ahmed" userId="956c3605-615d-4789-9cb9-25c8ef59b7e2" providerId="ADAL" clId="{0AB5F169-D208-4D31-91DF-B30094B269F0}" dt="2021-06-01T20:51:18.767" v="1"/>
          <ac:spMkLst>
            <pc:docMk/>
            <pc:sldMk cId="595510944" sldId="259"/>
            <ac:spMk id="2" creationId="{BC36AE1D-9202-45D4-90D6-0966F5C8344C}"/>
          </ac:spMkLst>
        </pc:spChg>
        <pc:spChg chg="add mod">
          <ac:chgData name="Stefan Mahabeer Ahmed" userId="956c3605-615d-4789-9cb9-25c8ef59b7e2" providerId="ADAL" clId="{0AB5F169-D208-4D31-91DF-B30094B269F0}" dt="2021-06-01T20:51:28.021" v="2"/>
          <ac:spMkLst>
            <pc:docMk/>
            <pc:sldMk cId="595510944" sldId="259"/>
            <ac:spMk id="3" creationId="{56B6911C-A936-4507-A771-ED4D6E4418F9}"/>
          </ac:spMkLst>
        </pc:spChg>
        <pc:spChg chg="add mod">
          <ac:chgData name="Stefan Mahabeer Ahmed" userId="956c3605-615d-4789-9cb9-25c8ef59b7e2" providerId="ADAL" clId="{0AB5F169-D208-4D31-91DF-B30094B269F0}" dt="2021-06-02T13:05:44.056" v="627" actId="14100"/>
          <ac:spMkLst>
            <pc:docMk/>
            <pc:sldMk cId="595510944" sldId="259"/>
            <ac:spMk id="6" creationId="{A88287B0-5B9D-4956-A57F-C192D6FA54E7}"/>
          </ac:spMkLst>
        </pc:spChg>
        <pc:spChg chg="add mod">
          <ac:chgData name="Stefan Mahabeer Ahmed" userId="956c3605-615d-4789-9cb9-25c8ef59b7e2" providerId="ADAL" clId="{0AB5F169-D208-4D31-91DF-B30094B269F0}" dt="2021-06-02T14:29:06.152" v="900" actId="1035"/>
          <ac:spMkLst>
            <pc:docMk/>
            <pc:sldMk cId="595510944" sldId="259"/>
            <ac:spMk id="7" creationId="{E4E9DB33-F4D9-473E-A554-FBF4ADAD9DEF}"/>
          </ac:spMkLst>
        </pc:spChg>
        <pc:spChg chg="add mod">
          <ac:chgData name="Stefan Mahabeer Ahmed" userId="956c3605-615d-4789-9cb9-25c8ef59b7e2" providerId="ADAL" clId="{0AB5F169-D208-4D31-91DF-B30094B269F0}" dt="2021-06-02T14:26:32.232" v="761" actId="1076"/>
          <ac:spMkLst>
            <pc:docMk/>
            <pc:sldMk cId="595510944" sldId="259"/>
            <ac:spMk id="13" creationId="{608353F6-7FA3-40B0-AAAA-F391B39F9C36}"/>
          </ac:spMkLst>
        </pc:spChg>
        <pc:spChg chg="add mod">
          <ac:chgData name="Stefan Mahabeer Ahmed" userId="956c3605-615d-4789-9cb9-25c8ef59b7e2" providerId="ADAL" clId="{0AB5F169-D208-4D31-91DF-B30094B269F0}" dt="2021-06-02T16:53:44.151" v="1832" actId="1076"/>
          <ac:spMkLst>
            <pc:docMk/>
            <pc:sldMk cId="595510944" sldId="259"/>
            <ac:spMk id="17" creationId="{AD158084-1CDF-4E84-99DB-50999E9DB0DC}"/>
          </ac:spMkLst>
        </pc:spChg>
        <pc:graphicFrameChg chg="add del modGraphic">
          <ac:chgData name="Stefan Mahabeer Ahmed" userId="956c3605-615d-4789-9cb9-25c8ef59b7e2" providerId="ADAL" clId="{0AB5F169-D208-4D31-91DF-B30094B269F0}" dt="2021-06-02T16:56:27.831" v="1837" actId="478"/>
          <ac:graphicFrameMkLst>
            <pc:docMk/>
            <pc:sldMk cId="595510944" sldId="259"/>
            <ac:graphicFrameMk id="22" creationId="{A43446ED-7152-4AE9-A0DE-A5FEEB02F5D5}"/>
          </ac:graphicFrameMkLst>
        </pc:graphicFrameChg>
        <pc:cxnChg chg="add mod">
          <ac:chgData name="Stefan Mahabeer Ahmed" userId="956c3605-615d-4789-9cb9-25c8ef59b7e2" providerId="ADAL" clId="{0AB5F169-D208-4D31-91DF-B30094B269F0}" dt="2021-06-02T13:06:11.131" v="637" actId="1036"/>
          <ac:cxnSpMkLst>
            <pc:docMk/>
            <pc:sldMk cId="595510944" sldId="259"/>
            <ac:cxnSpMk id="4" creationId="{86FBE28D-5EA9-43C5-AACB-E13491FE8490}"/>
          </ac:cxnSpMkLst>
        </pc:cxnChg>
        <pc:cxnChg chg="add mod">
          <ac:chgData name="Stefan Mahabeer Ahmed" userId="956c3605-615d-4789-9cb9-25c8ef59b7e2" providerId="ADAL" clId="{0AB5F169-D208-4D31-91DF-B30094B269F0}" dt="2021-06-02T13:06:08.433" v="635" actId="1036"/>
          <ac:cxnSpMkLst>
            <pc:docMk/>
            <pc:sldMk cId="595510944" sldId="259"/>
            <ac:cxnSpMk id="5" creationId="{B2E6BD35-6537-4A2F-AACF-1D7DB0D1D4F8}"/>
          </ac:cxnSpMkLst>
        </pc:cxnChg>
        <pc:cxnChg chg="add mod">
          <ac:chgData name="Stefan Mahabeer Ahmed" userId="956c3605-615d-4789-9cb9-25c8ef59b7e2" providerId="ADAL" clId="{0AB5F169-D208-4D31-91DF-B30094B269F0}" dt="2021-06-02T13:06:06.558" v="633" actId="1036"/>
          <ac:cxnSpMkLst>
            <pc:docMk/>
            <pc:sldMk cId="595510944" sldId="259"/>
            <ac:cxnSpMk id="10" creationId="{E37E0F71-3589-41FA-AF3D-7448DC8828A6}"/>
          </ac:cxnSpMkLst>
        </pc:cxnChg>
        <pc:cxnChg chg="add mod">
          <ac:chgData name="Stefan Mahabeer Ahmed" userId="956c3605-615d-4789-9cb9-25c8ef59b7e2" providerId="ADAL" clId="{0AB5F169-D208-4D31-91DF-B30094B269F0}" dt="2021-06-02T13:06:01.866" v="631" actId="1076"/>
          <ac:cxnSpMkLst>
            <pc:docMk/>
            <pc:sldMk cId="595510944" sldId="259"/>
            <ac:cxnSpMk id="12" creationId="{B641C175-DF8E-4642-92F8-05FDDD4439D3}"/>
          </ac:cxnSpMkLst>
        </pc:cxnChg>
        <pc:cxnChg chg="add mod">
          <ac:chgData name="Stefan Mahabeer Ahmed" userId="956c3605-615d-4789-9cb9-25c8ef59b7e2" providerId="ADAL" clId="{0AB5F169-D208-4D31-91DF-B30094B269F0}" dt="2021-06-02T14:26:57.102" v="764" actId="1076"/>
          <ac:cxnSpMkLst>
            <pc:docMk/>
            <pc:sldMk cId="595510944" sldId="259"/>
            <ac:cxnSpMk id="15" creationId="{4D16105A-478F-4F75-A510-C740F1455410}"/>
          </ac:cxnSpMkLst>
        </pc:cxnChg>
        <pc:cxnChg chg="add mod">
          <ac:chgData name="Stefan Mahabeer Ahmed" userId="956c3605-615d-4789-9cb9-25c8ef59b7e2" providerId="ADAL" clId="{0AB5F169-D208-4D31-91DF-B30094B269F0}" dt="2021-06-02T16:53:53.445" v="1835" actId="14100"/>
          <ac:cxnSpMkLst>
            <pc:docMk/>
            <pc:sldMk cId="595510944" sldId="259"/>
            <ac:cxnSpMk id="16" creationId="{CF85C370-F320-44FD-A3F1-BEA215CB9DC8}"/>
          </ac:cxnSpMkLst>
        </pc:cxnChg>
      </pc:sldChg>
      <pc:sldChg chg="addSp delSp modSp new mod">
        <pc:chgData name="Stefan Mahabeer Ahmed" userId="956c3605-615d-4789-9cb9-25c8ef59b7e2" providerId="ADAL" clId="{0AB5F169-D208-4D31-91DF-B30094B269F0}" dt="2021-06-02T17:05:20.721" v="2005" actId="1037"/>
        <pc:sldMkLst>
          <pc:docMk/>
          <pc:sldMk cId="3853243260" sldId="260"/>
        </pc:sldMkLst>
        <pc:spChg chg="add mod">
          <ac:chgData name="Stefan Mahabeer Ahmed" userId="956c3605-615d-4789-9cb9-25c8ef59b7e2" providerId="ADAL" clId="{0AB5F169-D208-4D31-91DF-B30094B269F0}" dt="2021-06-02T13:56:49.272" v="689" actId="1076"/>
          <ac:spMkLst>
            <pc:docMk/>
            <pc:sldMk cId="3853243260" sldId="260"/>
            <ac:spMk id="2" creationId="{774B600D-B73E-48FA-AE5E-CFA275BA42EE}"/>
          </ac:spMkLst>
        </pc:spChg>
        <pc:spChg chg="add mod">
          <ac:chgData name="Stefan Mahabeer Ahmed" userId="956c3605-615d-4789-9cb9-25c8ef59b7e2" providerId="ADAL" clId="{0AB5F169-D208-4D31-91DF-B30094B269F0}" dt="2021-06-02T13:56:49.272" v="689" actId="1076"/>
          <ac:spMkLst>
            <pc:docMk/>
            <pc:sldMk cId="3853243260" sldId="260"/>
            <ac:spMk id="3" creationId="{5AB744E8-2249-43B0-A4DB-8463084E4235}"/>
          </ac:spMkLst>
        </pc:spChg>
        <pc:spChg chg="add del mod">
          <ac:chgData name="Stefan Mahabeer Ahmed" userId="956c3605-615d-4789-9cb9-25c8ef59b7e2" providerId="ADAL" clId="{0AB5F169-D208-4D31-91DF-B30094B269F0}" dt="2021-06-01T23:20:07.554" v="218" actId="478"/>
          <ac:spMkLst>
            <pc:docMk/>
            <pc:sldMk cId="3853243260" sldId="260"/>
            <ac:spMk id="4" creationId="{D9205363-6E93-40BD-94BC-9014E85CCD28}"/>
          </ac:spMkLst>
        </pc:spChg>
        <pc:spChg chg="add mod">
          <ac:chgData name="Stefan Mahabeer Ahmed" userId="956c3605-615d-4789-9cb9-25c8ef59b7e2" providerId="ADAL" clId="{0AB5F169-D208-4D31-91DF-B30094B269F0}" dt="2021-06-02T16:41:30.154" v="1720" actId="1076"/>
          <ac:spMkLst>
            <pc:docMk/>
            <pc:sldMk cId="3853243260" sldId="260"/>
            <ac:spMk id="5" creationId="{1BE2677F-906A-4C1A-895C-AF1CD8E415AA}"/>
          </ac:spMkLst>
        </pc:spChg>
        <pc:spChg chg="add mod">
          <ac:chgData name="Stefan Mahabeer Ahmed" userId="956c3605-615d-4789-9cb9-25c8ef59b7e2" providerId="ADAL" clId="{0AB5F169-D208-4D31-91DF-B30094B269F0}" dt="2021-06-02T16:41:30.154" v="1720" actId="1076"/>
          <ac:spMkLst>
            <pc:docMk/>
            <pc:sldMk cId="3853243260" sldId="260"/>
            <ac:spMk id="6" creationId="{2E8FE2CD-9C60-4A12-B068-8B297E1622E0}"/>
          </ac:spMkLst>
        </pc:spChg>
        <pc:spChg chg="add mod">
          <ac:chgData name="Stefan Mahabeer Ahmed" userId="956c3605-615d-4789-9cb9-25c8ef59b7e2" providerId="ADAL" clId="{0AB5F169-D208-4D31-91DF-B30094B269F0}" dt="2021-06-02T16:41:30.154" v="1720" actId="1076"/>
          <ac:spMkLst>
            <pc:docMk/>
            <pc:sldMk cId="3853243260" sldId="260"/>
            <ac:spMk id="7" creationId="{0596AD91-9562-4AA7-A0E3-ED2EF5655A4B}"/>
          </ac:spMkLst>
        </pc:spChg>
        <pc:spChg chg="add mod">
          <ac:chgData name="Stefan Mahabeer Ahmed" userId="956c3605-615d-4789-9cb9-25c8ef59b7e2" providerId="ADAL" clId="{0AB5F169-D208-4D31-91DF-B30094B269F0}" dt="2021-06-02T11:40:49.433" v="234" actId="1076"/>
          <ac:spMkLst>
            <pc:docMk/>
            <pc:sldMk cId="3853243260" sldId="260"/>
            <ac:spMk id="8" creationId="{F8E8B5E4-DFF3-4F6D-B70A-B9E57A838531}"/>
          </ac:spMkLst>
        </pc:spChg>
        <pc:spChg chg="add mod">
          <ac:chgData name="Stefan Mahabeer Ahmed" userId="956c3605-615d-4789-9cb9-25c8ef59b7e2" providerId="ADAL" clId="{0AB5F169-D208-4D31-91DF-B30094B269F0}" dt="2021-06-02T11:40:53.553" v="235" actId="1076"/>
          <ac:spMkLst>
            <pc:docMk/>
            <pc:sldMk cId="3853243260" sldId="260"/>
            <ac:spMk id="9" creationId="{A00FAAE7-9DAB-40E8-99A5-6462D4223949}"/>
          </ac:spMkLst>
        </pc:spChg>
        <pc:spChg chg="add mod">
          <ac:chgData name="Stefan Mahabeer Ahmed" userId="956c3605-615d-4789-9cb9-25c8ef59b7e2" providerId="ADAL" clId="{0AB5F169-D208-4D31-91DF-B30094B269F0}" dt="2021-06-02T11:40:57.480" v="236" actId="1076"/>
          <ac:spMkLst>
            <pc:docMk/>
            <pc:sldMk cId="3853243260" sldId="260"/>
            <ac:spMk id="10" creationId="{B4B32985-BC07-4A30-B1DA-EFFCBFCC7940}"/>
          </ac:spMkLst>
        </pc:spChg>
        <pc:spChg chg="add mod">
          <ac:chgData name="Stefan Mahabeer Ahmed" userId="956c3605-615d-4789-9cb9-25c8ef59b7e2" providerId="ADAL" clId="{0AB5F169-D208-4D31-91DF-B30094B269F0}" dt="2021-06-02T15:46:27.066" v="1127" actId="1076"/>
          <ac:spMkLst>
            <pc:docMk/>
            <pc:sldMk cId="3853243260" sldId="260"/>
            <ac:spMk id="11" creationId="{C37D6EC8-F4F7-4294-8172-66834DD698BB}"/>
          </ac:spMkLst>
        </pc:spChg>
        <pc:spChg chg="add mod">
          <ac:chgData name="Stefan Mahabeer Ahmed" userId="956c3605-615d-4789-9cb9-25c8ef59b7e2" providerId="ADAL" clId="{0AB5F169-D208-4D31-91DF-B30094B269F0}" dt="2021-06-02T13:56:30.413" v="685" actId="1076"/>
          <ac:spMkLst>
            <pc:docMk/>
            <pc:sldMk cId="3853243260" sldId="260"/>
            <ac:spMk id="12" creationId="{0CAC9204-8EE4-40C3-B756-B6C57CD82C15}"/>
          </ac:spMkLst>
        </pc:spChg>
        <pc:spChg chg="add mod">
          <ac:chgData name="Stefan Mahabeer Ahmed" userId="956c3605-615d-4789-9cb9-25c8ef59b7e2" providerId="ADAL" clId="{0AB5F169-D208-4D31-91DF-B30094B269F0}" dt="2021-06-02T13:56:27.902" v="684" actId="1076"/>
          <ac:spMkLst>
            <pc:docMk/>
            <pc:sldMk cId="3853243260" sldId="260"/>
            <ac:spMk id="13" creationId="{90E4CA44-4A5D-488B-A03D-49F767FAA165}"/>
          </ac:spMkLst>
        </pc:spChg>
        <pc:spChg chg="add del mod">
          <ac:chgData name="Stefan Mahabeer Ahmed" userId="956c3605-615d-4789-9cb9-25c8ef59b7e2" providerId="ADAL" clId="{0AB5F169-D208-4D31-91DF-B30094B269F0}" dt="2021-06-01T23:19:44.652" v="214" actId="478"/>
          <ac:spMkLst>
            <pc:docMk/>
            <pc:sldMk cId="3853243260" sldId="260"/>
            <ac:spMk id="14" creationId="{F92DE1DA-1AAD-402F-9570-2E8EA398C167}"/>
          </ac:spMkLst>
        </pc:spChg>
        <pc:spChg chg="add del mod">
          <ac:chgData name="Stefan Mahabeer Ahmed" userId="956c3605-615d-4789-9cb9-25c8ef59b7e2" providerId="ADAL" clId="{0AB5F169-D208-4D31-91DF-B30094B269F0}" dt="2021-06-01T23:19:48.658" v="215" actId="478"/>
          <ac:spMkLst>
            <pc:docMk/>
            <pc:sldMk cId="3853243260" sldId="260"/>
            <ac:spMk id="15" creationId="{FB082E66-443A-45C7-A353-B10570869FDE}"/>
          </ac:spMkLst>
        </pc:spChg>
        <pc:spChg chg="add mod">
          <ac:chgData name="Stefan Mahabeer Ahmed" userId="956c3605-615d-4789-9cb9-25c8ef59b7e2" providerId="ADAL" clId="{0AB5F169-D208-4D31-91DF-B30094B269F0}" dt="2021-06-02T13:56:32.741" v="686" actId="1076"/>
          <ac:spMkLst>
            <pc:docMk/>
            <pc:sldMk cId="3853243260" sldId="260"/>
            <ac:spMk id="16" creationId="{A7C67D16-962D-4AC4-B3E6-500339F57D93}"/>
          </ac:spMkLst>
        </pc:spChg>
        <pc:spChg chg="add mod">
          <ac:chgData name="Stefan Mahabeer Ahmed" userId="956c3605-615d-4789-9cb9-25c8ef59b7e2" providerId="ADAL" clId="{0AB5F169-D208-4D31-91DF-B30094B269F0}" dt="2021-06-02T13:56:24.952" v="683" actId="1076"/>
          <ac:spMkLst>
            <pc:docMk/>
            <pc:sldMk cId="3853243260" sldId="260"/>
            <ac:spMk id="17" creationId="{0B749869-3640-4AB7-B93D-E0C8077F11F5}"/>
          </ac:spMkLst>
        </pc:spChg>
        <pc:spChg chg="add mod">
          <ac:chgData name="Stefan Mahabeer Ahmed" userId="956c3605-615d-4789-9cb9-25c8ef59b7e2" providerId="ADAL" clId="{0AB5F169-D208-4D31-91DF-B30094B269F0}" dt="2021-06-02T17:02:34.221" v="1876" actId="14100"/>
          <ac:spMkLst>
            <pc:docMk/>
            <pc:sldMk cId="3853243260" sldId="260"/>
            <ac:spMk id="18" creationId="{8D1A19EC-8538-460C-B552-7B9167F5F8A2}"/>
          </ac:spMkLst>
        </pc:spChg>
        <pc:spChg chg="add mod">
          <ac:chgData name="Stefan Mahabeer Ahmed" userId="956c3605-615d-4789-9cb9-25c8ef59b7e2" providerId="ADAL" clId="{0AB5F169-D208-4D31-91DF-B30094B269F0}" dt="2021-06-02T17:02:13.571" v="1872" actId="1037"/>
          <ac:spMkLst>
            <pc:docMk/>
            <pc:sldMk cId="3853243260" sldId="260"/>
            <ac:spMk id="19" creationId="{4C64050F-FF1D-4AA5-80D1-A0C991BF664F}"/>
          </ac:spMkLst>
        </pc:spChg>
        <pc:spChg chg="add mod">
          <ac:chgData name="Stefan Mahabeer Ahmed" userId="956c3605-615d-4789-9cb9-25c8ef59b7e2" providerId="ADAL" clId="{0AB5F169-D208-4D31-91DF-B30094B269F0}" dt="2021-06-02T15:55:08.478" v="1398" actId="1076"/>
          <ac:spMkLst>
            <pc:docMk/>
            <pc:sldMk cId="3853243260" sldId="260"/>
            <ac:spMk id="20" creationId="{7D31DCF3-963B-412D-AC7B-DC93C10CA385}"/>
          </ac:spMkLst>
        </pc:spChg>
        <pc:spChg chg="add mod">
          <ac:chgData name="Stefan Mahabeer Ahmed" userId="956c3605-615d-4789-9cb9-25c8ef59b7e2" providerId="ADAL" clId="{0AB5F169-D208-4D31-91DF-B30094B269F0}" dt="2021-06-02T16:00:07.329" v="1443" actId="1076"/>
          <ac:spMkLst>
            <pc:docMk/>
            <pc:sldMk cId="3853243260" sldId="260"/>
            <ac:spMk id="21" creationId="{2C9D3E76-4CC5-4012-B1CF-A8F3C77EA544}"/>
          </ac:spMkLst>
        </pc:spChg>
        <pc:spChg chg="add mod">
          <ac:chgData name="Stefan Mahabeer Ahmed" userId="956c3605-615d-4789-9cb9-25c8ef59b7e2" providerId="ADAL" clId="{0AB5F169-D208-4D31-91DF-B30094B269F0}" dt="2021-06-02T15:44:54.931" v="1122" actId="1076"/>
          <ac:spMkLst>
            <pc:docMk/>
            <pc:sldMk cId="3853243260" sldId="260"/>
            <ac:spMk id="22" creationId="{E6A8907F-266C-4215-BBFE-5F5E43AA3899}"/>
          </ac:spMkLst>
        </pc:spChg>
        <pc:spChg chg="add mod">
          <ac:chgData name="Stefan Mahabeer Ahmed" userId="956c3605-615d-4789-9cb9-25c8ef59b7e2" providerId="ADAL" clId="{0AB5F169-D208-4D31-91DF-B30094B269F0}" dt="2021-06-02T17:03:40.055" v="1920" actId="1037"/>
          <ac:spMkLst>
            <pc:docMk/>
            <pc:sldMk cId="3853243260" sldId="260"/>
            <ac:spMk id="23" creationId="{39C305E7-8BE1-4763-8B99-D50BF9B9B5DB}"/>
          </ac:spMkLst>
        </pc:spChg>
        <pc:spChg chg="add mod">
          <ac:chgData name="Stefan Mahabeer Ahmed" userId="956c3605-615d-4789-9cb9-25c8ef59b7e2" providerId="ADAL" clId="{0AB5F169-D208-4D31-91DF-B30094B269F0}" dt="2021-06-02T15:44:54.931" v="1122" actId="1076"/>
          <ac:spMkLst>
            <pc:docMk/>
            <pc:sldMk cId="3853243260" sldId="260"/>
            <ac:spMk id="24" creationId="{36990FD2-497E-4E03-B2C0-16AA009F1518}"/>
          </ac:spMkLst>
        </pc:spChg>
        <pc:spChg chg="add mod">
          <ac:chgData name="Stefan Mahabeer Ahmed" userId="956c3605-615d-4789-9cb9-25c8ef59b7e2" providerId="ADAL" clId="{0AB5F169-D208-4D31-91DF-B30094B269F0}" dt="2021-06-02T17:05:20.721" v="2005" actId="1037"/>
          <ac:spMkLst>
            <pc:docMk/>
            <pc:sldMk cId="3853243260" sldId="260"/>
            <ac:spMk id="25" creationId="{E0197EFD-5F08-4E6F-AFB2-DD0FB51B5D65}"/>
          </ac:spMkLst>
        </pc:spChg>
        <pc:spChg chg="add mod">
          <ac:chgData name="Stefan Mahabeer Ahmed" userId="956c3605-615d-4789-9cb9-25c8ef59b7e2" providerId="ADAL" clId="{0AB5F169-D208-4D31-91DF-B30094B269F0}" dt="2021-06-02T15:44:54.931" v="1122" actId="1076"/>
          <ac:spMkLst>
            <pc:docMk/>
            <pc:sldMk cId="3853243260" sldId="260"/>
            <ac:spMk id="26" creationId="{670B8585-1014-404C-967F-7D57149A113E}"/>
          </ac:spMkLst>
        </pc:spChg>
        <pc:spChg chg="add mod">
          <ac:chgData name="Stefan Mahabeer Ahmed" userId="956c3605-615d-4789-9cb9-25c8ef59b7e2" providerId="ADAL" clId="{0AB5F169-D208-4D31-91DF-B30094B269F0}" dt="2021-06-02T17:05:10.533" v="1981" actId="1036"/>
          <ac:spMkLst>
            <pc:docMk/>
            <pc:sldMk cId="3853243260" sldId="260"/>
            <ac:spMk id="27" creationId="{69904EBB-8E46-4953-A744-AF67060B7772}"/>
          </ac:spMkLst>
        </pc:spChg>
        <pc:spChg chg="add mod">
          <ac:chgData name="Stefan Mahabeer Ahmed" userId="956c3605-615d-4789-9cb9-25c8ef59b7e2" providerId="ADAL" clId="{0AB5F169-D208-4D31-91DF-B30094B269F0}" dt="2021-06-02T13:56:35.263" v="687" actId="1076"/>
          <ac:spMkLst>
            <pc:docMk/>
            <pc:sldMk cId="3853243260" sldId="260"/>
            <ac:spMk id="28" creationId="{CABD5F2E-07D2-4853-9F6C-4C64CE28A720}"/>
          </ac:spMkLst>
        </pc:spChg>
        <pc:spChg chg="add mod">
          <ac:chgData name="Stefan Mahabeer Ahmed" userId="956c3605-615d-4789-9cb9-25c8ef59b7e2" providerId="ADAL" clId="{0AB5F169-D208-4D31-91DF-B30094B269F0}" dt="2021-06-02T15:46:27.066" v="1127" actId="1076"/>
          <ac:spMkLst>
            <pc:docMk/>
            <pc:sldMk cId="3853243260" sldId="260"/>
            <ac:spMk id="29" creationId="{13347EE8-9259-4997-84B2-89ECEC2466A9}"/>
          </ac:spMkLst>
        </pc:spChg>
        <pc:spChg chg="add mod">
          <ac:chgData name="Stefan Mahabeer Ahmed" userId="956c3605-615d-4789-9cb9-25c8ef59b7e2" providerId="ADAL" clId="{0AB5F169-D208-4D31-91DF-B30094B269F0}" dt="2021-06-02T17:03:36.643" v="1915" actId="1076"/>
          <ac:spMkLst>
            <pc:docMk/>
            <pc:sldMk cId="3853243260" sldId="260"/>
            <ac:spMk id="30" creationId="{5995BFDC-3524-4EE2-917D-705C5C12A0B1}"/>
          </ac:spMkLst>
        </pc:spChg>
        <pc:spChg chg="add mod">
          <ac:chgData name="Stefan Mahabeer Ahmed" userId="956c3605-615d-4789-9cb9-25c8ef59b7e2" providerId="ADAL" clId="{0AB5F169-D208-4D31-91DF-B30094B269F0}" dt="2021-06-02T15:46:27.066" v="1127" actId="1076"/>
          <ac:spMkLst>
            <pc:docMk/>
            <pc:sldMk cId="3853243260" sldId="260"/>
            <ac:spMk id="31" creationId="{EA06A011-B8CE-469E-B7B9-FB207C79EBE6}"/>
          </ac:spMkLst>
        </pc:spChg>
        <pc:spChg chg="add mod">
          <ac:chgData name="Stefan Mahabeer Ahmed" userId="956c3605-615d-4789-9cb9-25c8ef59b7e2" providerId="ADAL" clId="{0AB5F169-D208-4D31-91DF-B30094B269F0}" dt="2021-06-02T16:40:31.250" v="1717" actId="20577"/>
          <ac:spMkLst>
            <pc:docMk/>
            <pc:sldMk cId="3853243260" sldId="260"/>
            <ac:spMk id="75" creationId="{FBFF5C6A-9247-4FA6-83A6-D16BA4E33EAF}"/>
          </ac:spMkLst>
        </pc:spChg>
        <pc:spChg chg="add mod">
          <ac:chgData name="Stefan Mahabeer Ahmed" userId="956c3605-615d-4789-9cb9-25c8ef59b7e2" providerId="ADAL" clId="{0AB5F169-D208-4D31-91DF-B30094B269F0}" dt="2021-06-02T15:49:09.577" v="1204" actId="571"/>
          <ac:spMkLst>
            <pc:docMk/>
            <pc:sldMk cId="3853243260" sldId="260"/>
            <ac:spMk id="82" creationId="{FA5DFB78-09BA-4F4E-8A78-3F36AC3EBD35}"/>
          </ac:spMkLst>
        </pc:spChg>
        <pc:spChg chg="add mod">
          <ac:chgData name="Stefan Mahabeer Ahmed" userId="956c3605-615d-4789-9cb9-25c8ef59b7e2" providerId="ADAL" clId="{0AB5F169-D208-4D31-91DF-B30094B269F0}" dt="2021-06-02T15:49:08.761" v="1203" actId="571"/>
          <ac:spMkLst>
            <pc:docMk/>
            <pc:sldMk cId="3853243260" sldId="260"/>
            <ac:spMk id="85" creationId="{4A665C64-5B78-482B-83F9-EDBE7270EAF0}"/>
          </ac:spMkLst>
        </pc:spChg>
        <pc:spChg chg="add mod">
          <ac:chgData name="Stefan Mahabeer Ahmed" userId="956c3605-615d-4789-9cb9-25c8ef59b7e2" providerId="ADAL" clId="{0AB5F169-D208-4D31-91DF-B30094B269F0}" dt="2021-06-02T15:49:08.761" v="1203" actId="571"/>
          <ac:spMkLst>
            <pc:docMk/>
            <pc:sldMk cId="3853243260" sldId="260"/>
            <ac:spMk id="86" creationId="{8DF42DC6-3C6D-4D12-B65C-FF95059CA541}"/>
          </ac:spMkLst>
        </pc:spChg>
        <pc:cxnChg chg="add mod">
          <ac:chgData name="Stefan Mahabeer Ahmed" userId="956c3605-615d-4789-9cb9-25c8ef59b7e2" providerId="ADAL" clId="{0AB5F169-D208-4D31-91DF-B30094B269F0}" dt="2021-06-02T15:49:55.121" v="1244" actId="1038"/>
          <ac:cxnSpMkLst>
            <pc:docMk/>
            <pc:sldMk cId="3853243260" sldId="260"/>
            <ac:cxnSpMk id="32" creationId="{452BD433-7D0D-49F0-9693-080ADABB327D}"/>
          </ac:cxnSpMkLst>
        </pc:cxnChg>
        <pc:cxnChg chg="add mod">
          <ac:chgData name="Stefan Mahabeer Ahmed" userId="956c3605-615d-4789-9cb9-25c8ef59b7e2" providerId="ADAL" clId="{0AB5F169-D208-4D31-91DF-B30094B269F0}" dt="2021-06-02T15:49:35.821" v="1225" actId="1036"/>
          <ac:cxnSpMkLst>
            <pc:docMk/>
            <pc:sldMk cId="3853243260" sldId="260"/>
            <ac:cxnSpMk id="33" creationId="{1C059F5E-15AA-4CFF-BAF9-2445EA3E7014}"/>
          </ac:cxnSpMkLst>
        </pc:cxnChg>
        <pc:cxnChg chg="add mod">
          <ac:chgData name="Stefan Mahabeer Ahmed" userId="956c3605-615d-4789-9cb9-25c8ef59b7e2" providerId="ADAL" clId="{0AB5F169-D208-4D31-91DF-B30094B269F0}" dt="2021-06-02T15:49:47.174" v="1241" actId="1076"/>
          <ac:cxnSpMkLst>
            <pc:docMk/>
            <pc:sldMk cId="3853243260" sldId="260"/>
            <ac:cxnSpMk id="34" creationId="{68BCF386-364A-4B51-A25C-0E8049BD44FA}"/>
          </ac:cxnSpMkLst>
        </pc:cxnChg>
        <pc:cxnChg chg="add mod">
          <ac:chgData name="Stefan Mahabeer Ahmed" userId="956c3605-615d-4789-9cb9-25c8ef59b7e2" providerId="ADAL" clId="{0AB5F169-D208-4D31-91DF-B30094B269F0}" dt="2021-06-02T15:44:54.931" v="1122" actId="1076"/>
          <ac:cxnSpMkLst>
            <pc:docMk/>
            <pc:sldMk cId="3853243260" sldId="260"/>
            <ac:cxnSpMk id="45" creationId="{4345B40E-6B11-4A53-9AC2-6D354DEA7752}"/>
          </ac:cxnSpMkLst>
        </pc:cxnChg>
        <pc:cxnChg chg="add mod">
          <ac:chgData name="Stefan Mahabeer Ahmed" userId="956c3605-615d-4789-9cb9-25c8ef59b7e2" providerId="ADAL" clId="{0AB5F169-D208-4D31-91DF-B30094B269F0}" dt="2021-06-02T16:50:13.001" v="1777" actId="1035"/>
          <ac:cxnSpMkLst>
            <pc:docMk/>
            <pc:sldMk cId="3853243260" sldId="260"/>
            <ac:cxnSpMk id="46" creationId="{EA632B77-A533-448C-9DF6-0F113D6BE57A}"/>
          </ac:cxnSpMkLst>
        </pc:cxnChg>
        <pc:cxnChg chg="add mod">
          <ac:chgData name="Stefan Mahabeer Ahmed" userId="956c3605-615d-4789-9cb9-25c8ef59b7e2" providerId="ADAL" clId="{0AB5F169-D208-4D31-91DF-B30094B269F0}" dt="2021-06-02T16:40:32.612" v="1718" actId="1076"/>
          <ac:cxnSpMkLst>
            <pc:docMk/>
            <pc:sldMk cId="3853243260" sldId="260"/>
            <ac:cxnSpMk id="47" creationId="{D6C8B1D2-C321-4103-B7BB-6F6BCFEB619D}"/>
          </ac:cxnSpMkLst>
        </pc:cxnChg>
        <pc:cxnChg chg="add mod">
          <ac:chgData name="Stefan Mahabeer Ahmed" userId="956c3605-615d-4789-9cb9-25c8ef59b7e2" providerId="ADAL" clId="{0AB5F169-D208-4D31-91DF-B30094B269F0}" dt="2021-06-02T16:41:30.154" v="1720" actId="1076"/>
          <ac:cxnSpMkLst>
            <pc:docMk/>
            <pc:sldMk cId="3853243260" sldId="260"/>
            <ac:cxnSpMk id="48" creationId="{C368D9FE-154E-480A-AE49-D13729E2BE8C}"/>
          </ac:cxnSpMkLst>
        </pc:cxnChg>
        <pc:cxnChg chg="add mod">
          <ac:chgData name="Stefan Mahabeer Ahmed" userId="956c3605-615d-4789-9cb9-25c8ef59b7e2" providerId="ADAL" clId="{0AB5F169-D208-4D31-91DF-B30094B269F0}" dt="2021-06-02T15:45:13.260" v="1124" actId="1076"/>
          <ac:cxnSpMkLst>
            <pc:docMk/>
            <pc:sldMk cId="3853243260" sldId="260"/>
            <ac:cxnSpMk id="49" creationId="{36D203A2-8650-409B-810C-311A0AAEDA61}"/>
          </ac:cxnSpMkLst>
        </pc:cxnChg>
        <pc:cxnChg chg="add mod">
          <ac:chgData name="Stefan Mahabeer Ahmed" userId="956c3605-615d-4789-9cb9-25c8ef59b7e2" providerId="ADAL" clId="{0AB5F169-D208-4D31-91DF-B30094B269F0}" dt="2021-06-02T15:44:54.931" v="1122" actId="1076"/>
          <ac:cxnSpMkLst>
            <pc:docMk/>
            <pc:sldMk cId="3853243260" sldId="260"/>
            <ac:cxnSpMk id="50" creationId="{1073B154-5285-40DF-AB86-4D4AF8897BBA}"/>
          </ac:cxnSpMkLst>
        </pc:cxnChg>
        <pc:cxnChg chg="add mod">
          <ac:chgData name="Stefan Mahabeer Ahmed" userId="956c3605-615d-4789-9cb9-25c8ef59b7e2" providerId="ADAL" clId="{0AB5F169-D208-4D31-91DF-B30094B269F0}" dt="2021-06-02T15:44:54.931" v="1122" actId="1076"/>
          <ac:cxnSpMkLst>
            <pc:docMk/>
            <pc:sldMk cId="3853243260" sldId="260"/>
            <ac:cxnSpMk id="51" creationId="{B8086E91-1265-4688-BE78-7503BA59A047}"/>
          </ac:cxnSpMkLst>
        </pc:cxnChg>
        <pc:cxnChg chg="add mod">
          <ac:chgData name="Stefan Mahabeer Ahmed" userId="956c3605-615d-4789-9cb9-25c8ef59b7e2" providerId="ADAL" clId="{0AB5F169-D208-4D31-91DF-B30094B269F0}" dt="2021-06-02T15:45:21.412" v="1125" actId="1076"/>
          <ac:cxnSpMkLst>
            <pc:docMk/>
            <pc:sldMk cId="3853243260" sldId="260"/>
            <ac:cxnSpMk id="52" creationId="{CC650BCC-CD9B-4E8E-9E14-99D326F0F87B}"/>
          </ac:cxnSpMkLst>
        </pc:cxnChg>
        <pc:cxnChg chg="add mod">
          <ac:chgData name="Stefan Mahabeer Ahmed" userId="956c3605-615d-4789-9cb9-25c8ef59b7e2" providerId="ADAL" clId="{0AB5F169-D208-4D31-91DF-B30094B269F0}" dt="2021-06-02T15:44:54.931" v="1122" actId="1076"/>
          <ac:cxnSpMkLst>
            <pc:docMk/>
            <pc:sldMk cId="3853243260" sldId="260"/>
            <ac:cxnSpMk id="53" creationId="{3E35A469-1729-41FD-9321-9687AE14FB69}"/>
          </ac:cxnSpMkLst>
        </pc:cxnChg>
        <pc:cxnChg chg="add mod">
          <ac:chgData name="Stefan Mahabeer Ahmed" userId="956c3605-615d-4789-9cb9-25c8ef59b7e2" providerId="ADAL" clId="{0AB5F169-D208-4D31-91DF-B30094B269F0}" dt="2021-06-02T15:44:54.931" v="1122" actId="1076"/>
          <ac:cxnSpMkLst>
            <pc:docMk/>
            <pc:sldMk cId="3853243260" sldId="260"/>
            <ac:cxnSpMk id="54" creationId="{365D3037-5313-4C5B-BD30-DECF3A5ED4A0}"/>
          </ac:cxnSpMkLst>
        </pc:cxnChg>
        <pc:cxnChg chg="add mod">
          <ac:chgData name="Stefan Mahabeer Ahmed" userId="956c3605-615d-4789-9cb9-25c8ef59b7e2" providerId="ADAL" clId="{0AB5F169-D208-4D31-91DF-B30094B269F0}" dt="2021-06-02T15:45:30.919" v="1126" actId="1076"/>
          <ac:cxnSpMkLst>
            <pc:docMk/>
            <pc:sldMk cId="3853243260" sldId="260"/>
            <ac:cxnSpMk id="55" creationId="{DEB837D2-824F-4958-9A89-C41213C30136}"/>
          </ac:cxnSpMkLst>
        </pc:cxnChg>
        <pc:cxnChg chg="add mod">
          <ac:chgData name="Stefan Mahabeer Ahmed" userId="956c3605-615d-4789-9cb9-25c8ef59b7e2" providerId="ADAL" clId="{0AB5F169-D208-4D31-91DF-B30094B269F0}" dt="2021-06-02T15:44:54.931" v="1122" actId="1076"/>
          <ac:cxnSpMkLst>
            <pc:docMk/>
            <pc:sldMk cId="3853243260" sldId="260"/>
            <ac:cxnSpMk id="56" creationId="{69D74D0A-B2B5-442C-8BE9-D6CD55A90022}"/>
          </ac:cxnSpMkLst>
        </pc:cxnChg>
        <pc:cxnChg chg="add mod">
          <ac:chgData name="Stefan Mahabeer Ahmed" userId="956c3605-615d-4789-9cb9-25c8ef59b7e2" providerId="ADAL" clId="{0AB5F169-D208-4D31-91DF-B30094B269F0}" dt="2021-06-02T15:44:54.931" v="1122" actId="1076"/>
          <ac:cxnSpMkLst>
            <pc:docMk/>
            <pc:sldMk cId="3853243260" sldId="260"/>
            <ac:cxnSpMk id="57" creationId="{2386AAAF-CEDD-4080-B307-CAC19DAD535A}"/>
          </ac:cxnSpMkLst>
        </pc:cxnChg>
        <pc:cxnChg chg="add mod">
          <ac:chgData name="Stefan Mahabeer Ahmed" userId="956c3605-615d-4789-9cb9-25c8ef59b7e2" providerId="ADAL" clId="{0AB5F169-D208-4D31-91DF-B30094B269F0}" dt="2021-06-02T15:50:11.661" v="1266" actId="1038"/>
          <ac:cxnSpMkLst>
            <pc:docMk/>
            <pc:sldMk cId="3853243260" sldId="260"/>
            <ac:cxnSpMk id="63" creationId="{5AA6A779-3E4E-4C9D-81DA-82B5EF6D73C2}"/>
          </ac:cxnSpMkLst>
        </pc:cxnChg>
        <pc:cxnChg chg="add mod">
          <ac:chgData name="Stefan Mahabeer Ahmed" userId="956c3605-615d-4789-9cb9-25c8ef59b7e2" providerId="ADAL" clId="{0AB5F169-D208-4D31-91DF-B30094B269F0}" dt="2021-06-02T15:50:05.687" v="1262" actId="1038"/>
          <ac:cxnSpMkLst>
            <pc:docMk/>
            <pc:sldMk cId="3853243260" sldId="260"/>
            <ac:cxnSpMk id="64" creationId="{A0A6660E-19A9-4C3F-986E-2E23E61DD2B5}"/>
          </ac:cxnSpMkLst>
        </pc:cxnChg>
        <pc:cxnChg chg="add mod">
          <ac:chgData name="Stefan Mahabeer Ahmed" userId="956c3605-615d-4789-9cb9-25c8ef59b7e2" providerId="ADAL" clId="{0AB5F169-D208-4D31-91DF-B30094B269F0}" dt="2021-06-02T15:50:15.089" v="1269" actId="1038"/>
          <ac:cxnSpMkLst>
            <pc:docMk/>
            <pc:sldMk cId="3853243260" sldId="260"/>
            <ac:cxnSpMk id="65" creationId="{193E5047-D791-47E2-9537-A0F0861D444D}"/>
          </ac:cxnSpMkLst>
        </pc:cxnChg>
        <pc:cxnChg chg="add mod">
          <ac:chgData name="Stefan Mahabeer Ahmed" userId="956c3605-615d-4789-9cb9-25c8ef59b7e2" providerId="ADAL" clId="{0AB5F169-D208-4D31-91DF-B30094B269F0}" dt="2021-06-02T15:46:27.066" v="1127" actId="1076"/>
          <ac:cxnSpMkLst>
            <pc:docMk/>
            <pc:sldMk cId="3853243260" sldId="260"/>
            <ac:cxnSpMk id="66" creationId="{5D94BDC6-A786-48D0-BD16-F5A7A36C00C7}"/>
          </ac:cxnSpMkLst>
        </pc:cxnChg>
        <pc:cxnChg chg="add mod">
          <ac:chgData name="Stefan Mahabeer Ahmed" userId="956c3605-615d-4789-9cb9-25c8ef59b7e2" providerId="ADAL" clId="{0AB5F169-D208-4D31-91DF-B30094B269F0}" dt="2021-06-02T15:46:27.066" v="1127" actId="1076"/>
          <ac:cxnSpMkLst>
            <pc:docMk/>
            <pc:sldMk cId="3853243260" sldId="260"/>
            <ac:cxnSpMk id="67" creationId="{3F7F4F74-B5DF-487B-B1D1-E16C14158CCF}"/>
          </ac:cxnSpMkLst>
        </pc:cxnChg>
        <pc:cxnChg chg="add mod">
          <ac:chgData name="Stefan Mahabeer Ahmed" userId="956c3605-615d-4789-9cb9-25c8ef59b7e2" providerId="ADAL" clId="{0AB5F169-D208-4D31-91DF-B30094B269F0}" dt="2021-06-02T15:46:27.066" v="1127" actId="1076"/>
          <ac:cxnSpMkLst>
            <pc:docMk/>
            <pc:sldMk cId="3853243260" sldId="260"/>
            <ac:cxnSpMk id="68" creationId="{55013149-B294-4746-A2B5-98307E1E1B4F}"/>
          </ac:cxnSpMkLst>
        </pc:cxnChg>
        <pc:cxnChg chg="add mod">
          <ac:chgData name="Stefan Mahabeer Ahmed" userId="956c3605-615d-4789-9cb9-25c8ef59b7e2" providerId="ADAL" clId="{0AB5F169-D208-4D31-91DF-B30094B269F0}" dt="2021-06-02T16:41:30.154" v="1720" actId="1076"/>
          <ac:cxnSpMkLst>
            <pc:docMk/>
            <pc:sldMk cId="3853243260" sldId="260"/>
            <ac:cxnSpMk id="69" creationId="{7DDF9577-4E0F-4237-BCB3-C411EECC61F5}"/>
          </ac:cxnSpMkLst>
        </pc:cxnChg>
        <pc:cxnChg chg="add mod">
          <ac:chgData name="Stefan Mahabeer Ahmed" userId="956c3605-615d-4789-9cb9-25c8ef59b7e2" providerId="ADAL" clId="{0AB5F169-D208-4D31-91DF-B30094B269F0}" dt="2021-06-02T16:48:50.600" v="1774" actId="1038"/>
          <ac:cxnSpMkLst>
            <pc:docMk/>
            <pc:sldMk cId="3853243260" sldId="260"/>
            <ac:cxnSpMk id="70" creationId="{A8BA280D-0FC6-470F-8651-AEBDD53B5327}"/>
          </ac:cxnSpMkLst>
        </pc:cxnChg>
        <pc:cxnChg chg="add mod">
          <ac:chgData name="Stefan Mahabeer Ahmed" userId="956c3605-615d-4789-9cb9-25c8ef59b7e2" providerId="ADAL" clId="{0AB5F169-D208-4D31-91DF-B30094B269F0}" dt="2021-06-02T16:48:48.728" v="1773" actId="1035"/>
          <ac:cxnSpMkLst>
            <pc:docMk/>
            <pc:sldMk cId="3853243260" sldId="260"/>
            <ac:cxnSpMk id="71" creationId="{9987B0B9-C90B-4494-B436-21E6E7C56572}"/>
          </ac:cxnSpMkLst>
        </pc:cxnChg>
        <pc:cxnChg chg="add mod">
          <ac:chgData name="Stefan Mahabeer Ahmed" userId="956c3605-615d-4789-9cb9-25c8ef59b7e2" providerId="ADAL" clId="{0AB5F169-D208-4D31-91DF-B30094B269F0}" dt="2021-06-02T16:42:10.806" v="1724" actId="1076"/>
          <ac:cxnSpMkLst>
            <pc:docMk/>
            <pc:sldMk cId="3853243260" sldId="260"/>
            <ac:cxnSpMk id="76" creationId="{AC0332F7-76FB-4DD1-B9CE-FC3A3E7116E3}"/>
          </ac:cxnSpMkLst>
        </pc:cxnChg>
        <pc:cxnChg chg="add mod">
          <ac:chgData name="Stefan Mahabeer Ahmed" userId="956c3605-615d-4789-9cb9-25c8ef59b7e2" providerId="ADAL" clId="{0AB5F169-D208-4D31-91DF-B30094B269F0}" dt="2021-06-02T16:48:44.836" v="1768" actId="1038"/>
          <ac:cxnSpMkLst>
            <pc:docMk/>
            <pc:sldMk cId="3853243260" sldId="260"/>
            <ac:cxnSpMk id="77" creationId="{F2AFEC1A-5C84-4E24-9796-31A8BA146916}"/>
          </ac:cxnSpMkLst>
        </pc:cxnChg>
        <pc:cxnChg chg="add mod">
          <ac:chgData name="Stefan Mahabeer Ahmed" userId="956c3605-615d-4789-9cb9-25c8ef59b7e2" providerId="ADAL" clId="{0AB5F169-D208-4D31-91DF-B30094B269F0}" dt="2021-06-02T16:41:30.154" v="1720" actId="1076"/>
          <ac:cxnSpMkLst>
            <pc:docMk/>
            <pc:sldMk cId="3853243260" sldId="260"/>
            <ac:cxnSpMk id="78" creationId="{A82D1C37-8C33-49DB-96DA-1F124991AD27}"/>
          </ac:cxnSpMkLst>
        </pc:cxnChg>
        <pc:cxnChg chg="add mod">
          <ac:chgData name="Stefan Mahabeer Ahmed" userId="956c3605-615d-4789-9cb9-25c8ef59b7e2" providerId="ADAL" clId="{0AB5F169-D208-4D31-91DF-B30094B269F0}" dt="2021-06-02T15:47:37.372" v="1155" actId="571"/>
          <ac:cxnSpMkLst>
            <pc:docMk/>
            <pc:sldMk cId="3853243260" sldId="260"/>
            <ac:cxnSpMk id="79" creationId="{2ED47082-0D04-4CCA-912C-2B7C8B22B80E}"/>
          </ac:cxnSpMkLst>
        </pc:cxnChg>
        <pc:cxnChg chg="add mod">
          <ac:chgData name="Stefan Mahabeer Ahmed" userId="956c3605-615d-4789-9cb9-25c8ef59b7e2" providerId="ADAL" clId="{0AB5F169-D208-4D31-91DF-B30094B269F0}" dt="2021-06-02T15:47:37.372" v="1155" actId="571"/>
          <ac:cxnSpMkLst>
            <pc:docMk/>
            <pc:sldMk cId="3853243260" sldId="260"/>
            <ac:cxnSpMk id="80" creationId="{EAE685AB-CF51-4131-99E7-FA2AC4607C8A}"/>
          </ac:cxnSpMkLst>
        </pc:cxnChg>
        <pc:cxnChg chg="add mod">
          <ac:chgData name="Stefan Mahabeer Ahmed" userId="956c3605-615d-4789-9cb9-25c8ef59b7e2" providerId="ADAL" clId="{0AB5F169-D208-4D31-91DF-B30094B269F0}" dt="2021-06-02T15:47:37.372" v="1155" actId="571"/>
          <ac:cxnSpMkLst>
            <pc:docMk/>
            <pc:sldMk cId="3853243260" sldId="260"/>
            <ac:cxnSpMk id="81" creationId="{0E7000A0-AF0E-453D-A720-7BF61A03FE9C}"/>
          </ac:cxnSpMkLst>
        </pc:cxnChg>
        <pc:cxnChg chg="add mod">
          <ac:chgData name="Stefan Mahabeer Ahmed" userId="956c3605-615d-4789-9cb9-25c8ef59b7e2" providerId="ADAL" clId="{0AB5F169-D208-4D31-91DF-B30094B269F0}" dt="2021-06-02T15:49:09.577" v="1204" actId="571"/>
          <ac:cxnSpMkLst>
            <pc:docMk/>
            <pc:sldMk cId="3853243260" sldId="260"/>
            <ac:cxnSpMk id="83" creationId="{A0650B25-C039-4F66-BF50-C09CD1A0BD37}"/>
          </ac:cxnSpMkLst>
        </pc:cxnChg>
        <pc:cxnChg chg="add mod">
          <ac:chgData name="Stefan Mahabeer Ahmed" userId="956c3605-615d-4789-9cb9-25c8ef59b7e2" providerId="ADAL" clId="{0AB5F169-D208-4D31-91DF-B30094B269F0}" dt="2021-06-02T15:49:09.577" v="1204" actId="571"/>
          <ac:cxnSpMkLst>
            <pc:docMk/>
            <pc:sldMk cId="3853243260" sldId="260"/>
            <ac:cxnSpMk id="84" creationId="{EA0D3A4B-F831-453B-8422-3531DF2839FE}"/>
          </ac:cxnSpMkLst>
        </pc:cxnChg>
        <pc:cxnChg chg="add mod">
          <ac:chgData name="Stefan Mahabeer Ahmed" userId="956c3605-615d-4789-9cb9-25c8ef59b7e2" providerId="ADAL" clId="{0AB5F169-D208-4D31-91DF-B30094B269F0}" dt="2021-06-02T15:49:08.761" v="1203" actId="571"/>
          <ac:cxnSpMkLst>
            <pc:docMk/>
            <pc:sldMk cId="3853243260" sldId="260"/>
            <ac:cxnSpMk id="87" creationId="{032D6E27-809B-4A42-AD89-9ED91307721C}"/>
          </ac:cxnSpMkLst>
        </pc:cxnChg>
        <pc:cxnChg chg="add mod">
          <ac:chgData name="Stefan Mahabeer Ahmed" userId="956c3605-615d-4789-9cb9-25c8ef59b7e2" providerId="ADAL" clId="{0AB5F169-D208-4D31-91DF-B30094B269F0}" dt="2021-06-02T15:49:08.761" v="1203" actId="571"/>
          <ac:cxnSpMkLst>
            <pc:docMk/>
            <pc:sldMk cId="3853243260" sldId="260"/>
            <ac:cxnSpMk id="88" creationId="{E3BB7242-C077-458E-AC7E-B1A825413355}"/>
          </ac:cxnSpMkLst>
        </pc:cxnChg>
        <pc:cxnChg chg="add mod">
          <ac:chgData name="Stefan Mahabeer Ahmed" userId="956c3605-615d-4789-9cb9-25c8ef59b7e2" providerId="ADAL" clId="{0AB5F169-D208-4D31-91DF-B30094B269F0}" dt="2021-06-02T15:56:40.674" v="1410" actId="14100"/>
          <ac:cxnSpMkLst>
            <pc:docMk/>
            <pc:sldMk cId="3853243260" sldId="260"/>
            <ac:cxnSpMk id="90" creationId="{084019B5-CAF0-4782-A905-819BF6E95E65}"/>
          </ac:cxnSpMkLst>
        </pc:cxnChg>
        <pc:cxnChg chg="add mod">
          <ac:chgData name="Stefan Mahabeer Ahmed" userId="956c3605-615d-4789-9cb9-25c8ef59b7e2" providerId="ADAL" clId="{0AB5F169-D208-4D31-91DF-B30094B269F0}" dt="2021-06-02T16:42:00.588" v="1722" actId="14100"/>
          <ac:cxnSpMkLst>
            <pc:docMk/>
            <pc:sldMk cId="3853243260" sldId="260"/>
            <ac:cxnSpMk id="92" creationId="{E0721D5C-ADAE-486A-ABE3-6D2433A1B3D3}"/>
          </ac:cxnSpMkLst>
        </pc:cxnChg>
        <pc:cxnChg chg="add mod">
          <ac:chgData name="Stefan Mahabeer Ahmed" userId="956c3605-615d-4789-9cb9-25c8ef59b7e2" providerId="ADAL" clId="{0AB5F169-D208-4D31-91DF-B30094B269F0}" dt="2021-06-02T16:04:21.697" v="1640" actId="1076"/>
          <ac:cxnSpMkLst>
            <pc:docMk/>
            <pc:sldMk cId="3853243260" sldId="260"/>
            <ac:cxnSpMk id="99" creationId="{426C65DD-060F-42FE-B6C2-A728C2E015D9}"/>
          </ac:cxnSpMkLst>
        </pc:cxnChg>
        <pc:cxnChg chg="add del mod">
          <ac:chgData name="Stefan Mahabeer Ahmed" userId="956c3605-615d-4789-9cb9-25c8ef59b7e2" providerId="ADAL" clId="{0AB5F169-D208-4D31-91DF-B30094B269F0}" dt="2021-06-02T16:02:42.417" v="1611" actId="478"/>
          <ac:cxnSpMkLst>
            <pc:docMk/>
            <pc:sldMk cId="3853243260" sldId="260"/>
            <ac:cxnSpMk id="103" creationId="{29734DBD-184C-4A91-ACD6-7F1FA60617DB}"/>
          </ac:cxnSpMkLst>
        </pc:cxnChg>
        <pc:cxnChg chg="add mod">
          <ac:chgData name="Stefan Mahabeer Ahmed" userId="956c3605-615d-4789-9cb9-25c8ef59b7e2" providerId="ADAL" clId="{0AB5F169-D208-4D31-91DF-B30094B269F0}" dt="2021-06-02T16:42:03.651" v="1723" actId="14100"/>
          <ac:cxnSpMkLst>
            <pc:docMk/>
            <pc:sldMk cId="3853243260" sldId="260"/>
            <ac:cxnSpMk id="104" creationId="{8F8828C7-87CA-4228-8BBA-AB5D682E9F51}"/>
          </ac:cxnSpMkLst>
        </pc:cxnChg>
        <pc:cxnChg chg="add mod">
          <ac:chgData name="Stefan Mahabeer Ahmed" userId="956c3605-615d-4789-9cb9-25c8ef59b7e2" providerId="ADAL" clId="{0AB5F169-D208-4D31-91DF-B30094B269F0}" dt="2021-06-02T16:41:30.154" v="1720" actId="1076"/>
          <ac:cxnSpMkLst>
            <pc:docMk/>
            <pc:sldMk cId="3853243260" sldId="260"/>
            <ac:cxnSpMk id="106" creationId="{6499FD3B-C905-4A93-A576-3FCC48D04BC8}"/>
          </ac:cxnSpMkLst>
        </pc:cxnChg>
        <pc:cxnChg chg="add mod">
          <ac:chgData name="Stefan Mahabeer Ahmed" userId="956c3605-615d-4789-9cb9-25c8ef59b7e2" providerId="ADAL" clId="{0AB5F169-D208-4D31-91DF-B30094B269F0}" dt="2021-06-02T16:41:30.154" v="1720" actId="1076"/>
          <ac:cxnSpMkLst>
            <pc:docMk/>
            <pc:sldMk cId="3853243260" sldId="260"/>
            <ac:cxnSpMk id="107" creationId="{304D6C0F-173A-45E4-9EFA-A472266CB291}"/>
          </ac:cxnSpMkLst>
        </pc:cxnChg>
        <pc:cxnChg chg="add mod">
          <ac:chgData name="Stefan Mahabeer Ahmed" userId="956c3605-615d-4789-9cb9-25c8ef59b7e2" providerId="ADAL" clId="{0AB5F169-D208-4D31-91DF-B30094B269F0}" dt="2021-06-02T16:03:48.439" v="1638" actId="571"/>
          <ac:cxnSpMkLst>
            <pc:docMk/>
            <pc:sldMk cId="3853243260" sldId="260"/>
            <ac:cxnSpMk id="108" creationId="{56192FDD-ABF0-45BA-BF69-47481EE5A94F}"/>
          </ac:cxnSpMkLst>
        </pc:cxnChg>
        <pc:cxnChg chg="add del mod">
          <ac:chgData name="Stefan Mahabeer Ahmed" userId="956c3605-615d-4789-9cb9-25c8ef59b7e2" providerId="ADAL" clId="{0AB5F169-D208-4D31-91DF-B30094B269F0}" dt="2021-06-02T17:03:31.333" v="1914" actId="478"/>
          <ac:cxnSpMkLst>
            <pc:docMk/>
            <pc:sldMk cId="3853243260" sldId="260"/>
            <ac:cxnSpMk id="132" creationId="{338348A8-80FE-4B81-AA3D-FA1238F73871}"/>
          </ac:cxnSpMkLst>
        </pc:cxnChg>
        <pc:cxnChg chg="add mod">
          <ac:chgData name="Stefan Mahabeer Ahmed" userId="956c3605-615d-4789-9cb9-25c8ef59b7e2" providerId="ADAL" clId="{0AB5F169-D208-4D31-91DF-B30094B269F0}" dt="2021-06-02T17:04:09.810" v="1923" actId="14100"/>
          <ac:cxnSpMkLst>
            <pc:docMk/>
            <pc:sldMk cId="3853243260" sldId="260"/>
            <ac:cxnSpMk id="134" creationId="{61B97C29-6784-421B-9F2F-FB6342A754AB}"/>
          </ac:cxnSpMkLst>
        </pc:cxnChg>
      </pc:sldChg>
    </pc:docChg>
  </pc:docChgLst>
  <pc:docChgLst>
    <pc:chgData name="Stefan Mahabeer Ahmed" userId="956c3605-615d-4789-9cb9-25c8ef59b7e2" providerId="ADAL" clId="{34DFB121-B64C-4D82-9918-387B75D592D6}"/>
    <pc:docChg chg="undo redo custSel modSld modMainMaster">
      <pc:chgData name="Stefan Mahabeer Ahmed" userId="956c3605-615d-4789-9cb9-25c8ef59b7e2" providerId="ADAL" clId="{34DFB121-B64C-4D82-9918-387B75D592D6}" dt="2021-06-16T17:42:03.673" v="641" actId="1037"/>
      <pc:docMkLst>
        <pc:docMk/>
      </pc:docMkLst>
      <pc:sldChg chg="addSp delSp modSp mod setBg">
        <pc:chgData name="Stefan Mahabeer Ahmed" userId="956c3605-615d-4789-9cb9-25c8ef59b7e2" providerId="ADAL" clId="{34DFB121-B64C-4D82-9918-387B75D592D6}" dt="2021-06-16T17:38:19.560" v="615" actId="207"/>
        <pc:sldMkLst>
          <pc:docMk/>
          <pc:sldMk cId="2271804621" sldId="256"/>
        </pc:sldMkLst>
        <pc:spChg chg="mod">
          <ac:chgData name="Stefan Mahabeer Ahmed" userId="956c3605-615d-4789-9cb9-25c8ef59b7e2" providerId="ADAL" clId="{34DFB121-B64C-4D82-9918-387B75D592D6}" dt="2021-06-16T17:38:19.560" v="615" actId="207"/>
          <ac:spMkLst>
            <pc:docMk/>
            <pc:sldMk cId="2271804621" sldId="256"/>
            <ac:spMk id="4" creationId="{2A03DABB-50B7-43AF-AE13-EE5948EBAB88}"/>
          </ac:spMkLst>
        </pc:spChg>
        <pc:spChg chg="add del mod">
          <ac:chgData name="Stefan Mahabeer Ahmed" userId="956c3605-615d-4789-9cb9-25c8ef59b7e2" providerId="ADAL" clId="{34DFB121-B64C-4D82-9918-387B75D592D6}" dt="2021-06-16T17:05:38.701" v="32" actId="33987"/>
          <ac:spMkLst>
            <pc:docMk/>
            <pc:sldMk cId="2271804621" sldId="256"/>
            <ac:spMk id="5" creationId="{EB8143EC-DF87-4FEA-9FD1-DE70389BCBC9}"/>
          </ac:spMkLst>
        </pc:spChg>
        <pc:spChg chg="add del mod">
          <ac:chgData name="Stefan Mahabeer Ahmed" userId="956c3605-615d-4789-9cb9-25c8ef59b7e2" providerId="ADAL" clId="{34DFB121-B64C-4D82-9918-387B75D592D6}" dt="2021-06-16T17:36:32.670" v="614" actId="33987"/>
          <ac:spMkLst>
            <pc:docMk/>
            <pc:sldMk cId="2271804621" sldId="256"/>
            <ac:spMk id="7" creationId="{E941D3D3-7DDC-41EC-894A-45C91C8514C6}"/>
          </ac:spMkLst>
        </pc:spChg>
        <pc:picChg chg="mod">
          <ac:chgData name="Stefan Mahabeer Ahmed" userId="956c3605-615d-4789-9cb9-25c8ef59b7e2" providerId="ADAL" clId="{34DFB121-B64C-4D82-9918-387B75D592D6}" dt="2021-06-16T17:08:10.278" v="54" actId="1076"/>
          <ac:picMkLst>
            <pc:docMk/>
            <pc:sldMk cId="2271804621" sldId="256"/>
            <ac:picMk id="35" creationId="{17A556A6-E9E2-4853-9FCA-3683A56E706C}"/>
          </ac:picMkLst>
        </pc:picChg>
        <pc:picChg chg="mod">
          <ac:chgData name="Stefan Mahabeer Ahmed" userId="956c3605-615d-4789-9cb9-25c8ef59b7e2" providerId="ADAL" clId="{34DFB121-B64C-4D82-9918-387B75D592D6}" dt="2021-06-16T17:07:38.684" v="43" actId="1076"/>
          <ac:picMkLst>
            <pc:docMk/>
            <pc:sldMk cId="2271804621" sldId="256"/>
            <ac:picMk id="36" creationId="{AE9B1CCD-7FD8-42BE-A954-3600A14FF626}"/>
          </ac:picMkLst>
        </pc:picChg>
        <pc:picChg chg="mod">
          <ac:chgData name="Stefan Mahabeer Ahmed" userId="956c3605-615d-4789-9cb9-25c8ef59b7e2" providerId="ADAL" clId="{34DFB121-B64C-4D82-9918-387B75D592D6}" dt="2021-06-16T17:08:21.857" v="58" actId="1076"/>
          <ac:picMkLst>
            <pc:docMk/>
            <pc:sldMk cId="2271804621" sldId="256"/>
            <ac:picMk id="40" creationId="{BE84651D-8BDE-4DC7-A1A1-22D88B7B1F72}"/>
          </ac:picMkLst>
        </pc:picChg>
        <pc:picChg chg="mod">
          <ac:chgData name="Stefan Mahabeer Ahmed" userId="956c3605-615d-4789-9cb9-25c8ef59b7e2" providerId="ADAL" clId="{34DFB121-B64C-4D82-9918-387B75D592D6}" dt="2021-06-16T17:07:58.044" v="53" actId="1035"/>
          <ac:picMkLst>
            <pc:docMk/>
            <pc:sldMk cId="2271804621" sldId="256"/>
            <ac:picMk id="45" creationId="{76F0DB8F-79EB-4839-AD90-43699F2BE2CE}"/>
          </ac:picMkLst>
        </pc:picChg>
        <pc:cxnChg chg="mod">
          <ac:chgData name="Stefan Mahabeer Ahmed" userId="956c3605-615d-4789-9cb9-25c8ef59b7e2" providerId="ADAL" clId="{34DFB121-B64C-4D82-9918-387B75D592D6}" dt="2021-06-16T17:07:55.948" v="49" actId="1038"/>
          <ac:cxnSpMkLst>
            <pc:docMk/>
            <pc:sldMk cId="2271804621" sldId="256"/>
            <ac:cxnSpMk id="33" creationId="{FAF7EABC-4157-4168-AC03-32EDEB7883FA}"/>
          </ac:cxnSpMkLst>
        </pc:cxnChg>
      </pc:sldChg>
      <pc:sldChg chg="addSp delSp modSp mod">
        <pc:chgData name="Stefan Mahabeer Ahmed" userId="956c3605-615d-4789-9cb9-25c8ef59b7e2" providerId="ADAL" clId="{34DFB121-B64C-4D82-9918-387B75D592D6}" dt="2021-06-16T17:40:56.973" v="617"/>
        <pc:sldMkLst>
          <pc:docMk/>
          <pc:sldMk cId="3506781348" sldId="257"/>
        </pc:sldMkLst>
        <pc:spChg chg="del">
          <ac:chgData name="Stefan Mahabeer Ahmed" userId="956c3605-615d-4789-9cb9-25c8ef59b7e2" providerId="ADAL" clId="{34DFB121-B64C-4D82-9918-387B75D592D6}" dt="2021-06-16T17:40:56.108" v="616" actId="478"/>
          <ac:spMkLst>
            <pc:docMk/>
            <pc:sldMk cId="3506781348" sldId="257"/>
            <ac:spMk id="2" creationId="{106DCBC1-7F67-4911-B40D-5F8DBDA88EF6}"/>
          </ac:spMkLst>
        </pc:spChg>
        <pc:spChg chg="mod">
          <ac:chgData name="Stefan Mahabeer Ahmed" userId="956c3605-615d-4789-9cb9-25c8ef59b7e2" providerId="ADAL" clId="{34DFB121-B64C-4D82-9918-387B75D592D6}" dt="2021-06-16T17:24:43.486" v="426" actId="2711"/>
          <ac:spMkLst>
            <pc:docMk/>
            <pc:sldMk cId="3506781348" sldId="257"/>
            <ac:spMk id="24" creationId="{B0EF69AB-2D7D-4AE9-94C2-028BE47526D4}"/>
          </ac:spMkLst>
        </pc:spChg>
        <pc:spChg chg="add mod">
          <ac:chgData name="Stefan Mahabeer Ahmed" userId="956c3605-615d-4789-9cb9-25c8ef59b7e2" providerId="ADAL" clId="{34DFB121-B64C-4D82-9918-387B75D592D6}" dt="2021-06-16T17:40:56.973" v="617"/>
          <ac:spMkLst>
            <pc:docMk/>
            <pc:sldMk cId="3506781348" sldId="257"/>
            <ac:spMk id="25" creationId="{F7CC896C-D23F-4019-A366-999AF7C76937}"/>
          </ac:spMkLst>
        </pc:spChg>
      </pc:sldChg>
      <pc:sldChg chg="addSp delSp modSp mod">
        <pc:chgData name="Stefan Mahabeer Ahmed" userId="956c3605-615d-4789-9cb9-25c8ef59b7e2" providerId="ADAL" clId="{34DFB121-B64C-4D82-9918-387B75D592D6}" dt="2021-06-16T17:41:03.595" v="619"/>
        <pc:sldMkLst>
          <pc:docMk/>
          <pc:sldMk cId="4242063566" sldId="258"/>
        </pc:sldMkLst>
        <pc:spChg chg="del">
          <ac:chgData name="Stefan Mahabeer Ahmed" userId="956c3605-615d-4789-9cb9-25c8ef59b7e2" providerId="ADAL" clId="{34DFB121-B64C-4D82-9918-387B75D592D6}" dt="2021-06-16T17:41:02.455" v="618" actId="478"/>
          <ac:spMkLst>
            <pc:docMk/>
            <pc:sldMk cId="4242063566" sldId="258"/>
            <ac:spMk id="2" creationId="{DFDC5004-27C2-4318-ACD8-14695767DB1F}"/>
          </ac:spMkLst>
        </pc:spChg>
        <pc:spChg chg="mod">
          <ac:chgData name="Stefan Mahabeer Ahmed" userId="956c3605-615d-4789-9cb9-25c8ef59b7e2" providerId="ADAL" clId="{34DFB121-B64C-4D82-9918-387B75D592D6}" dt="2021-06-16T17:25:38.850" v="433" actId="207"/>
          <ac:spMkLst>
            <pc:docMk/>
            <pc:sldMk cId="4242063566" sldId="258"/>
            <ac:spMk id="6" creationId="{33F77C35-35E7-4C4E-8581-0A101C722D6B}"/>
          </ac:spMkLst>
        </pc:spChg>
        <pc:spChg chg="mod">
          <ac:chgData name="Stefan Mahabeer Ahmed" userId="956c3605-615d-4789-9cb9-25c8ef59b7e2" providerId="ADAL" clId="{34DFB121-B64C-4D82-9918-387B75D592D6}" dt="2021-06-16T17:28:11.111" v="491" actId="207"/>
          <ac:spMkLst>
            <pc:docMk/>
            <pc:sldMk cId="4242063566" sldId="258"/>
            <ac:spMk id="7" creationId="{30CACC4D-7FBC-48D3-A43F-41E9AE14CF1E}"/>
          </ac:spMkLst>
        </pc:spChg>
        <pc:spChg chg="mod">
          <ac:chgData name="Stefan Mahabeer Ahmed" userId="956c3605-615d-4789-9cb9-25c8ef59b7e2" providerId="ADAL" clId="{34DFB121-B64C-4D82-9918-387B75D592D6}" dt="2021-06-16T17:26:55.151" v="485" actId="1038"/>
          <ac:spMkLst>
            <pc:docMk/>
            <pc:sldMk cId="4242063566" sldId="258"/>
            <ac:spMk id="13" creationId="{9AA05C46-8E6D-4FFC-A985-ACA8AEEE618A}"/>
          </ac:spMkLst>
        </pc:spChg>
        <pc:spChg chg="mod">
          <ac:chgData name="Stefan Mahabeer Ahmed" userId="956c3605-615d-4789-9cb9-25c8ef59b7e2" providerId="ADAL" clId="{34DFB121-B64C-4D82-9918-387B75D592D6}" dt="2021-06-16T17:14:46.978" v="296" actId="20577"/>
          <ac:spMkLst>
            <pc:docMk/>
            <pc:sldMk cId="4242063566" sldId="258"/>
            <ac:spMk id="14" creationId="{912077FB-704E-41BF-BBE5-8ED8EA4F5D35}"/>
          </ac:spMkLst>
        </pc:spChg>
        <pc:spChg chg="mod">
          <ac:chgData name="Stefan Mahabeer Ahmed" userId="956c3605-615d-4789-9cb9-25c8ef59b7e2" providerId="ADAL" clId="{34DFB121-B64C-4D82-9918-387B75D592D6}" dt="2021-06-16T17:15:27.706" v="319" actId="20577"/>
          <ac:spMkLst>
            <pc:docMk/>
            <pc:sldMk cId="4242063566" sldId="258"/>
            <ac:spMk id="15" creationId="{C2DD3E98-297D-474C-A323-72C7A55C0458}"/>
          </ac:spMkLst>
        </pc:spChg>
        <pc:spChg chg="add mod">
          <ac:chgData name="Stefan Mahabeer Ahmed" userId="956c3605-615d-4789-9cb9-25c8ef59b7e2" providerId="ADAL" clId="{34DFB121-B64C-4D82-9918-387B75D592D6}" dt="2021-06-16T17:41:03.595" v="619"/>
          <ac:spMkLst>
            <pc:docMk/>
            <pc:sldMk cId="4242063566" sldId="258"/>
            <ac:spMk id="18" creationId="{894E5D7A-0E82-42B3-9189-41A504222AC5}"/>
          </ac:spMkLst>
        </pc:spChg>
      </pc:sldChg>
      <pc:sldChg chg="addSp delSp modSp mod">
        <pc:chgData name="Stefan Mahabeer Ahmed" userId="956c3605-615d-4789-9cb9-25c8ef59b7e2" providerId="ADAL" clId="{34DFB121-B64C-4D82-9918-387B75D592D6}" dt="2021-06-16T17:42:03.673" v="641" actId="1037"/>
        <pc:sldMkLst>
          <pc:docMk/>
          <pc:sldMk cId="595510944" sldId="259"/>
        </pc:sldMkLst>
        <pc:spChg chg="del">
          <ac:chgData name="Stefan Mahabeer Ahmed" userId="956c3605-615d-4789-9cb9-25c8ef59b7e2" providerId="ADAL" clId="{34DFB121-B64C-4D82-9918-387B75D592D6}" dt="2021-06-16T17:41:15.773" v="622" actId="478"/>
          <ac:spMkLst>
            <pc:docMk/>
            <pc:sldMk cId="595510944" sldId="259"/>
            <ac:spMk id="2" creationId="{BC36AE1D-9202-45D4-90D6-0966F5C8344C}"/>
          </ac:spMkLst>
        </pc:spChg>
        <pc:spChg chg="mod">
          <ac:chgData name="Stefan Mahabeer Ahmed" userId="956c3605-615d-4789-9cb9-25c8ef59b7e2" providerId="ADAL" clId="{34DFB121-B64C-4D82-9918-387B75D592D6}" dt="2021-06-16T17:41:32.108" v="625" actId="207"/>
          <ac:spMkLst>
            <pc:docMk/>
            <pc:sldMk cId="595510944" sldId="259"/>
            <ac:spMk id="6" creationId="{A88287B0-5B9D-4956-A57F-C192D6FA54E7}"/>
          </ac:spMkLst>
        </pc:spChg>
        <pc:spChg chg="mod">
          <ac:chgData name="Stefan Mahabeer Ahmed" userId="956c3605-615d-4789-9cb9-25c8ef59b7e2" providerId="ADAL" clId="{34DFB121-B64C-4D82-9918-387B75D592D6}" dt="2021-06-16T17:42:03.673" v="641" actId="1037"/>
          <ac:spMkLst>
            <pc:docMk/>
            <pc:sldMk cId="595510944" sldId="259"/>
            <ac:spMk id="7" creationId="{E4E9DB33-F4D9-473E-A554-FBF4ADAD9DEF}"/>
          </ac:spMkLst>
        </pc:spChg>
        <pc:spChg chg="add mod">
          <ac:chgData name="Stefan Mahabeer Ahmed" userId="956c3605-615d-4789-9cb9-25c8ef59b7e2" providerId="ADAL" clId="{34DFB121-B64C-4D82-9918-387B75D592D6}" dt="2021-06-16T17:41:16.858" v="623"/>
          <ac:spMkLst>
            <pc:docMk/>
            <pc:sldMk cId="595510944" sldId="259"/>
            <ac:spMk id="14" creationId="{6E63A2C9-ECBF-4BAB-A0B0-A354BC0F8E51}"/>
          </ac:spMkLst>
        </pc:spChg>
      </pc:sldChg>
      <pc:sldChg chg="addSp delSp modSp mod">
        <pc:chgData name="Stefan Mahabeer Ahmed" userId="956c3605-615d-4789-9cb9-25c8ef59b7e2" providerId="ADAL" clId="{34DFB121-B64C-4D82-9918-387B75D592D6}" dt="2021-06-16T17:41:11.055" v="621"/>
        <pc:sldMkLst>
          <pc:docMk/>
          <pc:sldMk cId="1135435509" sldId="261"/>
        </pc:sldMkLst>
        <pc:spChg chg="mod">
          <ac:chgData name="Stefan Mahabeer Ahmed" userId="956c3605-615d-4789-9cb9-25c8ef59b7e2" providerId="ADAL" clId="{34DFB121-B64C-4D82-9918-387B75D592D6}" dt="2021-06-16T17:32:23.596" v="593" actId="207"/>
          <ac:spMkLst>
            <pc:docMk/>
            <pc:sldMk cId="1135435509" sldId="261"/>
            <ac:spMk id="2" creationId="{774B600D-B73E-48FA-AE5E-CFA275BA42EE}"/>
          </ac:spMkLst>
        </pc:spChg>
        <pc:spChg chg="mod">
          <ac:chgData name="Stefan Mahabeer Ahmed" userId="956c3605-615d-4789-9cb9-25c8ef59b7e2" providerId="ADAL" clId="{34DFB121-B64C-4D82-9918-387B75D592D6}" dt="2021-06-16T17:28:28.014" v="493" actId="207"/>
          <ac:spMkLst>
            <pc:docMk/>
            <pc:sldMk cId="1135435509" sldId="261"/>
            <ac:spMk id="3" creationId="{5AB744E8-2249-43B0-A4DB-8463084E4235}"/>
          </ac:spMkLst>
        </pc:spChg>
        <pc:spChg chg="mod">
          <ac:chgData name="Stefan Mahabeer Ahmed" userId="956c3605-615d-4789-9cb9-25c8ef59b7e2" providerId="ADAL" clId="{34DFB121-B64C-4D82-9918-387B75D592D6}" dt="2021-06-16T17:32:37.266" v="596" actId="207"/>
          <ac:spMkLst>
            <pc:docMk/>
            <pc:sldMk cId="1135435509" sldId="261"/>
            <ac:spMk id="11" creationId="{C37D6EC8-F4F7-4294-8172-66834DD698BB}"/>
          </ac:spMkLst>
        </pc:spChg>
        <pc:spChg chg="mod">
          <ac:chgData name="Stefan Mahabeer Ahmed" userId="956c3605-615d-4789-9cb9-25c8ef59b7e2" providerId="ADAL" clId="{34DFB121-B64C-4D82-9918-387B75D592D6}" dt="2021-06-16T17:33:01.944" v="602" actId="207"/>
          <ac:spMkLst>
            <pc:docMk/>
            <pc:sldMk cId="1135435509" sldId="261"/>
            <ac:spMk id="13" creationId="{90E4CA44-4A5D-488B-A03D-49F767FAA165}"/>
          </ac:spMkLst>
        </pc:spChg>
        <pc:spChg chg="mod">
          <ac:chgData name="Stefan Mahabeer Ahmed" userId="956c3605-615d-4789-9cb9-25c8ef59b7e2" providerId="ADAL" clId="{34DFB121-B64C-4D82-9918-387B75D592D6}" dt="2021-06-16T17:32:55.068" v="600" actId="207"/>
          <ac:spMkLst>
            <pc:docMk/>
            <pc:sldMk cId="1135435509" sldId="261"/>
            <ac:spMk id="29" creationId="{13347EE8-9259-4997-84B2-89ECEC2466A9}"/>
          </ac:spMkLst>
        </pc:spChg>
        <pc:spChg chg="mod">
          <ac:chgData name="Stefan Mahabeer Ahmed" userId="956c3605-615d-4789-9cb9-25c8ef59b7e2" providerId="ADAL" clId="{34DFB121-B64C-4D82-9918-387B75D592D6}" dt="2021-06-16T17:32:46.837" v="598" actId="207"/>
          <ac:spMkLst>
            <pc:docMk/>
            <pc:sldMk cId="1135435509" sldId="261"/>
            <ac:spMk id="31" creationId="{EA06A011-B8CE-469E-B7B9-FB207C79EBE6}"/>
          </ac:spMkLst>
        </pc:spChg>
        <pc:spChg chg="mod">
          <ac:chgData name="Stefan Mahabeer Ahmed" userId="956c3605-615d-4789-9cb9-25c8ef59b7e2" providerId="ADAL" clId="{34DFB121-B64C-4D82-9918-387B75D592D6}" dt="2021-06-16T17:18:52.128" v="356" actId="1037"/>
          <ac:spMkLst>
            <pc:docMk/>
            <pc:sldMk cId="1135435509" sldId="261"/>
            <ac:spMk id="58" creationId="{0470CAB1-9329-4B68-9CD8-50BB832B351E}"/>
          </ac:spMkLst>
        </pc:spChg>
        <pc:spChg chg="add mod">
          <ac:chgData name="Stefan Mahabeer Ahmed" userId="956c3605-615d-4789-9cb9-25c8ef59b7e2" providerId="ADAL" clId="{34DFB121-B64C-4D82-9918-387B75D592D6}" dt="2021-06-16T17:41:11.055" v="621"/>
          <ac:spMkLst>
            <pc:docMk/>
            <pc:sldMk cId="1135435509" sldId="261"/>
            <ac:spMk id="64" creationId="{397E69CE-B9EE-4B75-9C1B-93A30748F164}"/>
          </ac:spMkLst>
        </pc:spChg>
        <pc:spChg chg="mod">
          <ac:chgData name="Stefan Mahabeer Ahmed" userId="956c3605-615d-4789-9cb9-25c8ef59b7e2" providerId="ADAL" clId="{34DFB121-B64C-4D82-9918-387B75D592D6}" dt="2021-06-16T17:32:32.804" v="595" actId="207"/>
          <ac:spMkLst>
            <pc:docMk/>
            <pc:sldMk cId="1135435509" sldId="261"/>
            <ac:spMk id="65" creationId="{FB1AD665-C4EC-4CD0-A528-4F10F606FF90}"/>
          </ac:spMkLst>
        </pc:spChg>
        <pc:spChg chg="mod">
          <ac:chgData name="Stefan Mahabeer Ahmed" userId="956c3605-615d-4789-9cb9-25c8ef59b7e2" providerId="ADAL" clId="{34DFB121-B64C-4D82-9918-387B75D592D6}" dt="2021-06-16T17:04:08.483" v="30" actId="20577"/>
          <ac:spMkLst>
            <pc:docMk/>
            <pc:sldMk cId="1135435509" sldId="261"/>
            <ac:spMk id="69" creationId="{E07435AA-9CE8-4FA6-908A-86C651DA6A8C}"/>
          </ac:spMkLst>
        </pc:spChg>
        <pc:spChg chg="mod">
          <ac:chgData name="Stefan Mahabeer Ahmed" userId="956c3605-615d-4789-9cb9-25c8ef59b7e2" providerId="ADAL" clId="{34DFB121-B64C-4D82-9918-387B75D592D6}" dt="2021-06-16T17:00:56.210" v="26" actId="1036"/>
          <ac:spMkLst>
            <pc:docMk/>
            <pc:sldMk cId="1135435509" sldId="261"/>
            <ac:spMk id="87" creationId="{D7748A55-BEEB-46C1-B08C-A05D0172B2A9}"/>
          </ac:spMkLst>
        </pc:spChg>
        <pc:spChg chg="del">
          <ac:chgData name="Stefan Mahabeer Ahmed" userId="956c3605-615d-4789-9cb9-25c8ef59b7e2" providerId="ADAL" clId="{34DFB121-B64C-4D82-9918-387B75D592D6}" dt="2021-06-16T17:41:09.923" v="620" actId="478"/>
          <ac:spMkLst>
            <pc:docMk/>
            <pc:sldMk cId="1135435509" sldId="261"/>
            <ac:spMk id="88" creationId="{A2E29BD2-DE40-4F3C-B058-F901B7C9B99B}"/>
          </ac:spMkLst>
        </pc:spChg>
        <pc:spChg chg="mod">
          <ac:chgData name="Stefan Mahabeer Ahmed" userId="956c3605-615d-4789-9cb9-25c8ef59b7e2" providerId="ADAL" clId="{34DFB121-B64C-4D82-9918-387B75D592D6}" dt="2021-06-16T17:28:43.007" v="494" actId="207"/>
          <ac:spMkLst>
            <pc:docMk/>
            <pc:sldMk cId="1135435509" sldId="261"/>
            <ac:spMk id="89" creationId="{29607C9B-D974-4703-9778-A5BB0E1B8283}"/>
          </ac:spMkLst>
        </pc:spChg>
        <pc:spChg chg="mod">
          <ac:chgData name="Stefan Mahabeer Ahmed" userId="956c3605-615d-4789-9cb9-25c8ef59b7e2" providerId="ADAL" clId="{34DFB121-B64C-4D82-9918-387B75D592D6}" dt="2021-06-16T16:53:33.634" v="14" actId="1038"/>
          <ac:spMkLst>
            <pc:docMk/>
            <pc:sldMk cId="1135435509" sldId="261"/>
            <ac:spMk id="94" creationId="{52E74D56-5B8A-41E1-904C-145433F99CC1}"/>
          </ac:spMkLst>
        </pc:spChg>
        <pc:spChg chg="mod">
          <ac:chgData name="Stefan Mahabeer Ahmed" userId="956c3605-615d-4789-9cb9-25c8ef59b7e2" providerId="ADAL" clId="{34DFB121-B64C-4D82-9918-387B75D592D6}" dt="2021-06-16T17:01:45.546" v="28" actId="20577"/>
          <ac:spMkLst>
            <pc:docMk/>
            <pc:sldMk cId="1135435509" sldId="261"/>
            <ac:spMk id="95" creationId="{963034BC-EED3-4D94-A4D8-EC50BEEBEAAD}"/>
          </ac:spMkLst>
        </pc:spChg>
        <pc:spChg chg="mod">
          <ac:chgData name="Stefan Mahabeer Ahmed" userId="956c3605-615d-4789-9cb9-25c8ef59b7e2" providerId="ADAL" clId="{34DFB121-B64C-4D82-9918-387B75D592D6}" dt="2021-06-16T17:17:00.599" v="322" actId="1037"/>
          <ac:spMkLst>
            <pc:docMk/>
            <pc:sldMk cId="1135435509" sldId="261"/>
            <ac:spMk id="100" creationId="{97DE8667-DB24-4C61-A293-A66CA996A56B}"/>
          </ac:spMkLst>
        </pc:spChg>
        <pc:spChg chg="mod">
          <ac:chgData name="Stefan Mahabeer Ahmed" userId="956c3605-615d-4789-9cb9-25c8ef59b7e2" providerId="ADAL" clId="{34DFB121-B64C-4D82-9918-387B75D592D6}" dt="2021-06-16T17:23:45.700" v="402" actId="1037"/>
          <ac:spMkLst>
            <pc:docMk/>
            <pc:sldMk cId="1135435509" sldId="261"/>
            <ac:spMk id="103" creationId="{2B07595D-B613-466E-BCE5-EDDFC3EF59A5}"/>
          </ac:spMkLst>
        </pc:spChg>
        <pc:spChg chg="mod">
          <ac:chgData name="Stefan Mahabeer Ahmed" userId="956c3605-615d-4789-9cb9-25c8ef59b7e2" providerId="ADAL" clId="{34DFB121-B64C-4D82-9918-387B75D592D6}" dt="2021-06-16T17:19:24.769" v="389" actId="1037"/>
          <ac:spMkLst>
            <pc:docMk/>
            <pc:sldMk cId="1135435509" sldId="261"/>
            <ac:spMk id="128" creationId="{05673950-9FA7-4C07-8BDD-1B166F9FC9D8}"/>
          </ac:spMkLst>
        </pc:spChg>
        <pc:spChg chg="mod">
          <ac:chgData name="Stefan Mahabeer Ahmed" userId="956c3605-615d-4789-9cb9-25c8ef59b7e2" providerId="ADAL" clId="{34DFB121-B64C-4D82-9918-387B75D592D6}" dt="2021-06-16T17:19:24.769" v="389" actId="1037"/>
          <ac:spMkLst>
            <pc:docMk/>
            <pc:sldMk cId="1135435509" sldId="261"/>
            <ac:spMk id="129" creationId="{7F353ECF-C93D-4771-99F2-BEA3CBB9285E}"/>
          </ac:spMkLst>
        </pc:spChg>
        <pc:cxnChg chg="add mod">
          <ac:chgData name="Stefan Mahabeer Ahmed" userId="956c3605-615d-4789-9cb9-25c8ef59b7e2" providerId="ADAL" clId="{34DFB121-B64C-4D82-9918-387B75D592D6}" dt="2021-06-16T17:31:22.309" v="591" actId="692"/>
          <ac:cxnSpMkLst>
            <pc:docMk/>
            <pc:sldMk cId="1135435509" sldId="261"/>
            <ac:cxnSpMk id="5" creationId="{5D76CFA0-59D3-4CF7-9D01-758CBAD9E5DA}"/>
          </ac:cxnSpMkLst>
        </pc:cxnChg>
        <pc:cxnChg chg="mod">
          <ac:chgData name="Stefan Mahabeer Ahmed" userId="956c3605-615d-4789-9cb9-25c8ef59b7e2" providerId="ADAL" clId="{34DFB121-B64C-4D82-9918-387B75D592D6}" dt="2021-06-16T16:53:45.217" v="17" actId="1038"/>
          <ac:cxnSpMkLst>
            <pc:docMk/>
            <pc:sldMk cId="1135435509" sldId="261"/>
            <ac:cxnSpMk id="81" creationId="{A3BF7EE3-1465-4C58-8BAE-1C4017D915CA}"/>
          </ac:cxnSpMkLst>
        </pc:cxnChg>
      </pc:sldChg>
      <pc:sldMasterChg chg="setBg modSldLayout">
        <pc:chgData name="Stefan Mahabeer Ahmed" userId="956c3605-615d-4789-9cb9-25c8ef59b7e2" providerId="ADAL" clId="{34DFB121-B64C-4D82-9918-387B75D592D6}" dt="2021-06-16T17:24:17.030" v="424"/>
        <pc:sldMasterMkLst>
          <pc:docMk/>
          <pc:sldMasterMk cId="1193473999" sldId="2147483648"/>
        </pc:sldMasterMkLst>
        <pc:sldLayoutChg chg="setBg">
          <pc:chgData name="Stefan Mahabeer Ahmed" userId="956c3605-615d-4789-9cb9-25c8ef59b7e2" providerId="ADAL" clId="{34DFB121-B64C-4D82-9918-387B75D592D6}" dt="2021-06-16T17:24:17.030" v="424"/>
          <pc:sldLayoutMkLst>
            <pc:docMk/>
            <pc:sldMasterMk cId="1193473999" sldId="2147483648"/>
            <pc:sldLayoutMk cId="3471353591" sldId="2147483649"/>
          </pc:sldLayoutMkLst>
        </pc:sldLayoutChg>
        <pc:sldLayoutChg chg="setBg">
          <pc:chgData name="Stefan Mahabeer Ahmed" userId="956c3605-615d-4789-9cb9-25c8ef59b7e2" providerId="ADAL" clId="{34DFB121-B64C-4D82-9918-387B75D592D6}" dt="2021-06-16T17:24:17.030" v="424"/>
          <pc:sldLayoutMkLst>
            <pc:docMk/>
            <pc:sldMasterMk cId="1193473999" sldId="2147483648"/>
            <pc:sldLayoutMk cId="380138084" sldId="2147483650"/>
          </pc:sldLayoutMkLst>
        </pc:sldLayoutChg>
        <pc:sldLayoutChg chg="setBg">
          <pc:chgData name="Stefan Mahabeer Ahmed" userId="956c3605-615d-4789-9cb9-25c8ef59b7e2" providerId="ADAL" clId="{34DFB121-B64C-4D82-9918-387B75D592D6}" dt="2021-06-16T17:24:17.030" v="424"/>
          <pc:sldLayoutMkLst>
            <pc:docMk/>
            <pc:sldMasterMk cId="1193473999" sldId="2147483648"/>
            <pc:sldLayoutMk cId="1478013349" sldId="2147483651"/>
          </pc:sldLayoutMkLst>
        </pc:sldLayoutChg>
        <pc:sldLayoutChg chg="setBg">
          <pc:chgData name="Stefan Mahabeer Ahmed" userId="956c3605-615d-4789-9cb9-25c8ef59b7e2" providerId="ADAL" clId="{34DFB121-B64C-4D82-9918-387B75D592D6}" dt="2021-06-16T17:24:17.030" v="424"/>
          <pc:sldLayoutMkLst>
            <pc:docMk/>
            <pc:sldMasterMk cId="1193473999" sldId="2147483648"/>
            <pc:sldLayoutMk cId="4049383203" sldId="2147483652"/>
          </pc:sldLayoutMkLst>
        </pc:sldLayoutChg>
        <pc:sldLayoutChg chg="setBg">
          <pc:chgData name="Stefan Mahabeer Ahmed" userId="956c3605-615d-4789-9cb9-25c8ef59b7e2" providerId="ADAL" clId="{34DFB121-B64C-4D82-9918-387B75D592D6}" dt="2021-06-16T17:24:17.030" v="424"/>
          <pc:sldLayoutMkLst>
            <pc:docMk/>
            <pc:sldMasterMk cId="1193473999" sldId="2147483648"/>
            <pc:sldLayoutMk cId="2866447056" sldId="2147483653"/>
          </pc:sldLayoutMkLst>
        </pc:sldLayoutChg>
        <pc:sldLayoutChg chg="setBg">
          <pc:chgData name="Stefan Mahabeer Ahmed" userId="956c3605-615d-4789-9cb9-25c8ef59b7e2" providerId="ADAL" clId="{34DFB121-B64C-4D82-9918-387B75D592D6}" dt="2021-06-16T17:24:17.030" v="424"/>
          <pc:sldLayoutMkLst>
            <pc:docMk/>
            <pc:sldMasterMk cId="1193473999" sldId="2147483648"/>
            <pc:sldLayoutMk cId="968702636" sldId="2147483654"/>
          </pc:sldLayoutMkLst>
        </pc:sldLayoutChg>
        <pc:sldLayoutChg chg="setBg">
          <pc:chgData name="Stefan Mahabeer Ahmed" userId="956c3605-615d-4789-9cb9-25c8ef59b7e2" providerId="ADAL" clId="{34DFB121-B64C-4D82-9918-387B75D592D6}" dt="2021-06-16T17:24:17.030" v="424"/>
          <pc:sldLayoutMkLst>
            <pc:docMk/>
            <pc:sldMasterMk cId="1193473999" sldId="2147483648"/>
            <pc:sldLayoutMk cId="430968188" sldId="2147483655"/>
          </pc:sldLayoutMkLst>
        </pc:sldLayoutChg>
        <pc:sldLayoutChg chg="setBg">
          <pc:chgData name="Stefan Mahabeer Ahmed" userId="956c3605-615d-4789-9cb9-25c8ef59b7e2" providerId="ADAL" clId="{34DFB121-B64C-4D82-9918-387B75D592D6}" dt="2021-06-16T17:24:17.030" v="424"/>
          <pc:sldLayoutMkLst>
            <pc:docMk/>
            <pc:sldMasterMk cId="1193473999" sldId="2147483648"/>
            <pc:sldLayoutMk cId="1834720344" sldId="2147483656"/>
          </pc:sldLayoutMkLst>
        </pc:sldLayoutChg>
        <pc:sldLayoutChg chg="setBg">
          <pc:chgData name="Stefan Mahabeer Ahmed" userId="956c3605-615d-4789-9cb9-25c8ef59b7e2" providerId="ADAL" clId="{34DFB121-B64C-4D82-9918-387B75D592D6}" dt="2021-06-16T17:24:17.030" v="424"/>
          <pc:sldLayoutMkLst>
            <pc:docMk/>
            <pc:sldMasterMk cId="1193473999" sldId="2147483648"/>
            <pc:sldLayoutMk cId="2820867242" sldId="2147483657"/>
          </pc:sldLayoutMkLst>
        </pc:sldLayoutChg>
        <pc:sldLayoutChg chg="setBg">
          <pc:chgData name="Stefan Mahabeer Ahmed" userId="956c3605-615d-4789-9cb9-25c8ef59b7e2" providerId="ADAL" clId="{34DFB121-B64C-4D82-9918-387B75D592D6}" dt="2021-06-16T17:24:17.030" v="424"/>
          <pc:sldLayoutMkLst>
            <pc:docMk/>
            <pc:sldMasterMk cId="1193473999" sldId="2147483648"/>
            <pc:sldLayoutMk cId="1662044267" sldId="2147483658"/>
          </pc:sldLayoutMkLst>
        </pc:sldLayoutChg>
        <pc:sldLayoutChg chg="setBg">
          <pc:chgData name="Stefan Mahabeer Ahmed" userId="956c3605-615d-4789-9cb9-25c8ef59b7e2" providerId="ADAL" clId="{34DFB121-B64C-4D82-9918-387B75D592D6}" dt="2021-06-16T17:24:17.030" v="424"/>
          <pc:sldLayoutMkLst>
            <pc:docMk/>
            <pc:sldMasterMk cId="1193473999" sldId="2147483648"/>
            <pc:sldLayoutMk cId="1019614562" sldId="214748365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EDBD9-DA92-47C2-8934-83B662DA30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FA0057-C6D7-4E3A-8567-99AE8DFC43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1EF9C-C0CF-4348-AA12-F88EBD6B5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7B229-24C7-41B3-AADA-28852D0D7FAF}" type="datetimeFigureOut">
              <a:rPr lang="en-GB" smtClean="0"/>
              <a:t>12/02/2022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A6639F-337D-432E-9020-961850D94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48F45-D1E4-4B57-BA19-7164DF712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DE944-5CBF-4D75-A3D3-CBC23771C7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1353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B0E10-0077-4DB5-80A4-FD9AA255B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E5F6ED-1110-4B75-85F4-C10806FBAB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FA7F7C-F0D4-4C43-A3F8-D77A24D9B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7B229-24C7-41B3-AADA-28852D0D7FAF}" type="datetimeFigureOut">
              <a:rPr lang="en-GB" smtClean="0"/>
              <a:t>12/02/2022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0897A2-E6B7-4A0E-870F-57C44430D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633075-6007-4697-A3AD-14074FF57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DE944-5CBF-4D75-A3D3-CBC23771C7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2044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094ECD-1E5A-471D-A0A6-094644BF84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6EFF24-EDE7-4375-9F16-2C8AB63926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7F760E-B6FC-4E2A-AB8E-B8DA2E207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7B229-24C7-41B3-AADA-28852D0D7FAF}" type="datetimeFigureOut">
              <a:rPr lang="en-GB" smtClean="0"/>
              <a:t>12/02/2022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8FC3AB-17F1-4339-8277-8C999D51F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73600-0213-415A-BD84-FA1FB65B6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DE944-5CBF-4D75-A3D3-CBC23771C7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9614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A3F61-3193-4D39-870D-D87CB91BA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F7CAD-EA87-4080-BF15-B99141FB98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ED3106-3A74-4DE8-B740-55744C8D6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7B229-24C7-41B3-AADA-28852D0D7FAF}" type="datetimeFigureOut">
              <a:rPr lang="en-GB" smtClean="0"/>
              <a:t>12/02/2022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0576EF-398F-4F49-9BD7-A98BE8FEF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24BE40-1CA2-4549-9B89-76C386747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DE944-5CBF-4D75-A3D3-CBC23771C7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138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DC257-2559-478C-8652-FF64E4201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AE3C23-C158-4ACD-A010-82E9FE979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3EDC18-640E-49FD-9175-1F987C559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7B229-24C7-41B3-AADA-28852D0D7FAF}" type="datetimeFigureOut">
              <a:rPr lang="en-GB" smtClean="0"/>
              <a:t>12/02/2022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E63DB3-0EBA-4BD4-A734-3845CF4BA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784ECD-5586-42BD-B66C-8EB864923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DE944-5CBF-4D75-A3D3-CBC23771C7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8013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B69E6-9C0A-41D1-BD87-62D0EC6D9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498E9-8CF6-4CBD-B0C9-6934EA349A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C36755-1FD4-4FA8-80F6-AD5A39E0EC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D5CF23-D36C-4806-8AB0-911F7137D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7B229-24C7-41B3-AADA-28852D0D7FAF}" type="datetimeFigureOut">
              <a:rPr lang="en-GB" smtClean="0"/>
              <a:t>12/02/2022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3C0E05-96A1-45B7-86AC-6A4E014F5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5A6762-5F7C-4EBF-9BEE-5844BD1D3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DE944-5CBF-4D75-A3D3-CBC23771C7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9383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B79BE-FC8F-4A51-AA27-B416A1138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78FBDF-6B77-4161-93C4-3859153644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F658A8-3805-4EC7-8056-FDD1152379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DEAEB7-D85B-4DAE-BC47-57B91330D2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05D681-E4EC-4454-B12E-C0805B61AA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7DDEC4-BA86-47F4-B01F-017A1A566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7B229-24C7-41B3-AADA-28852D0D7FAF}" type="datetimeFigureOut">
              <a:rPr lang="en-GB" smtClean="0"/>
              <a:t>12/02/2022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18CF6C-90AA-424D-A141-C271CA7E5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9F76B6-35B1-4139-AA86-3FB0E7904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DE944-5CBF-4D75-A3D3-CBC23771C7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6447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AD1F0-B2BD-4DEC-9B7C-3F3E8624C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EF118B-0D88-4595-9902-99ECFF7F9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7B229-24C7-41B3-AADA-28852D0D7FAF}" type="datetimeFigureOut">
              <a:rPr lang="en-GB" smtClean="0"/>
              <a:t>12/02/2022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3FFF8D-4355-4138-9090-0B7D37C16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0DAB50-FFC9-4324-B10A-7A9579C48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DE944-5CBF-4D75-A3D3-CBC23771C7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8702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8CCC28-AD5B-45AC-93D6-E335F0BC5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7B229-24C7-41B3-AADA-28852D0D7FAF}" type="datetimeFigureOut">
              <a:rPr lang="en-GB" smtClean="0"/>
              <a:t>12/02/2022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B20FCF-6329-4F55-9B55-AB9842309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FFEB2A-3E50-4F42-ABC5-FB16FBCB7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DE944-5CBF-4D75-A3D3-CBC23771C7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0968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04312-620E-4397-B404-0A4413458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7BBE8-A5CE-4AA9-BC68-FB81F78600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1022E2-FCFC-47B2-860C-64B7BF332D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F1F882-E6BC-4069-A971-A04600502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7B229-24C7-41B3-AADA-28852D0D7FAF}" type="datetimeFigureOut">
              <a:rPr lang="en-GB" smtClean="0"/>
              <a:t>12/02/2022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F6EC55-FB90-4F0E-BCF0-B87B175BB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00B282-0E06-4510-82CB-595D918D3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DE944-5CBF-4D75-A3D3-CBC23771C7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4720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AFABF-AB0B-4B70-835E-30750E39A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E47737-DAD8-45CA-8402-E1C9E38D5E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91CF4D-15DD-4CC2-801B-BA97C1554D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CF23A2-8854-4B69-A3DC-C5D293E23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7B229-24C7-41B3-AADA-28852D0D7FAF}" type="datetimeFigureOut">
              <a:rPr lang="en-GB" smtClean="0"/>
              <a:t>12/02/2022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4652F4-077D-4B5B-B08D-45B99EDCE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2F9142-4C08-4A04-A4D4-9FF6807DF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DE944-5CBF-4D75-A3D3-CBC23771C7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0867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C75B08-2178-45AD-9A0C-3B090E7C1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67947D-77CF-49EF-BACF-3A354ADED5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EC0357-F131-4218-A60A-36924FFB39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07B229-24C7-41B3-AADA-28852D0D7FAF}" type="datetimeFigureOut">
              <a:rPr lang="en-GB" smtClean="0"/>
              <a:t>12/02/2022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A33350-9D89-44AD-A907-6002E66EFF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87D6A0-C179-4F04-ABD1-6F2B1B5A8E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4DE944-5CBF-4D75-A3D3-CBC23771C7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3473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0DF8AC7A-FAFD-467F-88E7-D4AA29036E26}"/>
              </a:ext>
            </a:extLst>
          </p:cNvPr>
          <p:cNvSpPr/>
          <p:nvPr/>
        </p:nvSpPr>
        <p:spPr>
          <a:xfrm>
            <a:off x="3589270" y="2612516"/>
            <a:ext cx="2537843" cy="300569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03DABB-50B7-43AF-AE13-EE5948EBAB88}"/>
              </a:ext>
            </a:extLst>
          </p:cNvPr>
          <p:cNvSpPr/>
          <p:nvPr/>
        </p:nvSpPr>
        <p:spPr>
          <a:xfrm>
            <a:off x="2663687" y="371510"/>
            <a:ext cx="6553470" cy="7078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dirty="0">
                <a:ln w="10160">
                  <a:solidFill>
                    <a:schemeClr val="accent1"/>
                  </a:solidFill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Paper Review System</a:t>
            </a:r>
            <a:endParaRPr lang="en-US" sz="4000" b="1" cap="none" spc="0" dirty="0">
              <a:ln w="10160">
                <a:solidFill>
                  <a:schemeClr val="accent1"/>
                </a:solidFill>
                <a:prstDash val="solid"/>
              </a:ln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35260A3-DD8C-42AD-967D-A8328B27AC23}"/>
              </a:ext>
            </a:extLst>
          </p:cNvPr>
          <p:cNvSpPr/>
          <p:nvPr/>
        </p:nvSpPr>
        <p:spPr>
          <a:xfrm>
            <a:off x="3773803" y="2807576"/>
            <a:ext cx="985494" cy="75279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972952D-8E2B-4B2A-8DA4-5BB0C63CE2D9}"/>
              </a:ext>
            </a:extLst>
          </p:cNvPr>
          <p:cNvCxnSpPr/>
          <p:nvPr/>
        </p:nvCxnSpPr>
        <p:spPr>
          <a:xfrm>
            <a:off x="3608039" y="2203498"/>
            <a:ext cx="46647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F36E919-5207-4C64-AA45-B645CAFD0077}"/>
              </a:ext>
            </a:extLst>
          </p:cNvPr>
          <p:cNvCxnSpPr/>
          <p:nvPr/>
        </p:nvCxnSpPr>
        <p:spPr>
          <a:xfrm>
            <a:off x="3588989" y="2426300"/>
            <a:ext cx="46647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B218429-09F3-48EA-910D-6583EE174903}"/>
              </a:ext>
            </a:extLst>
          </p:cNvPr>
          <p:cNvCxnSpPr/>
          <p:nvPr/>
        </p:nvCxnSpPr>
        <p:spPr>
          <a:xfrm>
            <a:off x="3719306" y="2081669"/>
            <a:ext cx="46647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31F8E2F-FF42-44F8-816B-6D66209EA092}"/>
              </a:ext>
            </a:extLst>
          </p:cNvPr>
          <p:cNvCxnSpPr/>
          <p:nvPr/>
        </p:nvCxnSpPr>
        <p:spPr>
          <a:xfrm>
            <a:off x="3658192" y="2318617"/>
            <a:ext cx="46647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E633BF6-3BC5-4775-8436-2C2BEDE68FF5}"/>
              </a:ext>
            </a:extLst>
          </p:cNvPr>
          <p:cNvCxnSpPr/>
          <p:nvPr/>
        </p:nvCxnSpPr>
        <p:spPr>
          <a:xfrm>
            <a:off x="3689207" y="1959705"/>
            <a:ext cx="46647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5AD3ABB0-B926-4437-BBB9-B42285002E48}"/>
              </a:ext>
            </a:extLst>
          </p:cNvPr>
          <p:cNvSpPr/>
          <p:nvPr/>
        </p:nvSpPr>
        <p:spPr>
          <a:xfrm>
            <a:off x="4905375" y="4766452"/>
            <a:ext cx="1006883" cy="73780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2568432-17AF-4AE0-AB90-21F1A29F3690}"/>
              </a:ext>
            </a:extLst>
          </p:cNvPr>
          <p:cNvCxnSpPr>
            <a:cxnSpLocks/>
          </p:cNvCxnSpPr>
          <p:nvPr/>
        </p:nvCxnSpPr>
        <p:spPr>
          <a:xfrm>
            <a:off x="3636789" y="6330444"/>
            <a:ext cx="52404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4887085-D11B-4348-A858-7AADF40F7587}"/>
              </a:ext>
            </a:extLst>
          </p:cNvPr>
          <p:cNvCxnSpPr>
            <a:cxnSpLocks/>
          </p:cNvCxnSpPr>
          <p:nvPr/>
        </p:nvCxnSpPr>
        <p:spPr>
          <a:xfrm>
            <a:off x="3579875" y="6597558"/>
            <a:ext cx="52973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3A685D7-3574-4D0B-B295-9CD86809D888}"/>
              </a:ext>
            </a:extLst>
          </p:cNvPr>
          <p:cNvCxnSpPr>
            <a:cxnSpLocks/>
          </p:cNvCxnSpPr>
          <p:nvPr/>
        </p:nvCxnSpPr>
        <p:spPr>
          <a:xfrm>
            <a:off x="3579875" y="6090248"/>
            <a:ext cx="52973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87C7D67-B610-4E52-B162-95BB5088D234}"/>
              </a:ext>
            </a:extLst>
          </p:cNvPr>
          <p:cNvCxnSpPr/>
          <p:nvPr/>
        </p:nvCxnSpPr>
        <p:spPr>
          <a:xfrm>
            <a:off x="3895858" y="5842598"/>
            <a:ext cx="46647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B47EAAB-BD9B-4786-BD96-C48EE225F23F}"/>
              </a:ext>
            </a:extLst>
          </p:cNvPr>
          <p:cNvCxnSpPr>
            <a:cxnSpLocks/>
          </p:cNvCxnSpPr>
          <p:nvPr/>
        </p:nvCxnSpPr>
        <p:spPr>
          <a:xfrm flipV="1">
            <a:off x="4266550" y="2356717"/>
            <a:ext cx="5771662" cy="11448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0C2BCE5-E753-42DE-AC6F-FF04051E81C7}"/>
              </a:ext>
            </a:extLst>
          </p:cNvPr>
          <p:cNvCxnSpPr>
            <a:cxnSpLocks/>
          </p:cNvCxnSpPr>
          <p:nvPr/>
        </p:nvCxnSpPr>
        <p:spPr>
          <a:xfrm flipV="1">
            <a:off x="8511897" y="2702005"/>
            <a:ext cx="2329390" cy="28860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267066E-D8A9-444C-A6DE-EC32DB309B0E}"/>
              </a:ext>
            </a:extLst>
          </p:cNvPr>
          <p:cNvSpPr txBox="1"/>
          <p:nvPr/>
        </p:nvSpPr>
        <p:spPr>
          <a:xfrm>
            <a:off x="285141" y="4631670"/>
            <a:ext cx="20093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Text to introduce the reader to the site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7A0241E-2B12-42B3-97FD-EE92C1034A4F}"/>
              </a:ext>
            </a:extLst>
          </p:cNvPr>
          <p:cNvCxnSpPr>
            <a:cxnSpLocks/>
          </p:cNvCxnSpPr>
          <p:nvPr/>
        </p:nvCxnSpPr>
        <p:spPr>
          <a:xfrm flipH="1">
            <a:off x="2133600" y="3941647"/>
            <a:ext cx="3962401" cy="9032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7122379-631D-46F1-8AA4-C4FEBD57DDAC}"/>
              </a:ext>
            </a:extLst>
          </p:cNvPr>
          <p:cNvCxnSpPr>
            <a:cxnSpLocks/>
          </p:cNvCxnSpPr>
          <p:nvPr/>
        </p:nvCxnSpPr>
        <p:spPr>
          <a:xfrm flipH="1" flipV="1">
            <a:off x="1126435" y="5216445"/>
            <a:ext cx="4611759" cy="6485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681B7EF-94AB-4A77-9CA5-9D292891E2D4}"/>
              </a:ext>
            </a:extLst>
          </p:cNvPr>
          <p:cNvSpPr txBox="1"/>
          <p:nvPr/>
        </p:nvSpPr>
        <p:spPr>
          <a:xfrm>
            <a:off x="10029222" y="2101611"/>
            <a:ext cx="20595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Home page starts with photos and images.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48A8139-1DED-475F-8185-5157F2E44198}"/>
              </a:ext>
            </a:extLst>
          </p:cNvPr>
          <p:cNvSpPr/>
          <p:nvPr/>
        </p:nvSpPr>
        <p:spPr>
          <a:xfrm>
            <a:off x="6305106" y="2620372"/>
            <a:ext cx="2537843" cy="298998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34" name="Graphic 33" descr="Music with solid fill">
            <a:extLst>
              <a:ext uri="{FF2B5EF4-FFF2-40B4-BE49-F238E27FC236}">
                <a16:creationId xmlns:a16="http://schemas.microsoft.com/office/drawing/2014/main" id="{5E23FBEF-659D-40C3-9BCA-8619F59880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76065" y="2929159"/>
            <a:ext cx="552610" cy="552610"/>
          </a:xfrm>
          <a:prstGeom prst="rect">
            <a:avLst/>
          </a:prstGeom>
        </p:spPr>
      </p:pic>
      <p:pic>
        <p:nvPicPr>
          <p:cNvPr id="36" name="Graphic 35" descr="Music outline">
            <a:extLst>
              <a:ext uri="{FF2B5EF4-FFF2-40B4-BE49-F238E27FC236}">
                <a16:creationId xmlns:a16="http://schemas.microsoft.com/office/drawing/2014/main" id="{AE9B1CCD-7FD8-42BE-A954-3600A14FF6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56687" y="3480742"/>
            <a:ext cx="428139" cy="428139"/>
          </a:xfrm>
          <a:prstGeom prst="rect">
            <a:avLst/>
          </a:prstGeom>
        </p:spPr>
      </p:pic>
      <p:pic>
        <p:nvPicPr>
          <p:cNvPr id="40" name="Graphic 39" descr="Music note outline">
            <a:extLst>
              <a:ext uri="{FF2B5EF4-FFF2-40B4-BE49-F238E27FC236}">
                <a16:creationId xmlns:a16="http://schemas.microsoft.com/office/drawing/2014/main" id="{BE84651D-8BDE-4DC7-A1A1-22D88B7B1F7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569482" y="3401838"/>
            <a:ext cx="435267" cy="435267"/>
          </a:xfrm>
          <a:prstGeom prst="rect">
            <a:avLst/>
          </a:prstGeom>
        </p:spPr>
      </p:pic>
      <p:pic>
        <p:nvPicPr>
          <p:cNvPr id="42" name="Graphic 41" descr="Treble clef with solid fill">
            <a:extLst>
              <a:ext uri="{FF2B5EF4-FFF2-40B4-BE49-F238E27FC236}">
                <a16:creationId xmlns:a16="http://schemas.microsoft.com/office/drawing/2014/main" id="{A8F59266-4B65-4E03-AF34-884EA319262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446555" y="3046973"/>
            <a:ext cx="423453" cy="423453"/>
          </a:xfrm>
          <a:prstGeom prst="rect">
            <a:avLst/>
          </a:prstGeom>
        </p:spPr>
      </p:pic>
      <p:pic>
        <p:nvPicPr>
          <p:cNvPr id="44" name="Graphic 43" descr="Treble clef outline">
            <a:extLst>
              <a:ext uri="{FF2B5EF4-FFF2-40B4-BE49-F238E27FC236}">
                <a16:creationId xmlns:a16="http://schemas.microsoft.com/office/drawing/2014/main" id="{508501CC-4445-41CE-B840-00B5425858C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365831" y="4767205"/>
            <a:ext cx="914400" cy="914400"/>
          </a:xfrm>
          <a:prstGeom prst="rect">
            <a:avLst/>
          </a:prstGeom>
        </p:spPr>
      </p:pic>
      <p:pic>
        <p:nvPicPr>
          <p:cNvPr id="45" name="Graphic 44" descr="Treble clef outline">
            <a:extLst>
              <a:ext uri="{FF2B5EF4-FFF2-40B4-BE49-F238E27FC236}">
                <a16:creationId xmlns:a16="http://schemas.microsoft.com/office/drawing/2014/main" id="{76F0DB8F-79EB-4839-AD90-43699F2BE2C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473981" y="3537646"/>
            <a:ext cx="392391" cy="392391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AF7EABC-4157-4168-AC03-32EDEB7883FA}"/>
              </a:ext>
            </a:extLst>
          </p:cNvPr>
          <p:cNvCxnSpPr>
            <a:cxnSpLocks/>
          </p:cNvCxnSpPr>
          <p:nvPr/>
        </p:nvCxnSpPr>
        <p:spPr>
          <a:xfrm>
            <a:off x="6628429" y="3791052"/>
            <a:ext cx="16750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Graphic 34" descr="Music note with solid fill">
            <a:extLst>
              <a:ext uri="{FF2B5EF4-FFF2-40B4-BE49-F238E27FC236}">
                <a16:creationId xmlns:a16="http://schemas.microsoft.com/office/drawing/2014/main" id="{17A556A6-E9E2-4853-9FCA-3683A56E706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198549" y="4100113"/>
            <a:ext cx="914400" cy="914400"/>
          </a:xfrm>
          <a:prstGeom prst="rect">
            <a:avLst/>
          </a:prstGeom>
        </p:spPr>
      </p:pic>
      <p:pic>
        <p:nvPicPr>
          <p:cNvPr id="38" name="Graphic 37" descr="Music note with solid fill">
            <a:extLst>
              <a:ext uri="{FF2B5EF4-FFF2-40B4-BE49-F238E27FC236}">
                <a16:creationId xmlns:a16="http://schemas.microsoft.com/office/drawing/2014/main" id="{E51E04B5-A800-4E7F-9D3C-60400E51776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791974" y="3505845"/>
            <a:ext cx="435267" cy="435267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A109C15-E836-41CB-8176-F962360947D2}"/>
              </a:ext>
            </a:extLst>
          </p:cNvPr>
          <p:cNvCxnSpPr>
            <a:cxnSpLocks/>
          </p:cNvCxnSpPr>
          <p:nvPr/>
        </p:nvCxnSpPr>
        <p:spPr>
          <a:xfrm>
            <a:off x="6552215" y="3708991"/>
            <a:ext cx="16750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983BA7CA-853E-42C6-9A55-74EF54055583}"/>
              </a:ext>
            </a:extLst>
          </p:cNvPr>
          <p:cNvSpPr/>
          <p:nvPr/>
        </p:nvSpPr>
        <p:spPr>
          <a:xfrm>
            <a:off x="6412282" y="3557914"/>
            <a:ext cx="2182175" cy="3091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55066AA-CB87-4FF4-805F-473B5441C69E}"/>
              </a:ext>
            </a:extLst>
          </p:cNvPr>
          <p:cNvSpPr txBox="1"/>
          <p:nvPr/>
        </p:nvSpPr>
        <p:spPr>
          <a:xfrm>
            <a:off x="2188271" y="1422955"/>
            <a:ext cx="7815457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 </a:t>
            </a:r>
            <a:r>
              <a:rPr lang="en-GB" sz="1400" b="1" dirty="0"/>
              <a:t>Home |  About | How to use this site| Latest Reviews | Topics | Search | Types Of Papers |  Contact Us</a:t>
            </a:r>
          </a:p>
        </p:txBody>
      </p:sp>
    </p:spTree>
    <p:extLst>
      <p:ext uri="{BB962C8B-B14F-4D97-AF65-F5344CB8AC3E}">
        <p14:creationId xmlns:p14="http://schemas.microsoft.com/office/powerpoint/2010/main" val="2271804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B92E7A5-B72C-4C40-B20D-0C5147DC77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1289827"/>
              </p:ext>
            </p:extLst>
          </p:nvPr>
        </p:nvGraphicFramePr>
        <p:xfrm>
          <a:off x="233603" y="3359664"/>
          <a:ext cx="11795525" cy="3108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09349">
                  <a:extLst>
                    <a:ext uri="{9D8B030D-6E8A-4147-A177-3AD203B41FA5}">
                      <a16:colId xmlns:a16="http://schemas.microsoft.com/office/drawing/2014/main" val="485061180"/>
                    </a:ext>
                  </a:extLst>
                </a:gridCol>
                <a:gridCol w="1131078">
                  <a:extLst>
                    <a:ext uri="{9D8B030D-6E8A-4147-A177-3AD203B41FA5}">
                      <a16:colId xmlns:a16="http://schemas.microsoft.com/office/drawing/2014/main" val="514126315"/>
                    </a:ext>
                  </a:extLst>
                </a:gridCol>
                <a:gridCol w="1473254">
                  <a:extLst>
                    <a:ext uri="{9D8B030D-6E8A-4147-A177-3AD203B41FA5}">
                      <a16:colId xmlns:a16="http://schemas.microsoft.com/office/drawing/2014/main" val="913051902"/>
                    </a:ext>
                  </a:extLst>
                </a:gridCol>
                <a:gridCol w="1625332">
                  <a:extLst>
                    <a:ext uri="{9D8B030D-6E8A-4147-A177-3AD203B41FA5}">
                      <a16:colId xmlns:a16="http://schemas.microsoft.com/office/drawing/2014/main" val="2870481234"/>
                    </a:ext>
                  </a:extLst>
                </a:gridCol>
                <a:gridCol w="1226128">
                  <a:extLst>
                    <a:ext uri="{9D8B030D-6E8A-4147-A177-3AD203B41FA5}">
                      <a16:colId xmlns:a16="http://schemas.microsoft.com/office/drawing/2014/main" val="4156136564"/>
                    </a:ext>
                  </a:extLst>
                </a:gridCol>
                <a:gridCol w="1203531">
                  <a:extLst>
                    <a:ext uri="{9D8B030D-6E8A-4147-A177-3AD203B41FA5}">
                      <a16:colId xmlns:a16="http://schemas.microsoft.com/office/drawing/2014/main" val="1294507112"/>
                    </a:ext>
                  </a:extLst>
                </a:gridCol>
                <a:gridCol w="1324763">
                  <a:extLst>
                    <a:ext uri="{9D8B030D-6E8A-4147-A177-3AD203B41FA5}">
                      <a16:colId xmlns:a16="http://schemas.microsoft.com/office/drawing/2014/main" val="1347882522"/>
                    </a:ext>
                  </a:extLst>
                </a:gridCol>
                <a:gridCol w="1151045">
                  <a:extLst>
                    <a:ext uri="{9D8B030D-6E8A-4147-A177-3AD203B41FA5}">
                      <a16:colId xmlns:a16="http://schemas.microsoft.com/office/drawing/2014/main" val="3745408745"/>
                    </a:ext>
                  </a:extLst>
                </a:gridCol>
                <a:gridCol w="1151045">
                  <a:extLst>
                    <a:ext uri="{9D8B030D-6E8A-4147-A177-3AD203B41FA5}">
                      <a16:colId xmlns:a16="http://schemas.microsoft.com/office/drawing/2014/main" val="3414949033"/>
                    </a:ext>
                  </a:extLst>
                </a:gridCol>
              </a:tblGrid>
              <a:tr h="811821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Section Of Paper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Words to learn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 How easy to understand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 A fact or opinion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Subjects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Topics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Referencing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Citations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Method Of Research</a:t>
                      </a:r>
                      <a:endParaRPr lang="en-GB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5210556"/>
                  </a:ext>
                </a:extLst>
              </a:tr>
              <a:tr h="324728">
                <a:tc>
                  <a:txBody>
                    <a:bodyPr/>
                    <a:lstStyle/>
                    <a:p>
                      <a:r>
                        <a:rPr lang="en-US" dirty="0" err="1"/>
                        <a:t>Abstart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3997193"/>
                  </a:ext>
                </a:extLst>
              </a:tr>
              <a:tr h="324728">
                <a:tc>
                  <a:txBody>
                    <a:bodyPr/>
                    <a:lstStyle/>
                    <a:p>
                      <a:r>
                        <a:rPr lang="en-US" dirty="0"/>
                        <a:t>Introduction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9549783"/>
                  </a:ext>
                </a:extLst>
              </a:tr>
              <a:tr h="354709">
                <a:tc>
                  <a:txBody>
                    <a:bodyPr/>
                    <a:lstStyle/>
                    <a:p>
                      <a:r>
                        <a:rPr lang="en-US" dirty="0"/>
                        <a:t>Methodology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1793335"/>
                  </a:ext>
                </a:extLst>
              </a:tr>
              <a:tr h="324728">
                <a:tc>
                  <a:txBody>
                    <a:bodyPr/>
                    <a:lstStyle/>
                    <a:p>
                      <a:r>
                        <a:rPr lang="en-US" dirty="0"/>
                        <a:t>Conclusion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9449851"/>
                  </a:ext>
                </a:extLst>
              </a:tr>
              <a:tr h="324728">
                <a:tc>
                  <a:txBody>
                    <a:bodyPr/>
                    <a:lstStyle/>
                    <a:p>
                      <a:r>
                        <a:rPr lang="en-US" dirty="0"/>
                        <a:t>References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0849491"/>
                  </a:ext>
                </a:extLst>
              </a:tr>
              <a:tr h="324728">
                <a:tc>
                  <a:txBody>
                    <a:bodyPr/>
                    <a:lstStyle/>
                    <a:p>
                      <a:r>
                        <a:rPr lang="en-US" dirty="0"/>
                        <a:t>Citations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4337296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E679B8A1-9785-47C6-996C-3669E7D5234F}"/>
              </a:ext>
            </a:extLst>
          </p:cNvPr>
          <p:cNvSpPr txBox="1"/>
          <p:nvPr/>
        </p:nvSpPr>
        <p:spPr>
          <a:xfrm>
            <a:off x="8977005" y="2264761"/>
            <a:ext cx="2349766" cy="579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The columns that  review the paper</a:t>
            </a:r>
            <a:endParaRPr lang="en-GB" sz="1600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68D5772-6AD9-47CF-85C5-F714F195D453}"/>
              </a:ext>
            </a:extLst>
          </p:cNvPr>
          <p:cNvCxnSpPr>
            <a:cxnSpLocks/>
          </p:cNvCxnSpPr>
          <p:nvPr/>
        </p:nvCxnSpPr>
        <p:spPr>
          <a:xfrm flipV="1">
            <a:off x="9061257" y="2500925"/>
            <a:ext cx="1090631" cy="9255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D60325C-0ED7-4B8E-A409-82DE0D2F5AB7}"/>
              </a:ext>
            </a:extLst>
          </p:cNvPr>
          <p:cNvCxnSpPr>
            <a:cxnSpLocks/>
          </p:cNvCxnSpPr>
          <p:nvPr/>
        </p:nvCxnSpPr>
        <p:spPr>
          <a:xfrm flipH="1" flipV="1">
            <a:off x="1697528" y="3004751"/>
            <a:ext cx="321772" cy="4242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45D62E6-B05B-4DE9-8A5A-2AA6317CCD87}"/>
              </a:ext>
            </a:extLst>
          </p:cNvPr>
          <p:cNvSpPr txBox="1"/>
          <p:nvPr/>
        </p:nvSpPr>
        <p:spPr>
          <a:xfrm>
            <a:off x="0" y="2265436"/>
            <a:ext cx="43544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The section of the research paper, being reviewed, in this column e.g. abstract, methodology, citations in the summary table</a:t>
            </a:r>
            <a:endParaRPr lang="en-GB" sz="16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0EF69AB-2D7D-4AE9-94C2-028BE47526D4}"/>
              </a:ext>
            </a:extLst>
          </p:cNvPr>
          <p:cNvSpPr txBox="1"/>
          <p:nvPr/>
        </p:nvSpPr>
        <p:spPr>
          <a:xfrm>
            <a:off x="2119917" y="1805588"/>
            <a:ext cx="7815457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 </a:t>
            </a:r>
            <a:r>
              <a:rPr lang="en-GB" sz="1400" b="1" dirty="0"/>
              <a:t>Home |  About | How to use this site| Latest Reviews | Topics | Search | Types Of Papers |  Contact Us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7CC896C-D23F-4019-A366-999AF7C76937}"/>
              </a:ext>
            </a:extLst>
          </p:cNvPr>
          <p:cNvSpPr/>
          <p:nvPr/>
        </p:nvSpPr>
        <p:spPr>
          <a:xfrm>
            <a:off x="3841320" y="711677"/>
            <a:ext cx="4694890" cy="7078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dirty="0">
                <a:ln w="10160">
                  <a:solidFill>
                    <a:schemeClr val="accent1"/>
                  </a:solidFill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Paper Review System</a:t>
            </a:r>
            <a:endParaRPr lang="en-US" sz="4000" b="1" cap="none" spc="0" dirty="0">
              <a:ln w="10160">
                <a:solidFill>
                  <a:schemeClr val="accent1"/>
                </a:solidFill>
                <a:prstDash val="solid"/>
              </a:ln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F86FB27-AE2B-4F4D-99F3-344E052E04DF}"/>
              </a:ext>
            </a:extLst>
          </p:cNvPr>
          <p:cNvSpPr txBox="1"/>
          <p:nvPr/>
        </p:nvSpPr>
        <p:spPr>
          <a:xfrm>
            <a:off x="4823266" y="2300870"/>
            <a:ext cx="27309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Review of paper in table </a:t>
            </a:r>
            <a:endParaRPr lang="en-GB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6781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B92E7A5-B72C-4C40-B20D-0C5147DC77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7120143"/>
              </p:ext>
            </p:extLst>
          </p:nvPr>
        </p:nvGraphicFramePr>
        <p:xfrm>
          <a:off x="1106447" y="3351120"/>
          <a:ext cx="9979106" cy="3474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8210">
                  <a:extLst>
                    <a:ext uri="{9D8B030D-6E8A-4147-A177-3AD203B41FA5}">
                      <a16:colId xmlns:a16="http://schemas.microsoft.com/office/drawing/2014/main" val="485061180"/>
                    </a:ext>
                  </a:extLst>
                </a:gridCol>
                <a:gridCol w="1415989">
                  <a:extLst>
                    <a:ext uri="{9D8B030D-6E8A-4147-A177-3AD203B41FA5}">
                      <a16:colId xmlns:a16="http://schemas.microsoft.com/office/drawing/2014/main" val="820583139"/>
                    </a:ext>
                  </a:extLst>
                </a:gridCol>
                <a:gridCol w="1415989">
                  <a:extLst>
                    <a:ext uri="{9D8B030D-6E8A-4147-A177-3AD203B41FA5}">
                      <a16:colId xmlns:a16="http://schemas.microsoft.com/office/drawing/2014/main" val="514126315"/>
                    </a:ext>
                  </a:extLst>
                </a:gridCol>
                <a:gridCol w="1423035">
                  <a:extLst>
                    <a:ext uri="{9D8B030D-6E8A-4147-A177-3AD203B41FA5}">
                      <a16:colId xmlns:a16="http://schemas.microsoft.com/office/drawing/2014/main" val="913051902"/>
                    </a:ext>
                  </a:extLst>
                </a:gridCol>
                <a:gridCol w="1348495">
                  <a:extLst>
                    <a:ext uri="{9D8B030D-6E8A-4147-A177-3AD203B41FA5}">
                      <a16:colId xmlns:a16="http://schemas.microsoft.com/office/drawing/2014/main" val="2870481234"/>
                    </a:ext>
                  </a:extLst>
                </a:gridCol>
                <a:gridCol w="1463694">
                  <a:extLst>
                    <a:ext uri="{9D8B030D-6E8A-4147-A177-3AD203B41FA5}">
                      <a16:colId xmlns:a16="http://schemas.microsoft.com/office/drawing/2014/main" val="4001941016"/>
                    </a:ext>
                  </a:extLst>
                </a:gridCol>
                <a:gridCol w="1463694">
                  <a:extLst>
                    <a:ext uri="{9D8B030D-6E8A-4147-A177-3AD203B41FA5}">
                      <a16:colId xmlns:a16="http://schemas.microsoft.com/office/drawing/2014/main" val="773275796"/>
                    </a:ext>
                  </a:extLst>
                </a:gridCol>
              </a:tblGrid>
              <a:tr h="758973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Name of Paper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Method Of Research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Referencing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Subjects</a:t>
                      </a:r>
                      <a:endParaRPr lang="en-GB" b="1" dirty="0"/>
                    </a:p>
                    <a:p>
                      <a:pPr algn="ctr"/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How easy to understand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A fact or opinion</a:t>
                      </a:r>
                      <a:endParaRPr lang="en-GB" b="1" dirty="0"/>
                    </a:p>
                    <a:p>
                      <a:pPr algn="ctr"/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No. of words to learn</a:t>
                      </a:r>
                      <a:endParaRPr lang="en-GB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5210556"/>
                  </a:ext>
                </a:extLst>
              </a:tr>
              <a:tr h="303589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3997193"/>
                  </a:ext>
                </a:extLst>
              </a:tr>
              <a:tr h="303589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9549783"/>
                  </a:ext>
                </a:extLst>
              </a:tr>
              <a:tr h="303589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1793335"/>
                  </a:ext>
                </a:extLst>
              </a:tr>
              <a:tr h="303589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9449851"/>
                  </a:ext>
                </a:extLst>
              </a:tr>
              <a:tr h="303589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0849491"/>
                  </a:ext>
                </a:extLst>
              </a:tr>
              <a:tr h="303589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4337296"/>
                  </a:ext>
                </a:extLst>
              </a:tr>
              <a:tr h="303589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5958124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E679B8A1-9785-47C6-996C-3669E7D5234F}"/>
              </a:ext>
            </a:extLst>
          </p:cNvPr>
          <p:cNvSpPr txBox="1"/>
          <p:nvPr/>
        </p:nvSpPr>
        <p:spPr>
          <a:xfrm>
            <a:off x="8572167" y="2291282"/>
            <a:ext cx="38116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The columns that review the papers as highlights the user is likely to want to find</a:t>
            </a:r>
            <a:endParaRPr lang="en-GB" sz="1600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68D5772-6AD9-47CF-85C5-F714F195D453}"/>
              </a:ext>
            </a:extLst>
          </p:cNvPr>
          <p:cNvCxnSpPr>
            <a:cxnSpLocks/>
          </p:cNvCxnSpPr>
          <p:nvPr/>
        </p:nvCxnSpPr>
        <p:spPr>
          <a:xfrm flipV="1">
            <a:off x="10217756" y="2794215"/>
            <a:ext cx="116869" cy="6782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D60325C-0ED7-4B8E-A409-82DE0D2F5AB7}"/>
              </a:ext>
            </a:extLst>
          </p:cNvPr>
          <p:cNvCxnSpPr>
            <a:cxnSpLocks/>
          </p:cNvCxnSpPr>
          <p:nvPr/>
        </p:nvCxnSpPr>
        <p:spPr>
          <a:xfrm flipH="1" flipV="1">
            <a:off x="1581032" y="2794215"/>
            <a:ext cx="624896" cy="656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45D62E6-B05B-4DE9-8A5A-2AA6317CCD87}"/>
              </a:ext>
            </a:extLst>
          </p:cNvPr>
          <p:cNvSpPr txBox="1"/>
          <p:nvPr/>
        </p:nvSpPr>
        <p:spPr>
          <a:xfrm>
            <a:off x="-57290" y="2209440"/>
            <a:ext cx="43544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Names of similar research papers in this column, like of the same topic, being compared</a:t>
            </a:r>
            <a:endParaRPr lang="en-GB" sz="16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0EF69AB-2D7D-4AE9-94C2-028BE47526D4}"/>
              </a:ext>
            </a:extLst>
          </p:cNvPr>
          <p:cNvSpPr txBox="1"/>
          <p:nvPr/>
        </p:nvSpPr>
        <p:spPr>
          <a:xfrm>
            <a:off x="2119917" y="1805588"/>
            <a:ext cx="7815457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 </a:t>
            </a:r>
            <a:r>
              <a:rPr lang="en-GB" sz="1400" b="1" dirty="0"/>
              <a:t>Home |  About | How to use this site| Latest Reviews | Topics | Search | Types Of Papers |  Contact Us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7CC896C-D23F-4019-A366-999AF7C76937}"/>
              </a:ext>
            </a:extLst>
          </p:cNvPr>
          <p:cNvSpPr/>
          <p:nvPr/>
        </p:nvSpPr>
        <p:spPr>
          <a:xfrm>
            <a:off x="3841320" y="711677"/>
            <a:ext cx="4694890" cy="7078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dirty="0">
                <a:ln w="10160">
                  <a:solidFill>
                    <a:schemeClr val="accent1"/>
                  </a:solidFill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Paper Review System</a:t>
            </a:r>
            <a:endParaRPr lang="en-US" sz="4000" b="1" cap="none" spc="0" dirty="0">
              <a:ln w="10160">
                <a:solidFill>
                  <a:schemeClr val="accent1"/>
                </a:solidFill>
                <a:prstDash val="solid"/>
              </a:ln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F86FB27-AE2B-4F4D-99F3-344E052E04DF}"/>
              </a:ext>
            </a:extLst>
          </p:cNvPr>
          <p:cNvSpPr txBox="1"/>
          <p:nvPr/>
        </p:nvSpPr>
        <p:spPr>
          <a:xfrm>
            <a:off x="3969167" y="2293777"/>
            <a:ext cx="47263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Table highlighting reviews of similar papers</a:t>
            </a:r>
            <a:endParaRPr lang="en-GB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2391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B92E7A5-B72C-4C40-B20D-0C5147DC77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3798000"/>
              </p:ext>
            </p:extLst>
          </p:nvPr>
        </p:nvGraphicFramePr>
        <p:xfrm>
          <a:off x="1291078" y="3298986"/>
          <a:ext cx="9473133" cy="3235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61321">
                  <a:extLst>
                    <a:ext uri="{9D8B030D-6E8A-4147-A177-3AD203B41FA5}">
                      <a16:colId xmlns:a16="http://schemas.microsoft.com/office/drawing/2014/main" val="485061180"/>
                    </a:ext>
                  </a:extLst>
                </a:gridCol>
                <a:gridCol w="914476">
                  <a:extLst>
                    <a:ext uri="{9D8B030D-6E8A-4147-A177-3AD203B41FA5}">
                      <a16:colId xmlns:a16="http://schemas.microsoft.com/office/drawing/2014/main" val="514126315"/>
                    </a:ext>
                  </a:extLst>
                </a:gridCol>
                <a:gridCol w="1167094">
                  <a:extLst>
                    <a:ext uri="{9D8B030D-6E8A-4147-A177-3AD203B41FA5}">
                      <a16:colId xmlns:a16="http://schemas.microsoft.com/office/drawing/2014/main" val="913051902"/>
                    </a:ext>
                  </a:extLst>
                </a:gridCol>
                <a:gridCol w="1554945">
                  <a:extLst>
                    <a:ext uri="{9D8B030D-6E8A-4147-A177-3AD203B41FA5}">
                      <a16:colId xmlns:a16="http://schemas.microsoft.com/office/drawing/2014/main" val="2870481234"/>
                    </a:ext>
                  </a:extLst>
                </a:gridCol>
                <a:gridCol w="1425099">
                  <a:extLst>
                    <a:ext uri="{9D8B030D-6E8A-4147-A177-3AD203B41FA5}">
                      <a16:colId xmlns:a16="http://schemas.microsoft.com/office/drawing/2014/main" val="267645249"/>
                    </a:ext>
                  </a:extLst>
                </a:gridCol>
                <a:gridCol w="1425099">
                  <a:extLst>
                    <a:ext uri="{9D8B030D-6E8A-4147-A177-3AD203B41FA5}">
                      <a16:colId xmlns:a16="http://schemas.microsoft.com/office/drawing/2014/main" val="3179768309"/>
                    </a:ext>
                  </a:extLst>
                </a:gridCol>
                <a:gridCol w="1425099">
                  <a:extLst>
                    <a:ext uri="{9D8B030D-6E8A-4147-A177-3AD203B41FA5}">
                      <a16:colId xmlns:a16="http://schemas.microsoft.com/office/drawing/2014/main" val="11356514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Name of Paper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No. of pages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Date published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Referencing</a:t>
                      </a:r>
                      <a:endParaRPr lang="en-GB" b="1" dirty="0"/>
                    </a:p>
                    <a:p>
                      <a:pPr algn="ctr"/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Subjects</a:t>
                      </a:r>
                      <a:endParaRPr lang="en-GB" b="1" dirty="0"/>
                    </a:p>
                    <a:p>
                      <a:pPr algn="ctr"/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How easy to understand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No.of</a:t>
                      </a:r>
                      <a:r>
                        <a:rPr lang="en-US" b="1" dirty="0"/>
                        <a:t> words to learn</a:t>
                      </a:r>
                      <a:endParaRPr lang="en-GB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5210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3997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9549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1793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9449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0849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4337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5958124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E679B8A1-9785-47C6-996C-3669E7D5234F}"/>
              </a:ext>
            </a:extLst>
          </p:cNvPr>
          <p:cNvSpPr txBox="1"/>
          <p:nvPr/>
        </p:nvSpPr>
        <p:spPr>
          <a:xfrm>
            <a:off x="9977958" y="901526"/>
            <a:ext cx="234976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Columns being no. of pages and date they were published to see which ones are most recent and have enough facts, opinion, figures</a:t>
            </a:r>
            <a:endParaRPr lang="en-GB" sz="1600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68D5772-6AD9-47CF-85C5-F714F195D453}"/>
              </a:ext>
            </a:extLst>
          </p:cNvPr>
          <p:cNvCxnSpPr>
            <a:cxnSpLocks/>
          </p:cNvCxnSpPr>
          <p:nvPr/>
        </p:nvCxnSpPr>
        <p:spPr>
          <a:xfrm flipV="1">
            <a:off x="8734425" y="2377974"/>
            <a:ext cx="2054453" cy="10510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D60325C-0ED7-4B8E-A409-82DE0D2F5AB7}"/>
              </a:ext>
            </a:extLst>
          </p:cNvPr>
          <p:cNvCxnSpPr>
            <a:cxnSpLocks/>
          </p:cNvCxnSpPr>
          <p:nvPr/>
        </p:nvCxnSpPr>
        <p:spPr>
          <a:xfrm flipH="1" flipV="1">
            <a:off x="1403123" y="2471188"/>
            <a:ext cx="597127" cy="9578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45D62E6-B05B-4DE9-8A5A-2AA6317CCD87}"/>
              </a:ext>
            </a:extLst>
          </p:cNvPr>
          <p:cNvSpPr txBox="1"/>
          <p:nvPr/>
        </p:nvSpPr>
        <p:spPr>
          <a:xfrm>
            <a:off x="-50479" y="1169866"/>
            <a:ext cx="234976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The papers in here being compared to see which ones are more helpful to students and researchers with their coursework or research task </a:t>
            </a:r>
            <a:endParaRPr lang="en-GB" sz="16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0EF69AB-2D7D-4AE9-94C2-028BE47526D4}"/>
              </a:ext>
            </a:extLst>
          </p:cNvPr>
          <p:cNvSpPr txBox="1"/>
          <p:nvPr/>
        </p:nvSpPr>
        <p:spPr>
          <a:xfrm>
            <a:off x="2119917" y="1805588"/>
            <a:ext cx="7815457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 </a:t>
            </a:r>
            <a:r>
              <a:rPr lang="en-GB" sz="1400" b="1" dirty="0"/>
              <a:t>Home |  About | How to use this site| Latest Reviews | Topics | Search | Types Of Papers |  Contact Us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7CC896C-D23F-4019-A366-999AF7C76937}"/>
              </a:ext>
            </a:extLst>
          </p:cNvPr>
          <p:cNvSpPr/>
          <p:nvPr/>
        </p:nvSpPr>
        <p:spPr>
          <a:xfrm>
            <a:off x="3841320" y="711677"/>
            <a:ext cx="4694890" cy="7078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dirty="0">
                <a:ln w="10160">
                  <a:solidFill>
                    <a:schemeClr val="accent1"/>
                  </a:solidFill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Paper Review System</a:t>
            </a:r>
            <a:endParaRPr lang="en-US" sz="4000" b="1" cap="none" spc="0" dirty="0">
              <a:ln w="10160">
                <a:solidFill>
                  <a:schemeClr val="accent1"/>
                </a:solidFill>
                <a:prstDash val="solid"/>
              </a:ln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F86FB27-AE2B-4F4D-99F3-344E052E04DF}"/>
              </a:ext>
            </a:extLst>
          </p:cNvPr>
          <p:cNvSpPr txBox="1"/>
          <p:nvPr/>
        </p:nvSpPr>
        <p:spPr>
          <a:xfrm>
            <a:off x="4416455" y="2217627"/>
            <a:ext cx="35446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Table comparing similar papers</a:t>
            </a:r>
            <a:endParaRPr lang="en-GB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2044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DEF2F90-3E3E-44CF-8820-4FA6D13C772B}"/>
              </a:ext>
            </a:extLst>
          </p:cNvPr>
          <p:cNvSpPr txBox="1"/>
          <p:nvPr/>
        </p:nvSpPr>
        <p:spPr>
          <a:xfrm>
            <a:off x="2790957" y="1398709"/>
            <a:ext cx="6426200" cy="369332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 </a:t>
            </a:r>
            <a:r>
              <a:rPr lang="en-GB" sz="1400" b="1" dirty="0"/>
              <a:t>Home |   About |   Latest Reviews | Topics | Types Of Papers| Search |  Contact Us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F77C35-35E7-4C4E-8581-0A101C722D6B}"/>
              </a:ext>
            </a:extLst>
          </p:cNvPr>
          <p:cNvSpPr txBox="1"/>
          <p:nvPr/>
        </p:nvSpPr>
        <p:spPr>
          <a:xfrm>
            <a:off x="2790957" y="2888694"/>
            <a:ext cx="4026174" cy="3693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CACC4D-7FBC-48D3-A43F-41E9AE14CF1E}"/>
              </a:ext>
            </a:extLst>
          </p:cNvPr>
          <p:cNvSpPr/>
          <p:nvPr/>
        </p:nvSpPr>
        <p:spPr>
          <a:xfrm>
            <a:off x="6819402" y="2888694"/>
            <a:ext cx="906323" cy="36937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Search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ED03F4-0D4C-47E8-B13A-64145F6FDBE4}"/>
              </a:ext>
            </a:extLst>
          </p:cNvPr>
          <p:cNvSpPr txBox="1"/>
          <p:nvPr/>
        </p:nvSpPr>
        <p:spPr>
          <a:xfrm>
            <a:off x="587502" y="3830017"/>
            <a:ext cx="573819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dirty="0"/>
              <a:t>The user searches for information on research or review papers by typing the search terms in the text box and clicking the button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BB3754B-C595-436C-BC2F-4393FAC5F8D2}"/>
              </a:ext>
            </a:extLst>
          </p:cNvPr>
          <p:cNvCxnSpPr>
            <a:cxnSpLocks/>
          </p:cNvCxnSpPr>
          <p:nvPr/>
        </p:nvCxnSpPr>
        <p:spPr>
          <a:xfrm flipV="1">
            <a:off x="4018439" y="3251906"/>
            <a:ext cx="1487142" cy="6435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AA05C46-8E6D-4FFC-A985-ACA8AEEE618A}"/>
              </a:ext>
            </a:extLst>
          </p:cNvPr>
          <p:cNvSpPr txBox="1"/>
          <p:nvPr/>
        </p:nvSpPr>
        <p:spPr>
          <a:xfrm>
            <a:off x="7738404" y="2886075"/>
            <a:ext cx="19397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+mj-lt"/>
              </a:rPr>
              <a:t>Advanced Search</a:t>
            </a:r>
            <a:endParaRPr lang="en-GB" sz="2000" dirty="0">
              <a:solidFill>
                <a:srgbClr val="0070C0"/>
              </a:solidFill>
              <a:latin typeface="+mj-lt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2ECD771-9B90-4435-A473-9BFF02763E5B}"/>
              </a:ext>
            </a:extLst>
          </p:cNvPr>
          <p:cNvCxnSpPr>
            <a:cxnSpLocks/>
          </p:cNvCxnSpPr>
          <p:nvPr/>
        </p:nvCxnSpPr>
        <p:spPr>
          <a:xfrm>
            <a:off x="8716327" y="3258067"/>
            <a:ext cx="1332679" cy="8643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2DD3E98-297D-474C-A323-72C7A55C0458}"/>
              </a:ext>
            </a:extLst>
          </p:cNvPr>
          <p:cNvSpPr txBox="1"/>
          <p:nvPr/>
        </p:nvSpPr>
        <p:spPr>
          <a:xfrm>
            <a:off x="8829806" y="3962916"/>
            <a:ext cx="32956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Link to the section called advanced search to make it easier to find what you are looking for. </a:t>
            </a:r>
            <a:endParaRPr lang="en-GB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12077FB-704E-41BF-BBE5-8ED8EA4F5D35}"/>
              </a:ext>
            </a:extLst>
          </p:cNvPr>
          <p:cNvSpPr txBox="1"/>
          <p:nvPr/>
        </p:nvSpPr>
        <p:spPr>
          <a:xfrm>
            <a:off x="2341318" y="2361734"/>
            <a:ext cx="78218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Search for reviews by typing in the name, subject or topic of the paper or published position</a:t>
            </a:r>
            <a:endParaRPr lang="en-GB" sz="1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BF1DFE6-554B-489B-86FE-A5C129E309D4}"/>
              </a:ext>
            </a:extLst>
          </p:cNvPr>
          <p:cNvSpPr txBox="1"/>
          <p:nvPr/>
        </p:nvSpPr>
        <p:spPr>
          <a:xfrm>
            <a:off x="5425005" y="1931198"/>
            <a:ext cx="103083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dirty="0"/>
              <a:t>Search</a:t>
            </a:r>
            <a:endParaRPr lang="en-GB" sz="24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94E5D7A-0E82-42B3-9189-41A504222AC5}"/>
              </a:ext>
            </a:extLst>
          </p:cNvPr>
          <p:cNvSpPr/>
          <p:nvPr/>
        </p:nvSpPr>
        <p:spPr>
          <a:xfrm>
            <a:off x="2663687" y="371510"/>
            <a:ext cx="6553470" cy="7078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dirty="0">
                <a:ln w="10160">
                  <a:solidFill>
                    <a:schemeClr val="accent1"/>
                  </a:solidFill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Paper Review System</a:t>
            </a:r>
            <a:endParaRPr lang="en-US" sz="4000" b="1" cap="none" spc="0" dirty="0">
              <a:ln w="10160">
                <a:solidFill>
                  <a:schemeClr val="accent1"/>
                </a:solidFill>
                <a:prstDash val="solid"/>
              </a:ln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22EBED2-3F72-4439-8A10-01E3B4354751}"/>
              </a:ext>
            </a:extLst>
          </p:cNvPr>
          <p:cNvSpPr txBox="1"/>
          <p:nvPr/>
        </p:nvSpPr>
        <p:spPr>
          <a:xfrm>
            <a:off x="2724282" y="3265923"/>
            <a:ext cx="86010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Hint: Try to use Boolean operators AND, OR, NOT , speech marks, inverted commas or quotation marks </a:t>
            </a:r>
            <a:endParaRPr kumimoji="0" lang="en-GB" sz="1600" i="1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42063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66">
            <a:extLst>
              <a:ext uri="{FF2B5EF4-FFF2-40B4-BE49-F238E27FC236}">
                <a16:creationId xmlns:a16="http://schemas.microsoft.com/office/drawing/2014/main" id="{F603A5AD-FDD7-4581-A2ED-01782E479B84}"/>
              </a:ext>
            </a:extLst>
          </p:cNvPr>
          <p:cNvSpPr/>
          <p:nvPr/>
        </p:nvSpPr>
        <p:spPr>
          <a:xfrm>
            <a:off x="1097780" y="3098691"/>
            <a:ext cx="1126746" cy="2890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74B600D-B73E-48FA-AE5E-CFA275BA42EE}"/>
              </a:ext>
            </a:extLst>
          </p:cNvPr>
          <p:cNvSpPr txBox="1"/>
          <p:nvPr/>
        </p:nvSpPr>
        <p:spPr>
          <a:xfrm>
            <a:off x="3565175" y="2042282"/>
            <a:ext cx="4122765" cy="3532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AB744E8-2249-43B0-A4DB-8463084E4235}"/>
              </a:ext>
            </a:extLst>
          </p:cNvPr>
          <p:cNvSpPr/>
          <p:nvPr/>
        </p:nvSpPr>
        <p:spPr>
          <a:xfrm>
            <a:off x="7682071" y="2040579"/>
            <a:ext cx="834340" cy="35495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Search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37D6EC8-F4F7-4294-8172-66834DD698BB}"/>
              </a:ext>
            </a:extLst>
          </p:cNvPr>
          <p:cNvSpPr/>
          <p:nvPr/>
        </p:nvSpPr>
        <p:spPr>
          <a:xfrm>
            <a:off x="6756200" y="3814866"/>
            <a:ext cx="1903561" cy="2941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0E4CA44-4A5D-488B-A03D-49F767FAA165}"/>
              </a:ext>
            </a:extLst>
          </p:cNvPr>
          <p:cNvSpPr/>
          <p:nvPr/>
        </p:nvSpPr>
        <p:spPr>
          <a:xfrm>
            <a:off x="5190142" y="4962386"/>
            <a:ext cx="1156068" cy="2813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6990FD2-497E-4E03-B2C0-16AA009F1518}"/>
              </a:ext>
            </a:extLst>
          </p:cNvPr>
          <p:cNvSpPr/>
          <p:nvPr/>
        </p:nvSpPr>
        <p:spPr>
          <a:xfrm>
            <a:off x="8602768" y="3105240"/>
            <a:ext cx="1104149" cy="2937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Flowchart: Merge 24">
            <a:extLst>
              <a:ext uri="{FF2B5EF4-FFF2-40B4-BE49-F238E27FC236}">
                <a16:creationId xmlns:a16="http://schemas.microsoft.com/office/drawing/2014/main" id="{E0197EFD-5F08-4E6F-AFB2-DD0FB51B5D65}"/>
              </a:ext>
            </a:extLst>
          </p:cNvPr>
          <p:cNvSpPr/>
          <p:nvPr/>
        </p:nvSpPr>
        <p:spPr>
          <a:xfrm>
            <a:off x="8649559" y="3175364"/>
            <a:ext cx="192157" cy="167381"/>
          </a:xfrm>
          <a:prstGeom prst="flowChartMerg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3347EE8-9259-4997-84B2-89ECEC2466A9}"/>
              </a:ext>
            </a:extLst>
          </p:cNvPr>
          <p:cNvSpPr/>
          <p:nvPr/>
        </p:nvSpPr>
        <p:spPr>
          <a:xfrm>
            <a:off x="8595739" y="4368434"/>
            <a:ext cx="1175109" cy="3170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A06A011-B8CE-469E-B7B9-FB207C79EBE6}"/>
              </a:ext>
            </a:extLst>
          </p:cNvPr>
          <p:cNvSpPr/>
          <p:nvPr/>
        </p:nvSpPr>
        <p:spPr>
          <a:xfrm>
            <a:off x="4718115" y="4383867"/>
            <a:ext cx="1899721" cy="2921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338348A8-80FE-4B81-AA3D-FA1238F73871}"/>
              </a:ext>
            </a:extLst>
          </p:cNvPr>
          <p:cNvCxnSpPr>
            <a:cxnSpLocks/>
          </p:cNvCxnSpPr>
          <p:nvPr/>
        </p:nvCxnSpPr>
        <p:spPr>
          <a:xfrm>
            <a:off x="1394414" y="3091342"/>
            <a:ext cx="0" cy="2890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52144055-A77D-477F-8B2B-AB2267E01859}"/>
              </a:ext>
            </a:extLst>
          </p:cNvPr>
          <p:cNvSpPr/>
          <p:nvPr/>
        </p:nvSpPr>
        <p:spPr>
          <a:xfrm>
            <a:off x="10415095" y="3092648"/>
            <a:ext cx="1208673" cy="2866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9" name="Flowchart: Merge 78">
            <a:extLst>
              <a:ext uri="{FF2B5EF4-FFF2-40B4-BE49-F238E27FC236}">
                <a16:creationId xmlns:a16="http://schemas.microsoft.com/office/drawing/2014/main" id="{6437385C-D04A-41E5-A4CA-6179A81DC30A}"/>
              </a:ext>
            </a:extLst>
          </p:cNvPr>
          <p:cNvSpPr/>
          <p:nvPr/>
        </p:nvSpPr>
        <p:spPr>
          <a:xfrm>
            <a:off x="10445582" y="3173720"/>
            <a:ext cx="192157" cy="167381"/>
          </a:xfrm>
          <a:prstGeom prst="flowChartMerg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AC80506B-6EFA-494D-A182-3602785B2535}"/>
              </a:ext>
            </a:extLst>
          </p:cNvPr>
          <p:cNvCxnSpPr>
            <a:cxnSpLocks/>
          </p:cNvCxnSpPr>
          <p:nvPr/>
        </p:nvCxnSpPr>
        <p:spPr>
          <a:xfrm>
            <a:off x="10670858" y="3098691"/>
            <a:ext cx="0" cy="2890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963034BC-EED3-4D94-A4D8-EC50BEEBEAAD}"/>
              </a:ext>
            </a:extLst>
          </p:cNvPr>
          <p:cNvSpPr txBox="1"/>
          <p:nvPr/>
        </p:nvSpPr>
        <p:spPr>
          <a:xfrm>
            <a:off x="6707795" y="3066087"/>
            <a:ext cx="15406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Year published:   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72B1A3E2-84A0-49E1-B633-5C272AA47989}"/>
              </a:ext>
            </a:extLst>
          </p:cNvPr>
          <p:cNvSpPr txBox="1"/>
          <p:nvPr/>
        </p:nvSpPr>
        <p:spPr>
          <a:xfrm>
            <a:off x="10058718" y="3065084"/>
            <a:ext cx="4473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 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97DE8667-DB24-4C61-A293-A66CA996A56B}"/>
              </a:ext>
            </a:extLst>
          </p:cNvPr>
          <p:cNvSpPr txBox="1"/>
          <p:nvPr/>
        </p:nvSpPr>
        <p:spPr>
          <a:xfrm>
            <a:off x="5526374" y="3801398"/>
            <a:ext cx="13068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Having words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260A3204-9D9E-49CE-B1FA-DC355A7D0FFA}"/>
              </a:ext>
            </a:extLst>
          </p:cNvPr>
          <p:cNvSpPr txBox="1"/>
          <p:nvPr/>
        </p:nvSpPr>
        <p:spPr>
          <a:xfrm>
            <a:off x="3355491" y="4357347"/>
            <a:ext cx="14477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Having phrases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E2DDD9D3-A7A5-4BC0-845A-C8B207AAB1B5}"/>
              </a:ext>
            </a:extLst>
          </p:cNvPr>
          <p:cNvSpPr txBox="1"/>
          <p:nvPr/>
        </p:nvSpPr>
        <p:spPr>
          <a:xfrm>
            <a:off x="330409" y="3761973"/>
            <a:ext cx="20651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no. of pages(in paper)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2B07595D-B613-466E-BCE5-EDDFC3EF59A5}"/>
              </a:ext>
            </a:extLst>
          </p:cNvPr>
          <p:cNvSpPr txBox="1"/>
          <p:nvPr/>
        </p:nvSpPr>
        <p:spPr>
          <a:xfrm>
            <a:off x="739587" y="5743349"/>
            <a:ext cx="10059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Review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37C769DE-91D6-466B-B581-5AFAE2DC4754}"/>
              </a:ext>
            </a:extLst>
          </p:cNvPr>
          <p:cNvSpPr txBox="1"/>
          <p:nvPr/>
        </p:nvSpPr>
        <p:spPr>
          <a:xfrm>
            <a:off x="2363870" y="6115683"/>
            <a:ext cx="36635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Review of Paper Reviewing another paper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3EBD49C-FA3C-47EC-9ABF-47839E0BC0E2}"/>
              </a:ext>
            </a:extLst>
          </p:cNvPr>
          <p:cNvSpPr txBox="1"/>
          <p:nvPr/>
        </p:nvSpPr>
        <p:spPr>
          <a:xfrm>
            <a:off x="275827" y="5393995"/>
            <a:ext cx="35240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paper is a (Please tick if these apply)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07435AA-9CE8-4FA6-908A-86C651DA6A8C}"/>
              </a:ext>
            </a:extLst>
          </p:cNvPr>
          <p:cNvSpPr txBox="1"/>
          <p:nvPr/>
        </p:nvSpPr>
        <p:spPr>
          <a:xfrm>
            <a:off x="6612912" y="4355037"/>
            <a:ext cx="20651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Other subjects (if any)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FB1AD665-C4EC-4CD0-A528-4F10F606FF90}"/>
              </a:ext>
            </a:extLst>
          </p:cNvPr>
          <p:cNvSpPr/>
          <p:nvPr/>
        </p:nvSpPr>
        <p:spPr>
          <a:xfrm>
            <a:off x="4329957" y="3817404"/>
            <a:ext cx="1151099" cy="2775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0DCB1E5-BB6D-4D20-8663-5D0724374D61}"/>
              </a:ext>
            </a:extLst>
          </p:cNvPr>
          <p:cNvSpPr txBox="1"/>
          <p:nvPr/>
        </p:nvSpPr>
        <p:spPr>
          <a:xfrm>
            <a:off x="3445634" y="3783445"/>
            <a:ext cx="12532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Author(s)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8" name="Flowchart: Merge 67">
            <a:extLst>
              <a:ext uri="{FF2B5EF4-FFF2-40B4-BE49-F238E27FC236}">
                <a16:creationId xmlns:a16="http://schemas.microsoft.com/office/drawing/2014/main" id="{21CB85A6-2932-4B66-8D65-C26971C09A6F}"/>
              </a:ext>
            </a:extLst>
          </p:cNvPr>
          <p:cNvSpPr/>
          <p:nvPr/>
        </p:nvSpPr>
        <p:spPr>
          <a:xfrm>
            <a:off x="1163429" y="3163266"/>
            <a:ext cx="192157" cy="167381"/>
          </a:xfrm>
          <a:prstGeom prst="flowChartMerg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9B91D64A-A875-44CF-9961-941DC100F51F}"/>
              </a:ext>
            </a:extLst>
          </p:cNvPr>
          <p:cNvSpPr/>
          <p:nvPr/>
        </p:nvSpPr>
        <p:spPr>
          <a:xfrm>
            <a:off x="2886288" y="3121859"/>
            <a:ext cx="1118691" cy="2813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1F36541D-644B-4F3F-99C3-109A56D645FF}"/>
              </a:ext>
            </a:extLst>
          </p:cNvPr>
          <p:cNvSpPr/>
          <p:nvPr/>
        </p:nvSpPr>
        <p:spPr>
          <a:xfrm>
            <a:off x="5575377" y="3094786"/>
            <a:ext cx="1026561" cy="2999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2" name="Flowchart: Merge 71">
            <a:extLst>
              <a:ext uri="{FF2B5EF4-FFF2-40B4-BE49-F238E27FC236}">
                <a16:creationId xmlns:a16="http://schemas.microsoft.com/office/drawing/2014/main" id="{B53DB094-E1CC-4307-AEF4-C81B6E299D1C}"/>
              </a:ext>
            </a:extLst>
          </p:cNvPr>
          <p:cNvSpPr/>
          <p:nvPr/>
        </p:nvSpPr>
        <p:spPr>
          <a:xfrm>
            <a:off x="5594259" y="3149010"/>
            <a:ext cx="209527" cy="188884"/>
          </a:xfrm>
          <a:prstGeom prst="flowChartMerg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CB81B2B-9AA7-403B-A013-D489FAD1CCA2}"/>
              </a:ext>
            </a:extLst>
          </p:cNvPr>
          <p:cNvSpPr txBox="1"/>
          <p:nvPr/>
        </p:nvSpPr>
        <p:spPr>
          <a:xfrm>
            <a:off x="338738" y="3070371"/>
            <a:ext cx="8167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Subject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65BE67E-A29D-49CD-914F-D63C8DC64C68}"/>
              </a:ext>
            </a:extLst>
          </p:cNvPr>
          <p:cNvSpPr txBox="1"/>
          <p:nvPr/>
        </p:nvSpPr>
        <p:spPr>
          <a:xfrm>
            <a:off x="2309908" y="3057562"/>
            <a:ext cx="6382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Topic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4D13195-E137-40D6-8E2B-6C8451BD3F74}"/>
              </a:ext>
            </a:extLst>
          </p:cNvPr>
          <p:cNvSpPr txBox="1"/>
          <p:nvPr/>
        </p:nvSpPr>
        <p:spPr>
          <a:xfrm>
            <a:off x="4090755" y="3074225"/>
            <a:ext cx="15726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Type of material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6" name="Flowchart: Merge 85">
            <a:extLst>
              <a:ext uri="{FF2B5EF4-FFF2-40B4-BE49-F238E27FC236}">
                <a16:creationId xmlns:a16="http://schemas.microsoft.com/office/drawing/2014/main" id="{A733CAA3-55EA-4D3E-A037-621CC52955D7}"/>
              </a:ext>
            </a:extLst>
          </p:cNvPr>
          <p:cNvSpPr/>
          <p:nvPr/>
        </p:nvSpPr>
        <p:spPr>
          <a:xfrm>
            <a:off x="2909665" y="3160533"/>
            <a:ext cx="192157" cy="167381"/>
          </a:xfrm>
          <a:prstGeom prst="flowChartMerg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DD87CC12-0B09-4F9A-BD86-5945F5C2D198}"/>
              </a:ext>
            </a:extLst>
          </p:cNvPr>
          <p:cNvSpPr txBox="1"/>
          <p:nvPr/>
        </p:nvSpPr>
        <p:spPr>
          <a:xfrm>
            <a:off x="8667952" y="3784215"/>
            <a:ext cx="8069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Format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3493BBF8-533E-41CF-88EB-3640D33D3CB2}"/>
              </a:ext>
            </a:extLst>
          </p:cNvPr>
          <p:cNvCxnSpPr>
            <a:cxnSpLocks/>
          </p:cNvCxnSpPr>
          <p:nvPr/>
        </p:nvCxnSpPr>
        <p:spPr>
          <a:xfrm>
            <a:off x="5830439" y="3091847"/>
            <a:ext cx="0" cy="2890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D7748A55-BEEB-46C1-B08C-A05D0172B2A9}"/>
              </a:ext>
            </a:extLst>
          </p:cNvPr>
          <p:cNvSpPr txBox="1"/>
          <p:nvPr/>
        </p:nvSpPr>
        <p:spPr>
          <a:xfrm>
            <a:off x="3504555" y="2398707"/>
            <a:ext cx="7574571" cy="315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Hint: Try to use Boolean operators AND, OR, NOT , speech marks, inverted commas or quotation marks </a:t>
            </a:r>
            <a:endParaRPr kumimoji="0" lang="en-GB" sz="1600" b="0" i="1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29607C9B-D974-4703-9778-A5BB0E1B8283}"/>
              </a:ext>
            </a:extLst>
          </p:cNvPr>
          <p:cNvSpPr txBox="1"/>
          <p:nvPr/>
        </p:nvSpPr>
        <p:spPr>
          <a:xfrm>
            <a:off x="2253267" y="1138838"/>
            <a:ext cx="7815457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Home |  About | How to use this site| Latest Reviews | Topics | Search | Types Of Papers |  Contact Us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4E864C4F-03BB-465B-9AC2-45E26D8938BA}"/>
              </a:ext>
            </a:extLst>
          </p:cNvPr>
          <p:cNvSpPr/>
          <p:nvPr/>
        </p:nvSpPr>
        <p:spPr>
          <a:xfrm>
            <a:off x="2179579" y="6199123"/>
            <a:ext cx="169783" cy="1369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05673950-9FA7-4C07-8BDD-1B166F9FC9D8}"/>
              </a:ext>
            </a:extLst>
          </p:cNvPr>
          <p:cNvSpPr/>
          <p:nvPr/>
        </p:nvSpPr>
        <p:spPr>
          <a:xfrm>
            <a:off x="573541" y="6188218"/>
            <a:ext cx="169783" cy="1369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7F353ECF-C93D-4771-99F2-BEA3CBB9285E}"/>
              </a:ext>
            </a:extLst>
          </p:cNvPr>
          <p:cNvSpPr txBox="1"/>
          <p:nvPr/>
        </p:nvSpPr>
        <p:spPr>
          <a:xfrm>
            <a:off x="747802" y="6090610"/>
            <a:ext cx="12818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Relationship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B112064A-4841-48C7-AD96-E03DF1B5728A}"/>
              </a:ext>
            </a:extLst>
          </p:cNvPr>
          <p:cNvSpPr txBox="1"/>
          <p:nvPr/>
        </p:nvSpPr>
        <p:spPr>
          <a:xfrm>
            <a:off x="3448078" y="4924707"/>
            <a:ext cx="1870724" cy="3439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Other topics(if any)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EC2C3DD-3258-4257-B25C-9EAC67E3AD63}"/>
              </a:ext>
            </a:extLst>
          </p:cNvPr>
          <p:cNvSpPr txBox="1"/>
          <p:nvPr/>
        </p:nvSpPr>
        <p:spPr>
          <a:xfrm>
            <a:off x="3954014" y="1614218"/>
            <a:ext cx="37528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Advanced Search</a:t>
            </a: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61B97C29-6784-421B-9F2F-FB6342A754AB}"/>
              </a:ext>
            </a:extLst>
          </p:cNvPr>
          <p:cNvCxnSpPr>
            <a:cxnSpLocks/>
          </p:cNvCxnSpPr>
          <p:nvPr/>
        </p:nvCxnSpPr>
        <p:spPr>
          <a:xfrm>
            <a:off x="3157341" y="3110915"/>
            <a:ext cx="0" cy="2937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7AA409C6-EE95-43A8-A0C8-91A3A7B81F03}"/>
              </a:ext>
            </a:extLst>
          </p:cNvPr>
          <p:cNvSpPr/>
          <p:nvPr/>
        </p:nvSpPr>
        <p:spPr>
          <a:xfrm>
            <a:off x="2261193" y="3807803"/>
            <a:ext cx="1118691" cy="2813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E24D174E-992D-411C-9534-A5CE1AE67D6C}"/>
              </a:ext>
            </a:extLst>
          </p:cNvPr>
          <p:cNvSpPr/>
          <p:nvPr/>
        </p:nvSpPr>
        <p:spPr>
          <a:xfrm>
            <a:off x="2217988" y="4400819"/>
            <a:ext cx="1118691" cy="2813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2F5129A-B9DA-4B28-8195-6C96D881B670}"/>
              </a:ext>
            </a:extLst>
          </p:cNvPr>
          <p:cNvSpPr txBox="1"/>
          <p:nvPr/>
        </p:nvSpPr>
        <p:spPr>
          <a:xfrm>
            <a:off x="329050" y="4366040"/>
            <a:ext cx="19924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Having not the words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470CAB1-9329-4B68-9CD8-50BB832B351E}"/>
              </a:ext>
            </a:extLst>
          </p:cNvPr>
          <p:cNvSpPr txBox="1"/>
          <p:nvPr/>
        </p:nvSpPr>
        <p:spPr>
          <a:xfrm>
            <a:off x="2358860" y="5773898"/>
            <a:ext cx="6826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1600" dirty="0">
                <a:solidFill>
                  <a:prstClr val="black"/>
                </a:solidFill>
              </a:rPr>
              <a:t>Position material (Argument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about a subject)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25B16E7-5A5F-44E5-A599-8173506A6C98}"/>
              </a:ext>
            </a:extLst>
          </p:cNvPr>
          <p:cNvSpPr/>
          <p:nvPr/>
        </p:nvSpPr>
        <p:spPr>
          <a:xfrm>
            <a:off x="2184573" y="5886177"/>
            <a:ext cx="169783" cy="1369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E13DC8E-7444-4669-87B3-0F5ABCEAD4EF}"/>
              </a:ext>
            </a:extLst>
          </p:cNvPr>
          <p:cNvSpPr txBox="1"/>
          <p:nvPr/>
        </p:nvSpPr>
        <p:spPr>
          <a:xfrm>
            <a:off x="8031919" y="3064384"/>
            <a:ext cx="63061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From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4D7A4AC-53A2-4EC1-8807-378E7218FE6F}"/>
              </a:ext>
            </a:extLst>
          </p:cNvPr>
          <p:cNvSpPr txBox="1"/>
          <p:nvPr/>
        </p:nvSpPr>
        <p:spPr>
          <a:xfrm>
            <a:off x="6659283" y="5797707"/>
            <a:ext cx="30223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Paper referencing another paper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6E154680-DA18-41ED-A98C-2070D9C7B3E7}"/>
              </a:ext>
            </a:extLst>
          </p:cNvPr>
          <p:cNvSpPr/>
          <p:nvPr/>
        </p:nvSpPr>
        <p:spPr>
          <a:xfrm>
            <a:off x="6489500" y="5902541"/>
            <a:ext cx="169783" cy="1369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D76CFA0-59D3-4CF7-9D01-758CBAD9E5DA}"/>
              </a:ext>
            </a:extLst>
          </p:cNvPr>
          <p:cNvCxnSpPr/>
          <p:nvPr/>
        </p:nvCxnSpPr>
        <p:spPr>
          <a:xfrm>
            <a:off x="0" y="1501452"/>
            <a:ext cx="12192000" cy="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397E69CE-B9EE-4B75-9C1B-93A30748F164}"/>
              </a:ext>
            </a:extLst>
          </p:cNvPr>
          <p:cNvSpPr/>
          <p:nvPr/>
        </p:nvSpPr>
        <p:spPr>
          <a:xfrm>
            <a:off x="2663687" y="314360"/>
            <a:ext cx="6553470" cy="7078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 w="10160">
                  <a:solidFill>
                    <a:srgbClr val="4472C4"/>
                  </a:solidFill>
                  <a:prstDash val="solid"/>
                </a:ln>
                <a:solidFill>
                  <a:srgbClr val="4472C4">
                    <a:lumMod val="60000"/>
                    <a:lumOff val="40000"/>
                  </a:srgb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Paper Review System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5CF6DEC-4A20-4F04-B8B8-F4B99DF6346B}"/>
              </a:ext>
            </a:extLst>
          </p:cNvPr>
          <p:cNvSpPr txBox="1"/>
          <p:nvPr/>
        </p:nvSpPr>
        <p:spPr>
          <a:xfrm>
            <a:off x="333595" y="4906730"/>
            <a:ext cx="21445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Having not the phrases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8CA86D27-FEC5-44FB-88FE-71CC47E816BA}"/>
              </a:ext>
            </a:extLst>
          </p:cNvPr>
          <p:cNvSpPr/>
          <p:nvPr/>
        </p:nvSpPr>
        <p:spPr>
          <a:xfrm>
            <a:off x="2341424" y="4952861"/>
            <a:ext cx="1118691" cy="2813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07F42B21-A419-49B8-B7EA-1B4E1DCC2640}"/>
              </a:ext>
            </a:extLst>
          </p:cNvPr>
          <p:cNvCxnSpPr>
            <a:cxnSpLocks/>
          </p:cNvCxnSpPr>
          <p:nvPr/>
        </p:nvCxnSpPr>
        <p:spPr>
          <a:xfrm>
            <a:off x="8892303" y="3106370"/>
            <a:ext cx="0" cy="2890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9B328319-D50C-4A00-B13D-C17C0BBE7DB0}"/>
              </a:ext>
            </a:extLst>
          </p:cNvPr>
          <p:cNvSpPr/>
          <p:nvPr/>
        </p:nvSpPr>
        <p:spPr>
          <a:xfrm>
            <a:off x="9388534" y="3837261"/>
            <a:ext cx="1026561" cy="2668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4" name="Flowchart: Merge 83">
            <a:extLst>
              <a:ext uri="{FF2B5EF4-FFF2-40B4-BE49-F238E27FC236}">
                <a16:creationId xmlns:a16="http://schemas.microsoft.com/office/drawing/2014/main" id="{EBDDB82E-E832-4F46-B7E5-D69219562723}"/>
              </a:ext>
            </a:extLst>
          </p:cNvPr>
          <p:cNvSpPr/>
          <p:nvPr/>
        </p:nvSpPr>
        <p:spPr>
          <a:xfrm>
            <a:off x="9437907" y="3874031"/>
            <a:ext cx="209527" cy="188884"/>
          </a:xfrm>
          <a:prstGeom prst="flowChartMerg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A3BF7EE3-1465-4C58-8BAE-1C4017D915CA}"/>
              </a:ext>
            </a:extLst>
          </p:cNvPr>
          <p:cNvCxnSpPr>
            <a:cxnSpLocks/>
          </p:cNvCxnSpPr>
          <p:nvPr/>
        </p:nvCxnSpPr>
        <p:spPr>
          <a:xfrm>
            <a:off x="9696674" y="3837261"/>
            <a:ext cx="0" cy="2645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19A59A0D-EAE5-43EB-B840-EFD8E4A91AE3}"/>
              </a:ext>
            </a:extLst>
          </p:cNvPr>
          <p:cNvSpPr/>
          <p:nvPr/>
        </p:nvSpPr>
        <p:spPr>
          <a:xfrm>
            <a:off x="576655" y="5874277"/>
            <a:ext cx="169783" cy="1369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5549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6B6911C-A936-4507-A771-ED4D6E4418F9}"/>
              </a:ext>
            </a:extLst>
          </p:cNvPr>
          <p:cNvSpPr txBox="1"/>
          <p:nvPr/>
        </p:nvSpPr>
        <p:spPr>
          <a:xfrm>
            <a:off x="2790958" y="1822173"/>
            <a:ext cx="6426200" cy="369332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 </a:t>
            </a:r>
            <a:r>
              <a:rPr lang="en-GB" sz="1400" b="1" dirty="0"/>
              <a:t>Home |   About |   Latest Reviews | Topics | Types Of Papers| Search |  Contact Us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6FBE28D-5EA9-43C5-AACB-E13491FE8490}"/>
              </a:ext>
            </a:extLst>
          </p:cNvPr>
          <p:cNvCxnSpPr>
            <a:cxnSpLocks/>
          </p:cNvCxnSpPr>
          <p:nvPr/>
        </p:nvCxnSpPr>
        <p:spPr>
          <a:xfrm>
            <a:off x="3294539" y="2493112"/>
            <a:ext cx="24680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2E6BD35-6537-4A2F-AACF-1D7DB0D1D4F8}"/>
              </a:ext>
            </a:extLst>
          </p:cNvPr>
          <p:cNvCxnSpPr>
            <a:cxnSpLocks/>
          </p:cNvCxnSpPr>
          <p:nvPr/>
        </p:nvCxnSpPr>
        <p:spPr>
          <a:xfrm>
            <a:off x="3294540" y="2769751"/>
            <a:ext cx="24680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A88287B0-5B9D-4956-A57F-C192D6FA54E7}"/>
              </a:ext>
            </a:extLst>
          </p:cNvPr>
          <p:cNvSpPr/>
          <p:nvPr/>
        </p:nvSpPr>
        <p:spPr>
          <a:xfrm>
            <a:off x="3294541" y="3571885"/>
            <a:ext cx="4115910" cy="236462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4E9DB33-F4D9-473E-A554-FBF4ADAD9DEF}"/>
              </a:ext>
            </a:extLst>
          </p:cNvPr>
          <p:cNvSpPr/>
          <p:nvPr/>
        </p:nvSpPr>
        <p:spPr>
          <a:xfrm>
            <a:off x="6553200" y="5938093"/>
            <a:ext cx="857252" cy="304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Submit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37E0F71-3589-41FA-AF3D-7448DC8828A6}"/>
              </a:ext>
            </a:extLst>
          </p:cNvPr>
          <p:cNvCxnSpPr>
            <a:cxnSpLocks/>
          </p:cNvCxnSpPr>
          <p:nvPr/>
        </p:nvCxnSpPr>
        <p:spPr>
          <a:xfrm>
            <a:off x="3294540" y="3065026"/>
            <a:ext cx="24680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641C175-DF8E-4642-92F8-05FDDD4439D3}"/>
              </a:ext>
            </a:extLst>
          </p:cNvPr>
          <p:cNvCxnSpPr>
            <a:cxnSpLocks/>
          </p:cNvCxnSpPr>
          <p:nvPr/>
        </p:nvCxnSpPr>
        <p:spPr>
          <a:xfrm>
            <a:off x="3294539" y="3350776"/>
            <a:ext cx="24680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08353F6-7FA3-40B0-AAAA-F391B39F9C36}"/>
              </a:ext>
            </a:extLst>
          </p:cNvPr>
          <p:cNvSpPr txBox="1"/>
          <p:nvPr/>
        </p:nvSpPr>
        <p:spPr>
          <a:xfrm>
            <a:off x="370364" y="3931801"/>
            <a:ext cx="29241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Brief description about contacting us, how to contact us</a:t>
            </a:r>
            <a:endParaRPr lang="en-GB" sz="1600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D16105A-478F-4F75-A510-C740F1455410}"/>
              </a:ext>
            </a:extLst>
          </p:cNvPr>
          <p:cNvCxnSpPr/>
          <p:nvPr/>
        </p:nvCxnSpPr>
        <p:spPr>
          <a:xfrm flipV="1">
            <a:off x="1370487" y="3074137"/>
            <a:ext cx="1924050" cy="9449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F85C370-F320-44FD-A3F1-BEA215CB9DC8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7410451" y="3308360"/>
            <a:ext cx="1084738" cy="7107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D158084-1CDF-4E84-99DB-50999E9DB0DC}"/>
              </a:ext>
            </a:extLst>
          </p:cNvPr>
          <p:cNvSpPr txBox="1"/>
          <p:nvPr/>
        </p:nvSpPr>
        <p:spPr>
          <a:xfrm>
            <a:off x="8495189" y="2769751"/>
            <a:ext cx="360156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Users ask questions to help them find specific info, give feedback, discuss specific topics with us or let us know what to do to improve the website </a:t>
            </a:r>
            <a:endParaRPr lang="en-GB" sz="16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E63A2C9-ECBF-4BAB-A0B0-A354BC0F8E51}"/>
              </a:ext>
            </a:extLst>
          </p:cNvPr>
          <p:cNvSpPr/>
          <p:nvPr/>
        </p:nvSpPr>
        <p:spPr>
          <a:xfrm>
            <a:off x="2663687" y="371510"/>
            <a:ext cx="6553470" cy="7078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>
                <a:ln w="10160">
                  <a:solidFill>
                    <a:schemeClr val="accent1"/>
                  </a:solidFill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Paper Review System</a:t>
            </a:r>
            <a:endParaRPr lang="en-US" sz="4000" b="1" cap="none" spc="0">
              <a:ln w="10160">
                <a:solidFill>
                  <a:schemeClr val="accent1"/>
                </a:solidFill>
                <a:prstDash val="solid"/>
              </a:ln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955109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3072</TotalTime>
  <Words>623</Words>
  <Application>Microsoft Office PowerPoint</Application>
  <PresentationFormat>Widescreen</PresentationFormat>
  <Paragraphs>88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Shafinaaz Ahmed</dc:creator>
  <cp:lastModifiedBy>Stefan Mahabeer Ahmed</cp:lastModifiedBy>
  <cp:revision>11</cp:revision>
  <dcterms:created xsi:type="dcterms:W3CDTF">2021-04-10T18:18:38Z</dcterms:created>
  <dcterms:modified xsi:type="dcterms:W3CDTF">2022-02-12T18:05:46Z</dcterms:modified>
</cp:coreProperties>
</file>