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2631400" cy="32042100"/>
  <p:notesSz cx="6662738" cy="9926638"/>
  <p:defaultTex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092">
          <p15:clr>
            <a:srgbClr val="A4A3A4"/>
          </p15:clr>
        </p15:guide>
        <p15:guide id="2" pos="7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9999"/>
    <a:srgbClr val="EFF8F9"/>
    <a:srgbClr val="F4FAFA"/>
    <a:srgbClr val="FCDCFA"/>
    <a:srgbClr val="FACAF8"/>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24898-7ADD-481C-AD54-83FB8EBFD866}" v="6" dt="2021-08-02T22:10:21.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356" y="-44"/>
      </p:cViewPr>
      <p:guideLst>
        <p:guide orient="horz" pos="10092"/>
        <p:guide pos="7083"/>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Mahabeer Ahmed" userId="956c3605-615d-4789-9cb9-25c8ef59b7e2" providerId="ADAL" clId="{4B524898-7ADD-481C-AD54-83FB8EBFD866}"/>
    <pc:docChg chg="custSel addSld delSld modSld sldOrd delMainMaster">
      <pc:chgData name="Stefan Mahabeer Ahmed" userId="956c3605-615d-4789-9cb9-25c8ef59b7e2" providerId="ADAL" clId="{4B524898-7ADD-481C-AD54-83FB8EBFD866}" dt="2021-08-02T22:11:33.058" v="44" actId="14100"/>
      <pc:docMkLst>
        <pc:docMk/>
      </pc:docMkLst>
      <pc:sldChg chg="addSp delSp modSp mod">
        <pc:chgData name="Stefan Mahabeer Ahmed" userId="956c3605-615d-4789-9cb9-25c8ef59b7e2" providerId="ADAL" clId="{4B524898-7ADD-481C-AD54-83FB8EBFD866}" dt="2021-08-02T22:11:33.058" v="44" actId="14100"/>
        <pc:sldMkLst>
          <pc:docMk/>
          <pc:sldMk cId="0" sldId="256"/>
        </pc:sldMkLst>
        <pc:spChg chg="mod">
          <ac:chgData name="Stefan Mahabeer Ahmed" userId="956c3605-615d-4789-9cb9-25c8ef59b7e2" providerId="ADAL" clId="{4B524898-7ADD-481C-AD54-83FB8EBFD866}" dt="2021-08-02T22:08:19.813" v="13" actId="14100"/>
          <ac:spMkLst>
            <pc:docMk/>
            <pc:sldMk cId="0" sldId="256"/>
            <ac:spMk id="36" creationId="{B8350C76-24D7-47A7-9D16-94B5C8E59EE5}"/>
          </ac:spMkLst>
        </pc:spChg>
        <pc:spChg chg="mod">
          <ac:chgData name="Stefan Mahabeer Ahmed" userId="956c3605-615d-4789-9cb9-25c8ef59b7e2" providerId="ADAL" clId="{4B524898-7ADD-481C-AD54-83FB8EBFD866}" dt="2021-08-02T22:11:33.058" v="44" actId="14100"/>
          <ac:spMkLst>
            <pc:docMk/>
            <pc:sldMk cId="0" sldId="256"/>
            <ac:spMk id="50" creationId="{AE7FC29A-8BE5-46B8-B321-5B283DB0E21A}"/>
          </ac:spMkLst>
        </pc:spChg>
        <pc:picChg chg="add mod">
          <ac:chgData name="Stefan Mahabeer Ahmed" userId="956c3605-615d-4789-9cb9-25c8ef59b7e2" providerId="ADAL" clId="{4B524898-7ADD-481C-AD54-83FB8EBFD866}" dt="2021-08-02T22:08:16.689" v="12" actId="14100"/>
          <ac:picMkLst>
            <pc:docMk/>
            <pc:sldMk cId="0" sldId="256"/>
            <ac:picMk id="5" creationId="{3CB57DA7-B18B-4E43-81ED-A06725BA2545}"/>
          </ac:picMkLst>
        </pc:picChg>
        <pc:picChg chg="del">
          <ac:chgData name="Stefan Mahabeer Ahmed" userId="956c3605-615d-4789-9cb9-25c8ef59b7e2" providerId="ADAL" clId="{4B524898-7ADD-481C-AD54-83FB8EBFD866}" dt="2021-08-02T22:06:27.500" v="0" actId="478"/>
          <ac:picMkLst>
            <pc:docMk/>
            <pc:sldMk cId="0" sldId="256"/>
            <ac:picMk id="7" creationId="{24FFF061-BF20-44F4-BCAB-330631BFF701}"/>
          </ac:picMkLst>
        </pc:picChg>
        <pc:picChg chg="del mod">
          <ac:chgData name="Stefan Mahabeer Ahmed" userId="956c3605-615d-4789-9cb9-25c8ef59b7e2" providerId="ADAL" clId="{4B524898-7ADD-481C-AD54-83FB8EBFD866}" dt="2021-08-02T22:09:30.518" v="19" actId="478"/>
          <ac:picMkLst>
            <pc:docMk/>
            <pc:sldMk cId="0" sldId="256"/>
            <ac:picMk id="40" creationId="{45277F2D-8DA5-4ABA-842C-A8F3C8B1F83E}"/>
          </ac:picMkLst>
        </pc:picChg>
        <pc:picChg chg="del mod">
          <ac:chgData name="Stefan Mahabeer Ahmed" userId="956c3605-615d-4789-9cb9-25c8ef59b7e2" providerId="ADAL" clId="{4B524898-7ADD-481C-AD54-83FB8EBFD866}" dt="2021-08-02T22:10:07.462" v="28" actId="478"/>
          <ac:picMkLst>
            <pc:docMk/>
            <pc:sldMk cId="0" sldId="256"/>
            <ac:picMk id="49" creationId="{726DB32B-1156-4298-800A-A7993B08D3C8}"/>
          </ac:picMkLst>
        </pc:picChg>
        <pc:picChg chg="add del mod">
          <ac:chgData name="Stefan Mahabeer Ahmed" userId="956c3605-615d-4789-9cb9-25c8ef59b7e2" providerId="ADAL" clId="{4B524898-7ADD-481C-AD54-83FB8EBFD866}" dt="2021-08-02T22:09:17.858" v="18" actId="478"/>
          <ac:picMkLst>
            <pc:docMk/>
            <pc:sldMk cId="0" sldId="256"/>
            <ac:picMk id="51" creationId="{C1A71BDB-3F45-4708-A5F9-C5C82302C195}"/>
          </ac:picMkLst>
        </pc:picChg>
        <pc:picChg chg="add mod">
          <ac:chgData name="Stefan Mahabeer Ahmed" userId="956c3605-615d-4789-9cb9-25c8ef59b7e2" providerId="ADAL" clId="{4B524898-7ADD-481C-AD54-83FB8EBFD866}" dt="2021-08-02T22:11:24.578" v="42" actId="14100"/>
          <ac:picMkLst>
            <pc:docMk/>
            <pc:sldMk cId="0" sldId="256"/>
            <ac:picMk id="52" creationId="{00E7451A-6067-4A8C-BE89-A02D3D7EFD3F}"/>
          </ac:picMkLst>
        </pc:picChg>
        <pc:picChg chg="add mod">
          <ac:chgData name="Stefan Mahabeer Ahmed" userId="956c3605-615d-4789-9cb9-25c8ef59b7e2" providerId="ADAL" clId="{4B524898-7ADD-481C-AD54-83FB8EBFD866}" dt="2021-08-02T22:11:08.516" v="39" actId="14100"/>
          <ac:picMkLst>
            <pc:docMk/>
            <pc:sldMk cId="0" sldId="256"/>
            <ac:picMk id="53" creationId="{886B1222-6685-4784-BA25-3E048A9E143B}"/>
          </ac:picMkLst>
        </pc:picChg>
      </pc:sldChg>
      <pc:sldChg chg="add del ord">
        <pc:chgData name="Stefan Mahabeer Ahmed" userId="956c3605-615d-4789-9cb9-25c8ef59b7e2" providerId="ADAL" clId="{4B524898-7ADD-481C-AD54-83FB8EBFD866}" dt="2021-08-02T22:07:23.038" v="6" actId="47"/>
        <pc:sldMkLst>
          <pc:docMk/>
          <pc:sldMk cId="925549312" sldId="265"/>
        </pc:sldMkLst>
      </pc:sldChg>
      <pc:sldMasterChg chg="del delSldLayout">
        <pc:chgData name="Stefan Mahabeer Ahmed" userId="956c3605-615d-4789-9cb9-25c8ef59b7e2" providerId="ADAL" clId="{4B524898-7ADD-481C-AD54-83FB8EBFD866}" dt="2021-08-02T22:07:23.038" v="6" actId="47"/>
        <pc:sldMasterMkLst>
          <pc:docMk/>
          <pc:sldMasterMk cId="3357074029" sldId="2147483660"/>
        </pc:sldMasterMkLst>
        <pc:sldLayoutChg chg="del">
          <pc:chgData name="Stefan Mahabeer Ahmed" userId="956c3605-615d-4789-9cb9-25c8ef59b7e2" providerId="ADAL" clId="{4B524898-7ADD-481C-AD54-83FB8EBFD866}" dt="2021-08-02T22:07:23.038" v="6" actId="47"/>
          <pc:sldLayoutMkLst>
            <pc:docMk/>
            <pc:sldMasterMk cId="3357074029" sldId="2147483660"/>
            <pc:sldLayoutMk cId="533480060" sldId="2147483661"/>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1188623716" sldId="2147483662"/>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523420157" sldId="2147483663"/>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2661591337" sldId="2147483664"/>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1292489705" sldId="2147483665"/>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2684549824" sldId="2147483666"/>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706599562" sldId="2147483667"/>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747061928" sldId="2147483668"/>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895971859" sldId="2147483669"/>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426151979" sldId="2147483670"/>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2852750868" sldId="2147483671"/>
          </pc:sldLayoutMkLst>
        </pc:sldLayoutChg>
      </pc:sldMasterChg>
    </pc:docChg>
  </pc:docChgLst>
  <pc:docChgLst>
    <pc:chgData name="Stefan Mahabeer Ahmed" userId="956c3605-615d-4789-9cb9-25c8ef59b7e2" providerId="ADAL" clId="{DAA0A62A-9A01-4ECF-87A2-C49991873C87}"/>
    <pc:docChg chg="undo custSel modSld">
      <pc:chgData name="Stefan Mahabeer Ahmed" userId="956c3605-615d-4789-9cb9-25c8ef59b7e2" providerId="ADAL" clId="{DAA0A62A-9A01-4ECF-87A2-C49991873C87}" dt="2021-06-14T07:59:20.864" v="10174" actId="1076"/>
      <pc:docMkLst>
        <pc:docMk/>
      </pc:docMkLst>
      <pc:sldChg chg="addSp delSp modSp mod">
        <pc:chgData name="Stefan Mahabeer Ahmed" userId="956c3605-615d-4789-9cb9-25c8ef59b7e2" providerId="ADAL" clId="{DAA0A62A-9A01-4ECF-87A2-C49991873C87}" dt="2021-06-14T07:59:20.864" v="10174" actId="1076"/>
        <pc:sldMkLst>
          <pc:docMk/>
          <pc:sldMk cId="0" sldId="256"/>
        </pc:sldMkLst>
        <pc:spChg chg="mod">
          <ac:chgData name="Stefan Mahabeer Ahmed" userId="956c3605-615d-4789-9cb9-25c8ef59b7e2" providerId="ADAL" clId="{DAA0A62A-9A01-4ECF-87A2-C49991873C87}" dt="2021-06-13T15:05:38.563" v="6691" actId="20577"/>
          <ac:spMkLst>
            <pc:docMk/>
            <pc:sldMk cId="0" sldId="256"/>
            <ac:spMk id="3" creationId="{D7ECB67C-B00D-4F7A-8ABE-A3C477FD3574}"/>
          </ac:spMkLst>
        </pc:spChg>
        <pc:spChg chg="mod">
          <ac:chgData name="Stefan Mahabeer Ahmed" userId="956c3605-615d-4789-9cb9-25c8ef59b7e2" providerId="ADAL" clId="{DAA0A62A-9A01-4ECF-87A2-C49991873C87}" dt="2021-06-14T06:47:21.758" v="8629" actId="14100"/>
          <ac:spMkLst>
            <pc:docMk/>
            <pc:sldMk cId="0" sldId="256"/>
            <ac:spMk id="36" creationId="{B8350C76-24D7-47A7-9D16-94B5C8E59EE5}"/>
          </ac:spMkLst>
        </pc:spChg>
        <pc:spChg chg="mod">
          <ac:chgData name="Stefan Mahabeer Ahmed" userId="956c3605-615d-4789-9cb9-25c8ef59b7e2" providerId="ADAL" clId="{DAA0A62A-9A01-4ECF-87A2-C49991873C87}" dt="2021-06-14T06:52:01.569" v="8751" actId="14100"/>
          <ac:spMkLst>
            <pc:docMk/>
            <pc:sldMk cId="0" sldId="256"/>
            <ac:spMk id="37" creationId="{E7F6A5C2-CE04-4C5D-A385-50E543C4A742}"/>
          </ac:spMkLst>
        </pc:spChg>
        <pc:spChg chg="mod">
          <ac:chgData name="Stefan Mahabeer Ahmed" userId="956c3605-615d-4789-9cb9-25c8ef59b7e2" providerId="ADAL" clId="{DAA0A62A-9A01-4ECF-87A2-C49991873C87}" dt="2021-06-14T07:59:16.876" v="10173" actId="14100"/>
          <ac:spMkLst>
            <pc:docMk/>
            <pc:sldMk cId="0" sldId="256"/>
            <ac:spMk id="38" creationId="{AFA39C0E-7924-450E-B5FD-3269BF0B88D2}"/>
          </ac:spMkLst>
        </pc:spChg>
        <pc:spChg chg="mod">
          <ac:chgData name="Stefan Mahabeer Ahmed" userId="956c3605-615d-4789-9cb9-25c8ef59b7e2" providerId="ADAL" clId="{DAA0A62A-9A01-4ECF-87A2-C49991873C87}" dt="2021-06-13T15:09:45.714" v="6712" actId="1076"/>
          <ac:spMkLst>
            <pc:docMk/>
            <pc:sldMk cId="0" sldId="256"/>
            <ac:spMk id="39" creationId="{1029F123-1C69-4FF7-B1F3-9ED39D63A5A6}"/>
          </ac:spMkLst>
        </pc:spChg>
        <pc:spChg chg="mod">
          <ac:chgData name="Stefan Mahabeer Ahmed" userId="956c3605-615d-4789-9cb9-25c8ef59b7e2" providerId="ADAL" clId="{DAA0A62A-9A01-4ECF-87A2-C49991873C87}" dt="2021-06-13T15:06:21.202" v="6709" actId="14100"/>
          <ac:spMkLst>
            <pc:docMk/>
            <pc:sldMk cId="0" sldId="256"/>
            <ac:spMk id="41" creationId="{FACE7595-9190-4254-AD20-4AF62529C9D7}"/>
          </ac:spMkLst>
        </pc:spChg>
        <pc:spChg chg="mod">
          <ac:chgData name="Stefan Mahabeer Ahmed" userId="956c3605-615d-4789-9cb9-25c8ef59b7e2" providerId="ADAL" clId="{DAA0A62A-9A01-4ECF-87A2-C49991873C87}" dt="2021-06-13T15:10:24.835" v="6720" actId="1035"/>
          <ac:spMkLst>
            <pc:docMk/>
            <pc:sldMk cId="0" sldId="256"/>
            <ac:spMk id="42" creationId="{FCD2997F-7EC7-421E-8214-A94E80D2915C}"/>
          </ac:spMkLst>
        </pc:spChg>
        <pc:spChg chg="mod">
          <ac:chgData name="Stefan Mahabeer Ahmed" userId="956c3605-615d-4789-9cb9-25c8ef59b7e2" providerId="ADAL" clId="{DAA0A62A-9A01-4ECF-87A2-C49991873C87}" dt="2021-06-14T07:25:21.231" v="9863" actId="14100"/>
          <ac:spMkLst>
            <pc:docMk/>
            <pc:sldMk cId="0" sldId="256"/>
            <ac:spMk id="43" creationId="{514082E8-2063-4A92-AA5B-A51A62BBCE95}"/>
          </ac:spMkLst>
        </pc:spChg>
        <pc:spChg chg="mod">
          <ac:chgData name="Stefan Mahabeer Ahmed" userId="956c3605-615d-4789-9cb9-25c8ef59b7e2" providerId="ADAL" clId="{DAA0A62A-9A01-4ECF-87A2-C49991873C87}" dt="2021-06-13T12:23:43.211" v="4434" actId="1035"/>
          <ac:spMkLst>
            <pc:docMk/>
            <pc:sldMk cId="0" sldId="256"/>
            <ac:spMk id="44" creationId="{B5371364-D880-4E59-945D-7866F0A4043E}"/>
          </ac:spMkLst>
        </pc:spChg>
        <pc:spChg chg="mod">
          <ac:chgData name="Stefan Mahabeer Ahmed" userId="956c3605-615d-4789-9cb9-25c8ef59b7e2" providerId="ADAL" clId="{DAA0A62A-9A01-4ECF-87A2-C49991873C87}" dt="2021-06-14T07:41:48.075" v="10166" actId="20577"/>
          <ac:spMkLst>
            <pc:docMk/>
            <pc:sldMk cId="0" sldId="256"/>
            <ac:spMk id="45" creationId="{23D6FA18-FEBE-405D-857C-30F76FC73F63}"/>
          </ac:spMkLst>
        </pc:spChg>
        <pc:spChg chg="mod">
          <ac:chgData name="Stefan Mahabeer Ahmed" userId="956c3605-615d-4789-9cb9-25c8ef59b7e2" providerId="ADAL" clId="{DAA0A62A-9A01-4ECF-87A2-C49991873C87}" dt="2021-06-13T22:55:28.430" v="8229" actId="404"/>
          <ac:spMkLst>
            <pc:docMk/>
            <pc:sldMk cId="0" sldId="256"/>
            <ac:spMk id="46" creationId="{11843234-0697-45BC-903A-5FEC344B190C}"/>
          </ac:spMkLst>
        </pc:spChg>
        <pc:spChg chg="mod">
          <ac:chgData name="Stefan Mahabeer Ahmed" userId="956c3605-615d-4789-9cb9-25c8ef59b7e2" providerId="ADAL" clId="{DAA0A62A-9A01-4ECF-87A2-C49991873C87}" dt="2021-06-13T14:18:05.861" v="4491" actId="1036"/>
          <ac:spMkLst>
            <pc:docMk/>
            <pc:sldMk cId="0" sldId="256"/>
            <ac:spMk id="47" creationId="{0579BD0D-006D-43C8-A7D3-C9EB58DD7502}"/>
          </ac:spMkLst>
        </pc:spChg>
        <pc:spChg chg="add mod">
          <ac:chgData name="Stefan Mahabeer Ahmed" userId="956c3605-615d-4789-9cb9-25c8ef59b7e2" providerId="ADAL" clId="{DAA0A62A-9A01-4ECF-87A2-C49991873C87}" dt="2021-06-14T07:07:33.765" v="9579" actId="20577"/>
          <ac:spMkLst>
            <pc:docMk/>
            <pc:sldMk cId="0" sldId="256"/>
            <ac:spMk id="48" creationId="{101928DF-D366-4869-B1DC-3848CA52E339}"/>
          </ac:spMkLst>
        </pc:spChg>
        <pc:spChg chg="add mod">
          <ac:chgData name="Stefan Mahabeer Ahmed" userId="956c3605-615d-4789-9cb9-25c8ef59b7e2" providerId="ADAL" clId="{DAA0A62A-9A01-4ECF-87A2-C49991873C87}" dt="2021-06-14T07:41:57.008" v="10167" actId="1076"/>
          <ac:spMkLst>
            <pc:docMk/>
            <pc:sldMk cId="0" sldId="256"/>
            <ac:spMk id="50" creationId="{AE7FC29A-8BE5-46B8-B321-5B283DB0E21A}"/>
          </ac:spMkLst>
        </pc:spChg>
        <pc:picChg chg="del mod">
          <ac:chgData name="Stefan Mahabeer Ahmed" userId="956c3605-615d-4789-9cb9-25c8ef59b7e2" providerId="ADAL" clId="{DAA0A62A-9A01-4ECF-87A2-C49991873C87}" dt="2021-06-13T22:55:41.100" v="8230" actId="478"/>
          <ac:picMkLst>
            <pc:docMk/>
            <pc:sldMk cId="0" sldId="256"/>
            <ac:picMk id="4" creationId="{205E5802-86D0-4FA2-93B5-55192A87DEFB}"/>
          </ac:picMkLst>
        </pc:picChg>
        <pc:picChg chg="add del mod">
          <ac:chgData name="Stefan Mahabeer Ahmed" userId="956c3605-615d-4789-9cb9-25c8ef59b7e2" providerId="ADAL" clId="{DAA0A62A-9A01-4ECF-87A2-C49991873C87}" dt="2021-06-14T07:29:56.428" v="10027"/>
          <ac:picMkLst>
            <pc:docMk/>
            <pc:sldMk cId="0" sldId="256"/>
            <ac:picMk id="4" creationId="{5169380C-7E44-4F83-A449-A707E46AE4B8}"/>
          </ac:picMkLst>
        </pc:picChg>
        <pc:picChg chg="add del mod">
          <ac:chgData name="Stefan Mahabeer Ahmed" userId="956c3605-615d-4789-9cb9-25c8ef59b7e2" providerId="ADAL" clId="{DAA0A62A-9A01-4ECF-87A2-C49991873C87}" dt="2021-06-13T22:11:16.119" v="6724" actId="478"/>
          <ac:picMkLst>
            <pc:docMk/>
            <pc:sldMk cId="0" sldId="256"/>
            <ac:picMk id="5" creationId="{B87361FB-2025-405B-A099-5997BCB09281}"/>
          </ac:picMkLst>
        </pc:picChg>
        <pc:picChg chg="add mod">
          <ac:chgData name="Stefan Mahabeer Ahmed" userId="956c3605-615d-4789-9cb9-25c8ef59b7e2" providerId="ADAL" clId="{DAA0A62A-9A01-4ECF-87A2-C49991873C87}" dt="2021-06-14T06:47:49.712" v="8633" actId="14100"/>
          <ac:picMkLst>
            <pc:docMk/>
            <pc:sldMk cId="0" sldId="256"/>
            <ac:picMk id="7" creationId="{24FFF061-BF20-44F4-BCAB-330631BFF701}"/>
          </ac:picMkLst>
        </pc:picChg>
        <pc:picChg chg="add mod modCrop">
          <ac:chgData name="Stefan Mahabeer Ahmed" userId="956c3605-615d-4789-9cb9-25c8ef59b7e2" providerId="ADAL" clId="{DAA0A62A-9A01-4ECF-87A2-C49991873C87}" dt="2021-06-14T07:58:46.290" v="10171" actId="1076"/>
          <ac:picMkLst>
            <pc:docMk/>
            <pc:sldMk cId="0" sldId="256"/>
            <ac:picMk id="40" creationId="{45277F2D-8DA5-4ABA-842C-A8F3C8B1F83E}"/>
          </ac:picMkLst>
        </pc:picChg>
        <pc:picChg chg="add mod">
          <ac:chgData name="Stefan Mahabeer Ahmed" userId="956c3605-615d-4789-9cb9-25c8ef59b7e2" providerId="ADAL" clId="{DAA0A62A-9A01-4ECF-87A2-C49991873C87}" dt="2021-06-14T07:59:20.864" v="10174" actId="1076"/>
          <ac:picMkLst>
            <pc:docMk/>
            <pc:sldMk cId="0" sldId="256"/>
            <ac:picMk id="49" creationId="{726DB32B-1156-4298-800A-A7993B08D3C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246D02-3B5D-46FF-B50A-4E7ED696088B}"/>
              </a:ext>
            </a:extLst>
          </p:cNvPr>
          <p:cNvSpPr>
            <a:spLocks noGrp="1" noChangeArrowheads="1"/>
          </p:cNvSpPr>
          <p:nvPr>
            <p:ph type="hdr" sz="quarter"/>
          </p:nvPr>
        </p:nvSpPr>
        <p:spPr bwMode="auto">
          <a:xfrm>
            <a:off x="0" y="0"/>
            <a:ext cx="28876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8195" name="Rectangle 3">
            <a:extLst>
              <a:ext uri="{FF2B5EF4-FFF2-40B4-BE49-F238E27FC236}">
                <a16:creationId xmlns:a16="http://schemas.microsoft.com/office/drawing/2014/main" id="{EA113950-81A3-4D2B-AC7D-1810FA910AF2}"/>
              </a:ext>
            </a:extLst>
          </p:cNvPr>
          <p:cNvSpPr>
            <a:spLocks noGrp="1" noChangeArrowheads="1"/>
          </p:cNvSpPr>
          <p:nvPr>
            <p:ph type="dt" sz="quarter" idx="1"/>
          </p:nvPr>
        </p:nvSpPr>
        <p:spPr bwMode="auto">
          <a:xfrm>
            <a:off x="3773488" y="0"/>
            <a:ext cx="28876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mn-ea"/>
                <a:cs typeface="+mn-cs"/>
              </a:defRPr>
            </a:lvl1pPr>
          </a:lstStyle>
          <a:p>
            <a:pPr>
              <a:defRPr/>
            </a:pPr>
            <a:endParaRPr lang="en-GB"/>
          </a:p>
        </p:txBody>
      </p:sp>
      <p:sp>
        <p:nvSpPr>
          <p:cNvPr id="8196" name="Rectangle 4">
            <a:extLst>
              <a:ext uri="{FF2B5EF4-FFF2-40B4-BE49-F238E27FC236}">
                <a16:creationId xmlns:a16="http://schemas.microsoft.com/office/drawing/2014/main" id="{48CE9B7A-81DD-46CF-A607-BA686A8B872F}"/>
              </a:ext>
            </a:extLst>
          </p:cNvPr>
          <p:cNvSpPr>
            <a:spLocks noGrp="1" noChangeArrowheads="1"/>
          </p:cNvSpPr>
          <p:nvPr>
            <p:ph type="ftr" sz="quarter" idx="2"/>
          </p:nvPr>
        </p:nvSpPr>
        <p:spPr bwMode="auto">
          <a:xfrm>
            <a:off x="0" y="9428163"/>
            <a:ext cx="28876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8197" name="Rectangle 5">
            <a:extLst>
              <a:ext uri="{FF2B5EF4-FFF2-40B4-BE49-F238E27FC236}">
                <a16:creationId xmlns:a16="http://schemas.microsoft.com/office/drawing/2014/main" id="{4A18415F-B4CA-4938-A0D6-FEF9829A1F7A}"/>
              </a:ext>
            </a:extLst>
          </p:cNvPr>
          <p:cNvSpPr>
            <a:spLocks noGrp="1" noChangeArrowheads="1"/>
          </p:cNvSpPr>
          <p:nvPr>
            <p:ph type="sldNum" sz="quarter" idx="3"/>
          </p:nvPr>
        </p:nvSpPr>
        <p:spPr bwMode="auto">
          <a:xfrm>
            <a:off x="3773488" y="9428163"/>
            <a:ext cx="28876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CEF3BAE-E4D3-44DA-8397-B3523C600886}"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CC72A3-A25C-4BC8-95FF-E15C3CC1983C}"/>
              </a:ext>
            </a:extLst>
          </p:cNvPr>
          <p:cNvSpPr>
            <a:spLocks noGrp="1" noChangeArrowheads="1"/>
          </p:cNvSpPr>
          <p:nvPr>
            <p:ph type="hdr" sz="quarter"/>
          </p:nvPr>
        </p:nvSpPr>
        <p:spPr bwMode="auto">
          <a:xfrm>
            <a:off x="0" y="0"/>
            <a:ext cx="28876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4099" name="Rectangle 3">
            <a:extLst>
              <a:ext uri="{FF2B5EF4-FFF2-40B4-BE49-F238E27FC236}">
                <a16:creationId xmlns:a16="http://schemas.microsoft.com/office/drawing/2014/main" id="{3997574F-595C-45B0-A3B6-0BAE9698297D}"/>
              </a:ext>
            </a:extLst>
          </p:cNvPr>
          <p:cNvSpPr>
            <a:spLocks noGrp="1" noChangeArrowheads="1"/>
          </p:cNvSpPr>
          <p:nvPr>
            <p:ph type="dt" idx="1"/>
          </p:nvPr>
        </p:nvSpPr>
        <p:spPr bwMode="auto">
          <a:xfrm>
            <a:off x="3773488" y="0"/>
            <a:ext cx="28876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mn-ea"/>
                <a:cs typeface="+mn-cs"/>
              </a:defRPr>
            </a:lvl1pPr>
          </a:lstStyle>
          <a:p>
            <a:pPr>
              <a:defRPr/>
            </a:pPr>
            <a:endParaRPr lang="en-GB"/>
          </a:p>
        </p:txBody>
      </p:sp>
      <p:sp>
        <p:nvSpPr>
          <p:cNvPr id="14340" name="Rectangle 4">
            <a:extLst>
              <a:ext uri="{FF2B5EF4-FFF2-40B4-BE49-F238E27FC236}">
                <a16:creationId xmlns:a16="http://schemas.microsoft.com/office/drawing/2014/main" id="{FCB13ADA-5847-4A13-ABC0-96F22D902769}"/>
              </a:ext>
            </a:extLst>
          </p:cNvPr>
          <p:cNvSpPr>
            <a:spLocks noGrp="1" noRot="1" noChangeAspect="1" noChangeArrowheads="1" noTextEdit="1"/>
          </p:cNvSpPr>
          <p:nvPr>
            <p:ph type="sldImg" idx="2"/>
          </p:nvPr>
        </p:nvSpPr>
        <p:spPr bwMode="auto">
          <a:xfrm>
            <a:off x="2017713" y="744538"/>
            <a:ext cx="26289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84B9706-FA05-4B29-B330-1491DD72D7B4}"/>
              </a:ext>
            </a:extLst>
          </p:cNvPr>
          <p:cNvSpPr>
            <a:spLocks noGrp="1" noChangeArrowheads="1"/>
          </p:cNvSpPr>
          <p:nvPr>
            <p:ph type="body" sz="quarter" idx="3"/>
          </p:nvPr>
        </p:nvSpPr>
        <p:spPr bwMode="auto">
          <a:xfrm>
            <a:off x="666750" y="4714875"/>
            <a:ext cx="532923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6B00A700-624D-4B03-8C8B-9797A19D7CD2}"/>
              </a:ext>
            </a:extLst>
          </p:cNvPr>
          <p:cNvSpPr>
            <a:spLocks noGrp="1" noChangeArrowheads="1"/>
          </p:cNvSpPr>
          <p:nvPr>
            <p:ph type="ftr" sz="quarter" idx="4"/>
          </p:nvPr>
        </p:nvSpPr>
        <p:spPr bwMode="auto">
          <a:xfrm>
            <a:off x="0" y="9428163"/>
            <a:ext cx="28876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4103" name="Rectangle 7">
            <a:extLst>
              <a:ext uri="{FF2B5EF4-FFF2-40B4-BE49-F238E27FC236}">
                <a16:creationId xmlns:a16="http://schemas.microsoft.com/office/drawing/2014/main" id="{240F354F-7727-4A37-A534-B7CB99B9CD38}"/>
              </a:ext>
            </a:extLst>
          </p:cNvPr>
          <p:cNvSpPr>
            <a:spLocks noGrp="1" noChangeArrowheads="1"/>
          </p:cNvSpPr>
          <p:nvPr>
            <p:ph type="sldNum" sz="quarter" idx="5"/>
          </p:nvPr>
        </p:nvSpPr>
        <p:spPr bwMode="auto">
          <a:xfrm>
            <a:off x="3773488" y="9428163"/>
            <a:ext cx="28876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B18DDC4-E92A-401A-B895-5073B1A17D6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5FA6460-1C88-4205-8F9E-42DF9AA512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40968A17-84E6-4FD3-A0EF-FA5C417E2608}" type="slidenum">
              <a:rPr lang="en-GB" altLang="en-US" sz="1200"/>
              <a:pPr/>
              <a:t>1</a:t>
            </a:fld>
            <a:endParaRPr lang="en-GB" altLang="en-US" sz="1200"/>
          </a:p>
        </p:txBody>
      </p:sp>
      <p:sp>
        <p:nvSpPr>
          <p:cNvPr id="16386" name="Rectangle 2">
            <a:extLst>
              <a:ext uri="{FF2B5EF4-FFF2-40B4-BE49-F238E27FC236}">
                <a16:creationId xmlns:a16="http://schemas.microsoft.com/office/drawing/2014/main" id="{93B12834-D97F-47A5-9BA9-B2826E828AF2}"/>
              </a:ext>
            </a:extLst>
          </p:cNvPr>
          <p:cNvSpPr>
            <a:spLocks noGrp="1" noRot="1" noChangeAspect="1" noChangeArrowheads="1" noTextEdit="1"/>
          </p:cNvSpPr>
          <p:nvPr>
            <p:ph type="sldImg"/>
            <p:custDataLst>
              <p:tags r:id="rId1"/>
            </p:custDataLst>
          </p:nvPr>
        </p:nvSpPr>
        <p:spPr>
          <a:ln/>
        </p:spPr>
      </p:sp>
      <p:sp>
        <p:nvSpPr>
          <p:cNvPr id="16387" name="Rectangle 3">
            <a:extLst>
              <a:ext uri="{FF2B5EF4-FFF2-40B4-BE49-F238E27FC236}">
                <a16:creationId xmlns:a16="http://schemas.microsoft.com/office/drawing/2014/main" id="{3AECA7B8-458C-44E8-A03A-3C598E0422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97038" y="9953625"/>
            <a:ext cx="19237325" cy="6869113"/>
          </a:xfrm>
        </p:spPr>
        <p:txBody>
          <a:bodyPr/>
          <a:lstStyle/>
          <a:p>
            <a:r>
              <a:rPr lang="en-US"/>
              <a:t>Click to edit Master title style</a:t>
            </a:r>
            <a:endParaRPr lang="en-GB"/>
          </a:p>
        </p:txBody>
      </p:sp>
      <p:sp>
        <p:nvSpPr>
          <p:cNvPr id="3" name="Subtitle 2"/>
          <p:cNvSpPr>
            <a:spLocks noGrp="1"/>
          </p:cNvSpPr>
          <p:nvPr>
            <p:ph type="subTitle" idx="1"/>
          </p:nvPr>
        </p:nvSpPr>
        <p:spPr>
          <a:xfrm>
            <a:off x="3394075" y="18157825"/>
            <a:ext cx="15843250" cy="81883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1F773481-F57E-4CAC-9E8D-23F5EF5AE646}"/>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16D152AD-26E9-4581-B45F-31569122412B}"/>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859A5BEB-9BFD-478E-A1AD-7FF693CAD339}"/>
              </a:ext>
            </a:extLst>
          </p:cNvPr>
          <p:cNvSpPr>
            <a:spLocks noGrp="1" noChangeArrowheads="1"/>
          </p:cNvSpPr>
          <p:nvPr>
            <p:ph type="sldNum" sz="quarter" idx="12"/>
          </p:nvPr>
        </p:nvSpPr>
        <p:spPr>
          <a:ln/>
        </p:spPr>
        <p:txBody>
          <a:bodyPr/>
          <a:lstStyle>
            <a:lvl1pPr>
              <a:defRPr/>
            </a:lvl1pPr>
          </a:lstStyle>
          <a:p>
            <a:fld id="{EA6BD23C-E233-4097-8839-CD262F19F641}" type="slidenum">
              <a:rPr lang="en-US" altLang="en-US"/>
              <a:pPr/>
              <a:t>‹#›</a:t>
            </a:fld>
            <a:endParaRPr lang="en-US" altLang="en-US"/>
          </a:p>
        </p:txBody>
      </p:sp>
    </p:spTree>
    <p:extLst>
      <p:ext uri="{BB962C8B-B14F-4D97-AF65-F5344CB8AC3E}">
        <p14:creationId xmlns:p14="http://schemas.microsoft.com/office/powerpoint/2010/main" val="122170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31052EB-7398-4EA0-ACCD-C94D0A312F0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0CAF563C-8106-4EC1-BBA7-0A81CD6602B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D25B4A5-8732-4E79-A170-31C103497786}"/>
              </a:ext>
            </a:extLst>
          </p:cNvPr>
          <p:cNvSpPr>
            <a:spLocks noGrp="1" noChangeArrowheads="1"/>
          </p:cNvSpPr>
          <p:nvPr>
            <p:ph type="sldNum" sz="quarter" idx="12"/>
          </p:nvPr>
        </p:nvSpPr>
        <p:spPr>
          <a:ln/>
        </p:spPr>
        <p:txBody>
          <a:bodyPr/>
          <a:lstStyle>
            <a:lvl1pPr>
              <a:defRPr/>
            </a:lvl1pPr>
          </a:lstStyle>
          <a:p>
            <a:fld id="{674E0AC8-E1F2-4500-8718-BC247DBD8649}" type="slidenum">
              <a:rPr lang="en-US" altLang="en-US"/>
              <a:pPr/>
              <a:t>‹#›</a:t>
            </a:fld>
            <a:endParaRPr lang="en-US" altLang="en-US"/>
          </a:p>
        </p:txBody>
      </p:sp>
    </p:spTree>
    <p:extLst>
      <p:ext uri="{BB962C8B-B14F-4D97-AF65-F5344CB8AC3E}">
        <p14:creationId xmlns:p14="http://schemas.microsoft.com/office/powerpoint/2010/main" val="61285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06813" y="1284288"/>
            <a:ext cx="5091112" cy="273383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133475" y="1284288"/>
            <a:ext cx="15120938" cy="27338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FE8E05C-C948-4C47-B1CA-EC8D4207EF58}"/>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DE970EB6-49E1-42CF-A944-0B0836A7033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D74D70C-5161-4103-8C9E-022F24BF6BAE}"/>
              </a:ext>
            </a:extLst>
          </p:cNvPr>
          <p:cNvSpPr>
            <a:spLocks noGrp="1" noChangeArrowheads="1"/>
          </p:cNvSpPr>
          <p:nvPr>
            <p:ph type="sldNum" sz="quarter" idx="12"/>
          </p:nvPr>
        </p:nvSpPr>
        <p:spPr>
          <a:ln/>
        </p:spPr>
        <p:txBody>
          <a:bodyPr/>
          <a:lstStyle>
            <a:lvl1pPr>
              <a:defRPr/>
            </a:lvl1pPr>
          </a:lstStyle>
          <a:p>
            <a:fld id="{52748AD6-7502-414C-AF30-BF175800A9B7}" type="slidenum">
              <a:rPr lang="en-US" altLang="en-US"/>
              <a:pPr/>
              <a:t>‹#›</a:t>
            </a:fld>
            <a:endParaRPr lang="en-US" altLang="en-US"/>
          </a:p>
        </p:txBody>
      </p:sp>
    </p:spTree>
    <p:extLst>
      <p:ext uri="{BB962C8B-B14F-4D97-AF65-F5344CB8AC3E}">
        <p14:creationId xmlns:p14="http://schemas.microsoft.com/office/powerpoint/2010/main" val="388299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F47EA7A3-7964-4F7F-A22E-350120BD107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45975F0E-9926-4E9D-81E6-C11D0825CD9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5A7BE1C-8BEC-420C-BB46-6B37097CEBA5}"/>
              </a:ext>
            </a:extLst>
          </p:cNvPr>
          <p:cNvSpPr>
            <a:spLocks noGrp="1" noChangeArrowheads="1"/>
          </p:cNvSpPr>
          <p:nvPr>
            <p:ph type="sldNum" sz="quarter" idx="12"/>
          </p:nvPr>
        </p:nvSpPr>
        <p:spPr>
          <a:ln/>
        </p:spPr>
        <p:txBody>
          <a:bodyPr/>
          <a:lstStyle>
            <a:lvl1pPr>
              <a:defRPr/>
            </a:lvl1pPr>
          </a:lstStyle>
          <a:p>
            <a:fld id="{BCCEB18B-DCF5-420E-BA10-734EAE7BDEE3}" type="slidenum">
              <a:rPr lang="en-US" altLang="en-US"/>
              <a:pPr/>
              <a:t>‹#›</a:t>
            </a:fld>
            <a:endParaRPr lang="en-US" altLang="en-US"/>
          </a:p>
        </p:txBody>
      </p:sp>
    </p:spTree>
    <p:extLst>
      <p:ext uri="{BB962C8B-B14F-4D97-AF65-F5344CB8AC3E}">
        <p14:creationId xmlns:p14="http://schemas.microsoft.com/office/powerpoint/2010/main" val="46347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87525" y="20589875"/>
            <a:ext cx="19237325" cy="6364288"/>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1787525" y="13581063"/>
            <a:ext cx="19237325" cy="70088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5523699-E857-4C4F-930F-94821798FE40}"/>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D0CA44A6-503C-453D-B517-19307DA0A42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60743C2-FD2E-483B-A654-A94AD45FF7CD}"/>
              </a:ext>
            </a:extLst>
          </p:cNvPr>
          <p:cNvSpPr>
            <a:spLocks noGrp="1" noChangeArrowheads="1"/>
          </p:cNvSpPr>
          <p:nvPr>
            <p:ph type="sldNum" sz="quarter" idx="12"/>
          </p:nvPr>
        </p:nvSpPr>
        <p:spPr>
          <a:ln/>
        </p:spPr>
        <p:txBody>
          <a:bodyPr/>
          <a:lstStyle>
            <a:lvl1pPr>
              <a:defRPr/>
            </a:lvl1pPr>
          </a:lstStyle>
          <a:p>
            <a:fld id="{831CFA3B-A6F9-4DC8-86E6-743B4E1CA396}" type="slidenum">
              <a:rPr lang="en-US" altLang="en-US"/>
              <a:pPr/>
              <a:t>‹#›</a:t>
            </a:fld>
            <a:endParaRPr lang="en-US" altLang="en-US"/>
          </a:p>
        </p:txBody>
      </p:sp>
    </p:spTree>
    <p:extLst>
      <p:ext uri="{BB962C8B-B14F-4D97-AF65-F5344CB8AC3E}">
        <p14:creationId xmlns:p14="http://schemas.microsoft.com/office/powerpoint/2010/main" val="339428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33475" y="7473950"/>
            <a:ext cx="10106025" cy="21148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1391900" y="7473950"/>
            <a:ext cx="10106025" cy="21148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20254EC-58F9-4EAD-9B65-F12EEE4B9E80}"/>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0060D209-942C-43DB-A0F1-70ACD49F9A9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628667CB-8B99-490B-8840-5C873C0E35B1}"/>
              </a:ext>
            </a:extLst>
          </p:cNvPr>
          <p:cNvSpPr>
            <a:spLocks noGrp="1" noChangeArrowheads="1"/>
          </p:cNvSpPr>
          <p:nvPr>
            <p:ph type="sldNum" sz="quarter" idx="12"/>
          </p:nvPr>
        </p:nvSpPr>
        <p:spPr>
          <a:ln/>
        </p:spPr>
        <p:txBody>
          <a:bodyPr/>
          <a:lstStyle>
            <a:lvl1pPr>
              <a:defRPr/>
            </a:lvl1pPr>
          </a:lstStyle>
          <a:p>
            <a:fld id="{2E11168D-3721-4554-99F3-46131DB8FA9C}" type="slidenum">
              <a:rPr lang="en-US" altLang="en-US"/>
              <a:pPr/>
              <a:t>‹#›</a:t>
            </a:fld>
            <a:endParaRPr lang="en-US" altLang="en-US"/>
          </a:p>
        </p:txBody>
      </p:sp>
    </p:spTree>
    <p:extLst>
      <p:ext uri="{BB962C8B-B14F-4D97-AF65-F5344CB8AC3E}">
        <p14:creationId xmlns:p14="http://schemas.microsoft.com/office/powerpoint/2010/main" val="146178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1888" y="1282700"/>
            <a:ext cx="20367625" cy="53403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131888" y="7172325"/>
            <a:ext cx="9999662" cy="2989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31888" y="10161588"/>
            <a:ext cx="9999662" cy="184610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1496675" y="7172325"/>
            <a:ext cx="10002838" cy="2989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496675" y="10161588"/>
            <a:ext cx="10002838" cy="184610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69753402-4FFC-4055-AC6A-B8AA614BD46F}"/>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860B4EB7-9E03-409E-8CA9-D50650A8BFA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BC94F4A5-6092-4D65-94C9-789117D94A21}"/>
              </a:ext>
            </a:extLst>
          </p:cNvPr>
          <p:cNvSpPr>
            <a:spLocks noGrp="1" noChangeArrowheads="1"/>
          </p:cNvSpPr>
          <p:nvPr>
            <p:ph type="sldNum" sz="quarter" idx="12"/>
          </p:nvPr>
        </p:nvSpPr>
        <p:spPr>
          <a:ln/>
        </p:spPr>
        <p:txBody>
          <a:bodyPr/>
          <a:lstStyle>
            <a:lvl1pPr>
              <a:defRPr/>
            </a:lvl1pPr>
          </a:lstStyle>
          <a:p>
            <a:fld id="{F84DE78C-BEBE-49EA-BF63-1384A597DEE7}" type="slidenum">
              <a:rPr lang="en-US" altLang="en-US"/>
              <a:pPr/>
              <a:t>‹#›</a:t>
            </a:fld>
            <a:endParaRPr lang="en-US" altLang="en-US"/>
          </a:p>
        </p:txBody>
      </p:sp>
    </p:spTree>
    <p:extLst>
      <p:ext uri="{BB962C8B-B14F-4D97-AF65-F5344CB8AC3E}">
        <p14:creationId xmlns:p14="http://schemas.microsoft.com/office/powerpoint/2010/main" val="152746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45940048-6626-48D8-8A2D-324F84255E37}"/>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03D80E19-95A4-423C-9E57-D1C0658C2FD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E7E3FD0D-80A4-4E85-9337-8B20B233494B}"/>
              </a:ext>
            </a:extLst>
          </p:cNvPr>
          <p:cNvSpPr>
            <a:spLocks noGrp="1" noChangeArrowheads="1"/>
          </p:cNvSpPr>
          <p:nvPr>
            <p:ph type="sldNum" sz="quarter" idx="12"/>
          </p:nvPr>
        </p:nvSpPr>
        <p:spPr>
          <a:ln/>
        </p:spPr>
        <p:txBody>
          <a:bodyPr/>
          <a:lstStyle>
            <a:lvl1pPr>
              <a:defRPr/>
            </a:lvl1pPr>
          </a:lstStyle>
          <a:p>
            <a:fld id="{742EA896-F24C-4822-B49B-BB1C745A0077}" type="slidenum">
              <a:rPr lang="en-US" altLang="en-US"/>
              <a:pPr/>
              <a:t>‹#›</a:t>
            </a:fld>
            <a:endParaRPr lang="en-US" altLang="en-US"/>
          </a:p>
        </p:txBody>
      </p:sp>
    </p:spTree>
    <p:extLst>
      <p:ext uri="{BB962C8B-B14F-4D97-AF65-F5344CB8AC3E}">
        <p14:creationId xmlns:p14="http://schemas.microsoft.com/office/powerpoint/2010/main" val="25976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466A55-815E-41BF-AA8D-4C3BD5DB9979}"/>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D3D786F9-1E83-4450-A9B6-63C31844F7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A5A475A3-B410-414C-B8CE-5FF5E33BCBD0}"/>
              </a:ext>
            </a:extLst>
          </p:cNvPr>
          <p:cNvSpPr>
            <a:spLocks noGrp="1" noChangeArrowheads="1"/>
          </p:cNvSpPr>
          <p:nvPr>
            <p:ph type="sldNum" sz="quarter" idx="12"/>
          </p:nvPr>
        </p:nvSpPr>
        <p:spPr>
          <a:ln/>
        </p:spPr>
        <p:txBody>
          <a:bodyPr/>
          <a:lstStyle>
            <a:lvl1pPr>
              <a:defRPr/>
            </a:lvl1pPr>
          </a:lstStyle>
          <a:p>
            <a:fld id="{A95FDC1C-68AA-4245-8D0B-78511F0B12F7}" type="slidenum">
              <a:rPr lang="en-US" altLang="en-US"/>
              <a:pPr/>
              <a:t>‹#›</a:t>
            </a:fld>
            <a:endParaRPr lang="en-US" altLang="en-US"/>
          </a:p>
        </p:txBody>
      </p:sp>
    </p:spTree>
    <p:extLst>
      <p:ext uri="{BB962C8B-B14F-4D97-AF65-F5344CB8AC3E}">
        <p14:creationId xmlns:p14="http://schemas.microsoft.com/office/powerpoint/2010/main" val="130611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1888" y="1276350"/>
            <a:ext cx="7445375" cy="54292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8848725" y="1276350"/>
            <a:ext cx="12650788" cy="273462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131888" y="6705600"/>
            <a:ext cx="7445375" cy="21917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ADC9674-0FA0-4EE3-80D4-892BC7E31A2E}"/>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CBFF12C2-F872-4000-BA5B-C305EBD8177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20895EBB-6356-499A-971A-2E5F4642A42D}"/>
              </a:ext>
            </a:extLst>
          </p:cNvPr>
          <p:cNvSpPr>
            <a:spLocks noGrp="1" noChangeArrowheads="1"/>
          </p:cNvSpPr>
          <p:nvPr>
            <p:ph type="sldNum" sz="quarter" idx="12"/>
          </p:nvPr>
        </p:nvSpPr>
        <p:spPr>
          <a:ln/>
        </p:spPr>
        <p:txBody>
          <a:bodyPr/>
          <a:lstStyle>
            <a:lvl1pPr>
              <a:defRPr/>
            </a:lvl1pPr>
          </a:lstStyle>
          <a:p>
            <a:fld id="{725237F1-5DC1-4B88-9C37-4ABDA9E46D6B}" type="slidenum">
              <a:rPr lang="en-US" altLang="en-US"/>
              <a:pPr/>
              <a:t>‹#›</a:t>
            </a:fld>
            <a:endParaRPr lang="en-US" altLang="en-US"/>
          </a:p>
        </p:txBody>
      </p:sp>
    </p:spTree>
    <p:extLst>
      <p:ext uri="{BB962C8B-B14F-4D97-AF65-F5344CB8AC3E}">
        <p14:creationId xmlns:p14="http://schemas.microsoft.com/office/powerpoint/2010/main" val="383033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35475" y="22429788"/>
            <a:ext cx="13579475" cy="26479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4435475" y="2862263"/>
            <a:ext cx="13579475" cy="192262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4435475" y="25077738"/>
            <a:ext cx="13579475" cy="3760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C83390B-85AE-4189-B8AF-D3B3BB8A0845}"/>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BD5DB6CB-1D1B-4975-915B-DD6E082C59F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375466BD-21BE-42A9-8050-998C5A2BD0E7}"/>
              </a:ext>
            </a:extLst>
          </p:cNvPr>
          <p:cNvSpPr>
            <a:spLocks noGrp="1" noChangeArrowheads="1"/>
          </p:cNvSpPr>
          <p:nvPr>
            <p:ph type="sldNum" sz="quarter" idx="12"/>
          </p:nvPr>
        </p:nvSpPr>
        <p:spPr>
          <a:ln/>
        </p:spPr>
        <p:txBody>
          <a:bodyPr/>
          <a:lstStyle>
            <a:lvl1pPr>
              <a:defRPr/>
            </a:lvl1pPr>
          </a:lstStyle>
          <a:p>
            <a:fld id="{079E05A2-A7D8-4346-B1EF-83C2D10E23A0}" type="slidenum">
              <a:rPr lang="en-US" altLang="en-US"/>
              <a:pPr/>
              <a:t>‹#›</a:t>
            </a:fld>
            <a:endParaRPr lang="en-US" altLang="en-US"/>
          </a:p>
        </p:txBody>
      </p:sp>
    </p:spTree>
    <p:extLst>
      <p:ext uri="{BB962C8B-B14F-4D97-AF65-F5344CB8AC3E}">
        <p14:creationId xmlns:p14="http://schemas.microsoft.com/office/powerpoint/2010/main" val="420181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1EE"/>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B40A73-F106-4C54-BAD4-23A97DD0B797}"/>
              </a:ext>
            </a:extLst>
          </p:cNvPr>
          <p:cNvSpPr>
            <a:spLocks noGrp="1" noChangeArrowheads="1"/>
          </p:cNvSpPr>
          <p:nvPr>
            <p:ph type="title"/>
          </p:nvPr>
        </p:nvSpPr>
        <p:spPr bwMode="auto">
          <a:xfrm>
            <a:off x="1133475" y="1284288"/>
            <a:ext cx="2036445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30514" tIns="165257" rIns="330514" bIns="16525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A174796-F9CF-45B7-8DC6-E1499ECEB9D4}"/>
              </a:ext>
            </a:extLst>
          </p:cNvPr>
          <p:cNvSpPr>
            <a:spLocks noGrp="1" noChangeArrowheads="1"/>
          </p:cNvSpPr>
          <p:nvPr>
            <p:ph type="body" idx="1"/>
          </p:nvPr>
        </p:nvSpPr>
        <p:spPr bwMode="auto">
          <a:xfrm>
            <a:off x="1133475" y="7473950"/>
            <a:ext cx="20364450" cy="2114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30514" tIns="165257" rIns="330514" bIns="16525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59F5529-4BFE-49A8-991E-A78E88439BD7}"/>
              </a:ext>
            </a:extLst>
          </p:cNvPr>
          <p:cNvSpPr>
            <a:spLocks noGrp="1" noChangeArrowheads="1"/>
          </p:cNvSpPr>
          <p:nvPr>
            <p:ph type="dt" sz="half" idx="2"/>
          </p:nvPr>
        </p:nvSpPr>
        <p:spPr bwMode="auto">
          <a:xfrm>
            <a:off x="1133475" y="29176663"/>
            <a:ext cx="5276850" cy="2224087"/>
          </a:xfrm>
          <a:prstGeom prst="rect">
            <a:avLst/>
          </a:prstGeom>
          <a:noFill/>
          <a:ln w="9525">
            <a:noFill/>
            <a:miter lim="800000"/>
            <a:headEnd/>
            <a:tailEnd/>
          </a:ln>
          <a:effectLst/>
        </p:spPr>
        <p:txBody>
          <a:bodyPr vert="horz" wrap="square" lIns="330514" tIns="165257" rIns="330514" bIns="165257" numCol="1" anchor="t" anchorCtr="0" compatLnSpc="1">
            <a:prstTxWarp prst="textNoShape">
              <a:avLst/>
            </a:prstTxWarp>
          </a:bodyPr>
          <a:lstStyle>
            <a:lvl1pPr eaLnBrk="1" hangingPunct="1">
              <a:defRPr sz="5100">
                <a:latin typeface="Arial" panose="020B0604020202020204" pitchFamily="34" charset="0"/>
                <a:ea typeface="+mn-ea"/>
                <a:cs typeface="+mn-cs"/>
              </a:defRPr>
            </a:lvl1pPr>
          </a:lstStyle>
          <a:p>
            <a:pPr>
              <a:defRPr/>
            </a:pPr>
            <a:endParaRPr lang="en-GB"/>
          </a:p>
        </p:txBody>
      </p:sp>
      <p:sp>
        <p:nvSpPr>
          <p:cNvPr id="1029" name="Rectangle 5">
            <a:extLst>
              <a:ext uri="{FF2B5EF4-FFF2-40B4-BE49-F238E27FC236}">
                <a16:creationId xmlns:a16="http://schemas.microsoft.com/office/drawing/2014/main" id="{22136B9C-E161-4069-BA69-CF03D3B5B755}"/>
              </a:ext>
            </a:extLst>
          </p:cNvPr>
          <p:cNvSpPr>
            <a:spLocks noGrp="1" noChangeArrowheads="1"/>
          </p:cNvSpPr>
          <p:nvPr>
            <p:ph type="ftr" sz="quarter" idx="3"/>
          </p:nvPr>
        </p:nvSpPr>
        <p:spPr bwMode="auto">
          <a:xfrm>
            <a:off x="7734300" y="29176663"/>
            <a:ext cx="7162800" cy="2224087"/>
          </a:xfrm>
          <a:prstGeom prst="rect">
            <a:avLst/>
          </a:prstGeom>
          <a:noFill/>
          <a:ln w="9525">
            <a:noFill/>
            <a:miter lim="800000"/>
            <a:headEnd/>
            <a:tailEnd/>
          </a:ln>
          <a:effectLst/>
        </p:spPr>
        <p:txBody>
          <a:bodyPr vert="horz" wrap="square" lIns="330514" tIns="165257" rIns="330514" bIns="165257" numCol="1" anchor="t" anchorCtr="0" compatLnSpc="1">
            <a:prstTxWarp prst="textNoShape">
              <a:avLst/>
            </a:prstTxWarp>
          </a:bodyPr>
          <a:lstStyle>
            <a:lvl1pPr algn="ctr" eaLnBrk="1" hangingPunct="1">
              <a:defRPr sz="5100">
                <a:latin typeface="Arial" panose="020B0604020202020204" pitchFamily="34" charset="0"/>
                <a:ea typeface="+mn-ea"/>
                <a:cs typeface="+mn-cs"/>
              </a:defRPr>
            </a:lvl1pPr>
          </a:lstStyle>
          <a:p>
            <a:pPr>
              <a:defRPr/>
            </a:pPr>
            <a:endParaRPr lang="en-GB"/>
          </a:p>
        </p:txBody>
      </p:sp>
      <p:sp>
        <p:nvSpPr>
          <p:cNvPr id="1030" name="Rectangle 6">
            <a:extLst>
              <a:ext uri="{FF2B5EF4-FFF2-40B4-BE49-F238E27FC236}">
                <a16:creationId xmlns:a16="http://schemas.microsoft.com/office/drawing/2014/main" id="{E9931CC5-5FF0-4C27-9225-5E1E4F81FB46}"/>
              </a:ext>
            </a:extLst>
          </p:cNvPr>
          <p:cNvSpPr>
            <a:spLocks noGrp="1" noChangeArrowheads="1"/>
          </p:cNvSpPr>
          <p:nvPr>
            <p:ph type="sldNum" sz="quarter" idx="4"/>
          </p:nvPr>
        </p:nvSpPr>
        <p:spPr bwMode="auto">
          <a:xfrm>
            <a:off x="16221075" y="29176663"/>
            <a:ext cx="5276850" cy="2224087"/>
          </a:xfrm>
          <a:prstGeom prst="rect">
            <a:avLst/>
          </a:prstGeom>
          <a:noFill/>
          <a:ln w="9525">
            <a:noFill/>
            <a:miter lim="800000"/>
            <a:headEnd/>
            <a:tailEnd/>
          </a:ln>
          <a:effectLst/>
        </p:spPr>
        <p:txBody>
          <a:bodyPr vert="horz" wrap="square" lIns="330514" tIns="165257" rIns="330514" bIns="165257" numCol="1" anchor="t" anchorCtr="0" compatLnSpc="1">
            <a:prstTxWarp prst="textNoShape">
              <a:avLst/>
            </a:prstTxWarp>
          </a:bodyPr>
          <a:lstStyle>
            <a:lvl1pPr algn="r" eaLnBrk="1" hangingPunct="1">
              <a:defRPr sz="5100"/>
            </a:lvl1pPr>
          </a:lstStyle>
          <a:p>
            <a:fld id="{1C2918CF-1A74-4525-AC24-BB3B2EA7C4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05175" rtl="0" eaLnBrk="0" fontAlgn="base" hangingPunct="0">
        <a:spcBef>
          <a:spcPct val="0"/>
        </a:spcBef>
        <a:spcAft>
          <a:spcPct val="0"/>
        </a:spcAft>
        <a:defRPr sz="15900">
          <a:solidFill>
            <a:schemeClr val="tx2"/>
          </a:solidFill>
          <a:latin typeface="+mj-lt"/>
          <a:ea typeface="MS PGothic" panose="020B0600070205080204" pitchFamily="34" charset="-128"/>
          <a:cs typeface="MS PGothic" charset="0"/>
        </a:defRPr>
      </a:lvl1pPr>
      <a:lvl2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2pPr>
      <a:lvl3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3pPr>
      <a:lvl4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4pPr>
      <a:lvl5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5pPr>
      <a:lvl6pPr marL="457200" algn="ctr" defTabSz="3305175" rtl="0" fontAlgn="base">
        <a:spcBef>
          <a:spcPct val="0"/>
        </a:spcBef>
        <a:spcAft>
          <a:spcPct val="0"/>
        </a:spcAft>
        <a:defRPr sz="15900">
          <a:solidFill>
            <a:schemeClr val="tx2"/>
          </a:solidFill>
          <a:latin typeface="Arial" charset="0"/>
        </a:defRPr>
      </a:lvl6pPr>
      <a:lvl7pPr marL="914400" algn="ctr" defTabSz="3305175" rtl="0" fontAlgn="base">
        <a:spcBef>
          <a:spcPct val="0"/>
        </a:spcBef>
        <a:spcAft>
          <a:spcPct val="0"/>
        </a:spcAft>
        <a:defRPr sz="15900">
          <a:solidFill>
            <a:schemeClr val="tx2"/>
          </a:solidFill>
          <a:latin typeface="Arial" charset="0"/>
        </a:defRPr>
      </a:lvl7pPr>
      <a:lvl8pPr marL="1371600" algn="ctr" defTabSz="3305175" rtl="0" fontAlgn="base">
        <a:spcBef>
          <a:spcPct val="0"/>
        </a:spcBef>
        <a:spcAft>
          <a:spcPct val="0"/>
        </a:spcAft>
        <a:defRPr sz="15900">
          <a:solidFill>
            <a:schemeClr val="tx2"/>
          </a:solidFill>
          <a:latin typeface="Arial" charset="0"/>
        </a:defRPr>
      </a:lvl8pPr>
      <a:lvl9pPr marL="1828800" algn="ctr" defTabSz="3305175" rtl="0" fontAlgn="base">
        <a:spcBef>
          <a:spcPct val="0"/>
        </a:spcBef>
        <a:spcAft>
          <a:spcPct val="0"/>
        </a:spcAft>
        <a:defRPr sz="15900">
          <a:solidFill>
            <a:schemeClr val="tx2"/>
          </a:solidFill>
          <a:latin typeface="Arial" charset="0"/>
        </a:defRPr>
      </a:lvl9pPr>
    </p:titleStyle>
    <p:bodyStyle>
      <a:lvl1pPr marL="1239838" indent="-1239838" algn="l" defTabSz="3305175" rtl="0" eaLnBrk="0" fontAlgn="base" hangingPunct="0">
        <a:spcBef>
          <a:spcPct val="20000"/>
        </a:spcBef>
        <a:spcAft>
          <a:spcPct val="0"/>
        </a:spcAft>
        <a:buChar char="•"/>
        <a:defRPr sz="11600">
          <a:solidFill>
            <a:schemeClr val="tx1"/>
          </a:solidFill>
          <a:latin typeface="+mn-lt"/>
          <a:ea typeface="MS PGothic" panose="020B0600070205080204" pitchFamily="34" charset="-128"/>
          <a:cs typeface="MS PGothic" charset="0"/>
        </a:defRPr>
      </a:lvl1pPr>
      <a:lvl2pPr marL="2686050" indent="-1033463" algn="l" defTabSz="3305175" rtl="0" eaLnBrk="0" fontAlgn="base" hangingPunct="0">
        <a:spcBef>
          <a:spcPct val="20000"/>
        </a:spcBef>
        <a:spcAft>
          <a:spcPct val="0"/>
        </a:spcAft>
        <a:buChar char="–"/>
        <a:defRPr sz="10100">
          <a:solidFill>
            <a:schemeClr val="tx1"/>
          </a:solidFill>
          <a:latin typeface="+mn-lt"/>
          <a:ea typeface="MS PGothic" panose="020B0600070205080204" pitchFamily="34" charset="-128"/>
          <a:cs typeface="MS PGothic" charset="0"/>
        </a:defRPr>
      </a:lvl2pPr>
      <a:lvl3pPr marL="4130675" indent="-825500" algn="l" defTabSz="3305175" rtl="0" eaLnBrk="0" fontAlgn="base" hangingPunct="0">
        <a:spcBef>
          <a:spcPct val="20000"/>
        </a:spcBef>
        <a:spcAft>
          <a:spcPct val="0"/>
        </a:spcAft>
        <a:buChar char="•"/>
        <a:defRPr sz="8700">
          <a:solidFill>
            <a:schemeClr val="tx1"/>
          </a:solidFill>
          <a:latin typeface="+mn-lt"/>
          <a:ea typeface="MS PGothic" panose="020B0600070205080204" pitchFamily="34" charset="-128"/>
          <a:cs typeface="MS PGothic" charset="0"/>
        </a:defRPr>
      </a:lvl3pPr>
      <a:lvl4pPr marL="5783263" indent="-825500" algn="l" defTabSz="3305175" rtl="0" eaLnBrk="0" fontAlgn="base" hangingPunct="0">
        <a:spcBef>
          <a:spcPct val="20000"/>
        </a:spcBef>
        <a:spcAft>
          <a:spcPct val="0"/>
        </a:spcAft>
        <a:buChar char="–"/>
        <a:defRPr sz="7200">
          <a:solidFill>
            <a:schemeClr val="tx1"/>
          </a:solidFill>
          <a:latin typeface="+mn-lt"/>
          <a:ea typeface="MS PGothic" panose="020B0600070205080204" pitchFamily="34" charset="-128"/>
          <a:cs typeface="MS PGothic" charset="0"/>
        </a:defRPr>
      </a:lvl4pPr>
      <a:lvl5pPr marL="7437438" indent="-827088" algn="l" defTabSz="3305175" rtl="0" eaLnBrk="0" fontAlgn="base" hangingPunct="0">
        <a:spcBef>
          <a:spcPct val="20000"/>
        </a:spcBef>
        <a:spcAft>
          <a:spcPct val="0"/>
        </a:spcAft>
        <a:buChar char="»"/>
        <a:defRPr sz="7200">
          <a:solidFill>
            <a:schemeClr val="tx1"/>
          </a:solidFill>
          <a:latin typeface="+mn-lt"/>
          <a:ea typeface="MS PGothic" panose="020B0600070205080204" pitchFamily="34" charset="-128"/>
          <a:cs typeface="MS PGothic" charset="0"/>
        </a:defRPr>
      </a:lvl5pPr>
      <a:lvl6pPr marL="7894638" indent="-827088" algn="l" defTabSz="3305175" rtl="0" fontAlgn="base">
        <a:spcBef>
          <a:spcPct val="20000"/>
        </a:spcBef>
        <a:spcAft>
          <a:spcPct val="0"/>
        </a:spcAft>
        <a:buChar char="»"/>
        <a:defRPr sz="7200">
          <a:solidFill>
            <a:schemeClr val="tx1"/>
          </a:solidFill>
          <a:latin typeface="+mn-lt"/>
        </a:defRPr>
      </a:lvl6pPr>
      <a:lvl7pPr marL="8351838" indent="-827088" algn="l" defTabSz="3305175" rtl="0" fontAlgn="base">
        <a:spcBef>
          <a:spcPct val="20000"/>
        </a:spcBef>
        <a:spcAft>
          <a:spcPct val="0"/>
        </a:spcAft>
        <a:buChar char="»"/>
        <a:defRPr sz="7200">
          <a:solidFill>
            <a:schemeClr val="tx1"/>
          </a:solidFill>
          <a:latin typeface="+mn-lt"/>
        </a:defRPr>
      </a:lvl7pPr>
      <a:lvl8pPr marL="8809038" indent="-827088" algn="l" defTabSz="3305175" rtl="0" fontAlgn="base">
        <a:spcBef>
          <a:spcPct val="20000"/>
        </a:spcBef>
        <a:spcAft>
          <a:spcPct val="0"/>
        </a:spcAft>
        <a:buChar char="»"/>
        <a:defRPr sz="7200">
          <a:solidFill>
            <a:schemeClr val="tx1"/>
          </a:solidFill>
          <a:latin typeface="+mn-lt"/>
        </a:defRPr>
      </a:lvl8pPr>
      <a:lvl9pPr marL="9266238" indent="-827088" algn="l" defTabSz="3305175" rtl="0" fontAlgn="base">
        <a:spcBef>
          <a:spcPct val="20000"/>
        </a:spcBef>
        <a:spcAft>
          <a:spcPct val="0"/>
        </a:spcAft>
        <a:buChar char="»"/>
        <a:defRPr sz="7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wmf"/><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emf"/><Relationship Id="rId11" Type="http://schemas.openxmlformats.org/officeDocument/2006/relationships/image" Target="../media/image7.png"/><Relationship Id="rId5" Type="http://schemas.openxmlformats.org/officeDocument/2006/relationships/hyperlink" Target="https://www.tandfonline.com/doi/abs/10.1080/00048623.2001.10755151" TargetMode="External"/><Relationship Id="rId10" Type="http://schemas.openxmlformats.org/officeDocument/2006/relationships/image" Target="../media/image6.png"/><Relationship Id="rId4" Type="http://schemas.openxmlformats.org/officeDocument/2006/relationships/hyperlink" Target="https://www.sciencedirect.com/science/article/pii/S0360131502001422"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ext Box 21">
            <a:extLst>
              <a:ext uri="{FF2B5EF4-FFF2-40B4-BE49-F238E27FC236}">
                <a16:creationId xmlns:a16="http://schemas.microsoft.com/office/drawing/2014/main" id="{0F28348D-9255-487D-845D-A49E7CC69EF4}"/>
              </a:ext>
            </a:extLst>
          </p:cNvPr>
          <p:cNvSpPr txBox="1">
            <a:spLocks noChangeArrowheads="1"/>
          </p:cNvSpPr>
          <p:nvPr/>
        </p:nvSpPr>
        <p:spPr bwMode="auto">
          <a:xfrm>
            <a:off x="4935538" y="361950"/>
            <a:ext cx="12652375"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lgn="ctr"/>
            <a:r>
              <a:rPr lang="en-GB" altLang="en-US" sz="4800" b="1"/>
              <a:t>Poster Title </a:t>
            </a:r>
          </a:p>
          <a:p>
            <a:pPr algn="ctr"/>
            <a:r>
              <a:rPr lang="en-GB" altLang="en-US"/>
              <a:t>Author Name</a:t>
            </a:r>
          </a:p>
          <a:p>
            <a:pPr algn="ctr"/>
            <a:endParaRPr lang="en-GB" altLang="en-US" sz="1600"/>
          </a:p>
          <a:p>
            <a:pPr algn="ctr"/>
            <a:r>
              <a:rPr lang="en-GB" altLang="en-US" sz="2000" i="1"/>
              <a:t>Contact e-mail: firstname.lastname@uwl.ac.uk</a:t>
            </a:r>
            <a:endParaRPr lang="en-GB" altLang="en-US" sz="4000" i="1"/>
          </a:p>
        </p:txBody>
      </p:sp>
      <p:sp>
        <p:nvSpPr>
          <p:cNvPr id="15363" name="Text Box 23">
            <a:extLst>
              <a:ext uri="{FF2B5EF4-FFF2-40B4-BE49-F238E27FC236}">
                <a16:creationId xmlns:a16="http://schemas.microsoft.com/office/drawing/2014/main" id="{8F4AF110-D006-4C26-A9C2-417FD9C1C397}"/>
              </a:ext>
            </a:extLst>
          </p:cNvPr>
          <p:cNvSpPr txBox="1">
            <a:spLocks noChangeArrowheads="1"/>
          </p:cNvSpPr>
          <p:nvPr/>
        </p:nvSpPr>
        <p:spPr bwMode="auto">
          <a:xfrm>
            <a:off x="1430338" y="5762625"/>
            <a:ext cx="13811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1300"/>
          </a:p>
        </p:txBody>
      </p:sp>
      <p:sp>
        <p:nvSpPr>
          <p:cNvPr id="15364" name="Text Box 27">
            <a:extLst>
              <a:ext uri="{FF2B5EF4-FFF2-40B4-BE49-F238E27FC236}">
                <a16:creationId xmlns:a16="http://schemas.microsoft.com/office/drawing/2014/main" id="{6108177A-E682-4705-8873-E8840A8013C4}"/>
              </a:ext>
            </a:extLst>
          </p:cNvPr>
          <p:cNvSpPr txBox="1">
            <a:spLocks noChangeArrowheads="1"/>
          </p:cNvSpPr>
          <p:nvPr/>
        </p:nvSpPr>
        <p:spPr bwMode="auto">
          <a:xfrm>
            <a:off x="0" y="7651750"/>
            <a:ext cx="102409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nchor="ctr" anchorCtr="1">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2900">
                <a:sym typeface="Symbol" panose="05050102010706020507" pitchFamily="18" charset="2"/>
              </a:rPr>
              <a:t>	</a:t>
            </a:r>
            <a:endParaRPr lang="en-GB" altLang="en-US" sz="2600"/>
          </a:p>
        </p:txBody>
      </p:sp>
      <p:sp>
        <p:nvSpPr>
          <p:cNvPr id="15365" name="Rectangle 390">
            <a:extLst>
              <a:ext uri="{FF2B5EF4-FFF2-40B4-BE49-F238E27FC236}">
                <a16:creationId xmlns:a16="http://schemas.microsoft.com/office/drawing/2014/main" id="{5756A3F0-E089-41C9-AD79-FE030F642DDA}"/>
              </a:ext>
            </a:extLst>
          </p:cNvPr>
          <p:cNvSpPr>
            <a:spLocks noChangeArrowheads="1"/>
          </p:cNvSpPr>
          <p:nvPr/>
        </p:nvSpPr>
        <p:spPr bwMode="auto">
          <a:xfrm>
            <a:off x="8794750" y="15589250"/>
            <a:ext cx="22631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a:p>
        </p:txBody>
      </p:sp>
      <p:sp>
        <p:nvSpPr>
          <p:cNvPr id="15366" name="Rectangle 392">
            <a:extLst>
              <a:ext uri="{FF2B5EF4-FFF2-40B4-BE49-F238E27FC236}">
                <a16:creationId xmlns:a16="http://schemas.microsoft.com/office/drawing/2014/main" id="{21353FF2-D3DF-40DF-8569-D428810C0FAD}"/>
              </a:ext>
            </a:extLst>
          </p:cNvPr>
          <p:cNvSpPr>
            <a:spLocks noChangeArrowheads="1"/>
          </p:cNvSpPr>
          <p:nvPr/>
        </p:nvSpPr>
        <p:spPr bwMode="auto">
          <a:xfrm>
            <a:off x="9299575" y="14797088"/>
            <a:ext cx="22631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a:p>
        </p:txBody>
      </p:sp>
      <p:sp>
        <p:nvSpPr>
          <p:cNvPr id="15367" name="Text Box 3086">
            <a:extLst>
              <a:ext uri="{FF2B5EF4-FFF2-40B4-BE49-F238E27FC236}">
                <a16:creationId xmlns:a16="http://schemas.microsoft.com/office/drawing/2014/main" id="{9BBADD6B-9E18-47C2-9962-A562C33919F0}"/>
              </a:ext>
            </a:extLst>
          </p:cNvPr>
          <p:cNvSpPr txBox="1">
            <a:spLocks noChangeArrowheads="1"/>
          </p:cNvSpPr>
          <p:nvPr/>
        </p:nvSpPr>
        <p:spPr bwMode="auto">
          <a:xfrm>
            <a:off x="16000413" y="6324600"/>
            <a:ext cx="32543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300"/>
          </a:p>
        </p:txBody>
      </p:sp>
      <p:sp>
        <p:nvSpPr>
          <p:cNvPr id="15368" name="Text Box 3091">
            <a:extLst>
              <a:ext uri="{FF2B5EF4-FFF2-40B4-BE49-F238E27FC236}">
                <a16:creationId xmlns:a16="http://schemas.microsoft.com/office/drawing/2014/main" id="{346E059F-9CF6-4FA6-B7AD-4F2BF7F8DEBB}"/>
              </a:ext>
            </a:extLst>
          </p:cNvPr>
          <p:cNvSpPr txBox="1">
            <a:spLocks noChangeArrowheads="1"/>
          </p:cNvSpPr>
          <p:nvPr/>
        </p:nvSpPr>
        <p:spPr bwMode="auto">
          <a:xfrm>
            <a:off x="16225838" y="6807200"/>
            <a:ext cx="1301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300"/>
          </a:p>
        </p:txBody>
      </p:sp>
      <p:sp>
        <p:nvSpPr>
          <p:cNvPr id="15369" name="Text Box 3108">
            <a:extLst>
              <a:ext uri="{FF2B5EF4-FFF2-40B4-BE49-F238E27FC236}">
                <a16:creationId xmlns:a16="http://schemas.microsoft.com/office/drawing/2014/main" id="{93075123-DBAD-4B68-B97F-95420932A328}"/>
              </a:ext>
            </a:extLst>
          </p:cNvPr>
          <p:cNvSpPr txBox="1">
            <a:spLocks noChangeArrowheads="1"/>
          </p:cNvSpPr>
          <p:nvPr/>
        </p:nvSpPr>
        <p:spPr bwMode="auto">
          <a:xfrm>
            <a:off x="15875" y="19410363"/>
            <a:ext cx="13017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300"/>
          </a:p>
        </p:txBody>
      </p:sp>
      <p:sp>
        <p:nvSpPr>
          <p:cNvPr id="15370" name="Text Box 3111">
            <a:extLst>
              <a:ext uri="{FF2B5EF4-FFF2-40B4-BE49-F238E27FC236}">
                <a16:creationId xmlns:a16="http://schemas.microsoft.com/office/drawing/2014/main" id="{9C84CE37-DD77-4165-827B-57420C4CCDA5}"/>
              </a:ext>
            </a:extLst>
          </p:cNvPr>
          <p:cNvSpPr txBox="1">
            <a:spLocks noChangeArrowheads="1"/>
          </p:cNvSpPr>
          <p:nvPr/>
        </p:nvSpPr>
        <p:spPr bwMode="auto">
          <a:xfrm>
            <a:off x="666750" y="19002375"/>
            <a:ext cx="1301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buFont typeface="Symbol" panose="05050102010706020507" pitchFamily="18" charset="2"/>
              <a:buNone/>
            </a:pPr>
            <a:endParaRPr lang="en-GB" altLang="en-US" sz="2600"/>
          </a:p>
        </p:txBody>
      </p:sp>
      <p:sp>
        <p:nvSpPr>
          <p:cNvPr id="15371" name="Text Box 3117">
            <a:extLst>
              <a:ext uri="{FF2B5EF4-FFF2-40B4-BE49-F238E27FC236}">
                <a16:creationId xmlns:a16="http://schemas.microsoft.com/office/drawing/2014/main" id="{1404708F-6677-4AE2-B392-2C2B11B03005}"/>
              </a:ext>
            </a:extLst>
          </p:cNvPr>
          <p:cNvSpPr txBox="1">
            <a:spLocks noChangeArrowheads="1"/>
          </p:cNvSpPr>
          <p:nvPr/>
        </p:nvSpPr>
        <p:spPr bwMode="auto">
          <a:xfrm>
            <a:off x="11807825" y="10764838"/>
            <a:ext cx="15922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1700"/>
          </a:p>
        </p:txBody>
      </p:sp>
      <p:sp>
        <p:nvSpPr>
          <p:cNvPr id="15372" name="Rectangle 3125">
            <a:extLst>
              <a:ext uri="{FF2B5EF4-FFF2-40B4-BE49-F238E27FC236}">
                <a16:creationId xmlns:a16="http://schemas.microsoft.com/office/drawing/2014/main" id="{3E3CBBBD-6443-433F-9406-9786F8E15F8B}"/>
              </a:ext>
            </a:extLst>
          </p:cNvPr>
          <p:cNvSpPr>
            <a:spLocks noChangeArrowheads="1"/>
          </p:cNvSpPr>
          <p:nvPr/>
        </p:nvSpPr>
        <p:spPr bwMode="auto">
          <a:xfrm>
            <a:off x="0" y="17173575"/>
            <a:ext cx="22631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a:p>
        </p:txBody>
      </p:sp>
      <p:sp>
        <p:nvSpPr>
          <p:cNvPr id="15373" name="Text Box 3126">
            <a:extLst>
              <a:ext uri="{FF2B5EF4-FFF2-40B4-BE49-F238E27FC236}">
                <a16:creationId xmlns:a16="http://schemas.microsoft.com/office/drawing/2014/main" id="{65E9C313-626A-4472-82C6-10E2B92F9B51}"/>
              </a:ext>
            </a:extLst>
          </p:cNvPr>
          <p:cNvSpPr txBox="1">
            <a:spLocks noChangeArrowheads="1"/>
          </p:cNvSpPr>
          <p:nvPr/>
        </p:nvSpPr>
        <p:spPr bwMode="auto">
          <a:xfrm>
            <a:off x="11541125" y="17279938"/>
            <a:ext cx="136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1400"/>
          </a:p>
        </p:txBody>
      </p:sp>
      <p:sp>
        <p:nvSpPr>
          <p:cNvPr id="15374" name="Text Box 3127">
            <a:extLst>
              <a:ext uri="{FF2B5EF4-FFF2-40B4-BE49-F238E27FC236}">
                <a16:creationId xmlns:a16="http://schemas.microsoft.com/office/drawing/2014/main" id="{D457BC31-D27C-4920-AB51-E5DC7DE60B9A}"/>
              </a:ext>
            </a:extLst>
          </p:cNvPr>
          <p:cNvSpPr txBox="1">
            <a:spLocks noChangeArrowheads="1"/>
          </p:cNvSpPr>
          <p:nvPr/>
        </p:nvSpPr>
        <p:spPr bwMode="auto">
          <a:xfrm>
            <a:off x="11244263" y="16813213"/>
            <a:ext cx="1793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t>.</a:t>
            </a:r>
          </a:p>
        </p:txBody>
      </p:sp>
      <p:sp>
        <p:nvSpPr>
          <p:cNvPr id="15375" name="Text Box 3378">
            <a:extLst>
              <a:ext uri="{FF2B5EF4-FFF2-40B4-BE49-F238E27FC236}">
                <a16:creationId xmlns:a16="http://schemas.microsoft.com/office/drawing/2014/main" id="{E5B0E7A7-4E50-4036-B922-4909221F74B2}"/>
              </a:ext>
            </a:extLst>
          </p:cNvPr>
          <p:cNvSpPr txBox="1">
            <a:spLocks noChangeArrowheads="1"/>
          </p:cNvSpPr>
          <p:nvPr/>
        </p:nvSpPr>
        <p:spPr bwMode="auto">
          <a:xfrm>
            <a:off x="20869275" y="130794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600"/>
          </a:p>
        </p:txBody>
      </p:sp>
      <p:sp>
        <p:nvSpPr>
          <p:cNvPr id="15376" name="Text Box 3390">
            <a:extLst>
              <a:ext uri="{FF2B5EF4-FFF2-40B4-BE49-F238E27FC236}">
                <a16:creationId xmlns:a16="http://schemas.microsoft.com/office/drawing/2014/main" id="{5BBB0A7F-E87E-4C43-BEC8-1043E181FB76}"/>
              </a:ext>
            </a:extLst>
          </p:cNvPr>
          <p:cNvSpPr txBox="1">
            <a:spLocks noChangeArrowheads="1"/>
          </p:cNvSpPr>
          <p:nvPr/>
        </p:nvSpPr>
        <p:spPr bwMode="auto">
          <a:xfrm>
            <a:off x="16840200" y="28289250"/>
            <a:ext cx="242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1600"/>
              <a:t> </a:t>
            </a:r>
          </a:p>
        </p:txBody>
      </p:sp>
      <p:sp>
        <p:nvSpPr>
          <p:cNvPr id="15377" name="Text Box 3393">
            <a:extLst>
              <a:ext uri="{FF2B5EF4-FFF2-40B4-BE49-F238E27FC236}">
                <a16:creationId xmlns:a16="http://schemas.microsoft.com/office/drawing/2014/main" id="{C85FC69A-FB70-416A-A58E-5A60E0E40D1A}"/>
              </a:ext>
            </a:extLst>
          </p:cNvPr>
          <p:cNvSpPr txBox="1">
            <a:spLocks noChangeArrowheads="1"/>
          </p:cNvSpPr>
          <p:nvPr/>
        </p:nvSpPr>
        <p:spPr bwMode="auto">
          <a:xfrm>
            <a:off x="12206288" y="17325975"/>
            <a:ext cx="249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b="1"/>
              <a:t> </a:t>
            </a:r>
          </a:p>
        </p:txBody>
      </p:sp>
      <p:pic>
        <p:nvPicPr>
          <p:cNvPr id="15378" name="Picture 4">
            <a:extLst>
              <a:ext uri="{FF2B5EF4-FFF2-40B4-BE49-F238E27FC236}">
                <a16:creationId xmlns:a16="http://schemas.microsoft.com/office/drawing/2014/main" id="{1ADF9B7F-DFC9-4735-919A-7EC638782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4163" y="585788"/>
            <a:ext cx="40132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076F4A1B-952D-49AB-9596-CE716A8B5E87}"/>
              </a:ext>
            </a:extLst>
          </p:cNvPr>
          <p:cNvSpPr>
            <a:spLocks noChangeArrowheads="1"/>
          </p:cNvSpPr>
          <p:nvPr/>
        </p:nvSpPr>
        <p:spPr bwMode="auto">
          <a:xfrm>
            <a:off x="1019175" y="2378075"/>
            <a:ext cx="10126663" cy="525463"/>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Abstract</a:t>
            </a:r>
          </a:p>
        </p:txBody>
      </p:sp>
      <p:sp>
        <p:nvSpPr>
          <p:cNvPr id="3" name="Rounded Rectangle 2">
            <a:extLst>
              <a:ext uri="{FF2B5EF4-FFF2-40B4-BE49-F238E27FC236}">
                <a16:creationId xmlns:a16="http://schemas.microsoft.com/office/drawing/2014/main" id="{D7ECB67C-B00D-4F7A-8ABE-A3C477FD3574}"/>
              </a:ext>
            </a:extLst>
          </p:cNvPr>
          <p:cNvSpPr/>
          <p:nvPr/>
        </p:nvSpPr>
        <p:spPr>
          <a:xfrm>
            <a:off x="1018556" y="3098154"/>
            <a:ext cx="10126663" cy="4791251"/>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Abstract: </a:t>
            </a:r>
          </a:p>
          <a:p>
            <a:pPr>
              <a:defRPr/>
            </a:pPr>
            <a:r>
              <a:rPr lang="en-US" sz="2000" dirty="0">
                <a:ln w="0"/>
                <a:solidFill>
                  <a:schemeClr val="tx1"/>
                </a:solidFill>
                <a:latin typeface="Calibri Light" panose="020F0302020204030204" pitchFamily="34" charset="0"/>
              </a:rPr>
              <a:t>Students and researchers are meant to read many research papers for a subject or topic they studying. They would need to read  reviews of the papers they have read to know how useful, relevant and helpful they are. So far there does not seem to full clear source of information  that gives reviews and full clear details of research papers. Some  samples of reviews in tables that can be found on different web sites may not be enough or the reviews of the exact papers students and researchers are looking for.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Searching for a review on the internet may take time ending up with those that  bog them down with too much detail or some detail that is not relevant to what they want or need to read. It is worth having relevant information organized on just one website that is clear to people. Clear for them to understand what is being said on the website. They would like to be able to find and read enough information, images, videos, graphics that is organized. Organized in a way that helps them know which research papers help them with their coursework or research they are carrying out to write an article. </a:t>
            </a:r>
            <a:endParaRPr lang="en-GB" sz="2000" dirty="0">
              <a:ln w="0"/>
              <a:solidFill>
                <a:schemeClr val="tx1"/>
              </a:solidFill>
              <a:latin typeface="Calibri Light" panose="020F0302020204030204" pitchFamily="34" charset="0"/>
            </a:endParaRPr>
          </a:p>
        </p:txBody>
      </p:sp>
      <p:sp>
        <p:nvSpPr>
          <p:cNvPr id="35" name="Rounded Rectangle 34">
            <a:extLst>
              <a:ext uri="{FF2B5EF4-FFF2-40B4-BE49-F238E27FC236}">
                <a16:creationId xmlns:a16="http://schemas.microsoft.com/office/drawing/2014/main" id="{FB377FAB-4A6B-4B97-A35A-B849C2110F2F}"/>
              </a:ext>
            </a:extLst>
          </p:cNvPr>
          <p:cNvSpPr>
            <a:spLocks noChangeArrowheads="1"/>
          </p:cNvSpPr>
          <p:nvPr/>
        </p:nvSpPr>
        <p:spPr bwMode="auto">
          <a:xfrm>
            <a:off x="11396663" y="2378075"/>
            <a:ext cx="10072687" cy="538163"/>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Methodology</a:t>
            </a:r>
          </a:p>
        </p:txBody>
      </p:sp>
      <p:sp>
        <p:nvSpPr>
          <p:cNvPr id="36" name="Rounded Rectangle 35">
            <a:extLst>
              <a:ext uri="{FF2B5EF4-FFF2-40B4-BE49-F238E27FC236}">
                <a16:creationId xmlns:a16="http://schemas.microsoft.com/office/drawing/2014/main" id="{B8350C76-24D7-47A7-9D16-94B5C8E59EE5}"/>
              </a:ext>
            </a:extLst>
          </p:cNvPr>
          <p:cNvSpPr/>
          <p:nvPr/>
        </p:nvSpPr>
        <p:spPr>
          <a:xfrm>
            <a:off x="11381342" y="3192610"/>
            <a:ext cx="10475293" cy="1531694"/>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dirty="0">
                <a:ln w="0"/>
                <a:solidFill>
                  <a:schemeClr val="tx1"/>
                </a:solidFill>
                <a:latin typeface="Calibri Light" panose="020F0302020204030204" pitchFamily="34" charset="0"/>
              </a:rPr>
              <a:t>Websites in universities that students find they can use with less difficulty and can achieve the purpose of using it are two points to look into. The results from a survey given to 450 undergraduates show that 403 out of them answered as preferring to use the course website for their studying. </a:t>
            </a:r>
          </a:p>
          <a:p>
            <a:pPr>
              <a:defRPr/>
            </a:pPr>
            <a:endParaRPr lang="en-GB" sz="2000" dirty="0">
              <a:ln w="0"/>
              <a:solidFill>
                <a:schemeClr val="tx1"/>
              </a:solidFill>
              <a:latin typeface="Calibri Light" panose="020F0302020204030204" pitchFamily="34" charset="0"/>
            </a:endParaRPr>
          </a:p>
          <a:p>
            <a:pPr marL="342900" indent="-342900">
              <a:buFontTx/>
              <a:buChar cha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sp>
        <p:nvSpPr>
          <p:cNvPr id="37" name="Rounded Rectangle 36">
            <a:extLst>
              <a:ext uri="{FF2B5EF4-FFF2-40B4-BE49-F238E27FC236}">
                <a16:creationId xmlns:a16="http://schemas.microsoft.com/office/drawing/2014/main" id="{E7F6A5C2-CE04-4C5D-A385-50E543C4A742}"/>
              </a:ext>
            </a:extLst>
          </p:cNvPr>
          <p:cNvSpPr>
            <a:spLocks noChangeArrowheads="1"/>
          </p:cNvSpPr>
          <p:nvPr/>
        </p:nvSpPr>
        <p:spPr bwMode="auto">
          <a:xfrm>
            <a:off x="11333956" y="14110271"/>
            <a:ext cx="10783094" cy="541066"/>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Results</a:t>
            </a:r>
          </a:p>
        </p:txBody>
      </p:sp>
      <p:sp>
        <p:nvSpPr>
          <p:cNvPr id="38" name="Rounded Rectangle 37">
            <a:extLst>
              <a:ext uri="{FF2B5EF4-FFF2-40B4-BE49-F238E27FC236}">
                <a16:creationId xmlns:a16="http://schemas.microsoft.com/office/drawing/2014/main" id="{AFA39C0E-7924-450E-B5FD-3269BF0B88D2}"/>
              </a:ext>
            </a:extLst>
          </p:cNvPr>
          <p:cNvSpPr/>
          <p:nvPr/>
        </p:nvSpPr>
        <p:spPr>
          <a:xfrm>
            <a:off x="11464925" y="14928375"/>
            <a:ext cx="10499726" cy="2056785"/>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dirty="0">
                <a:ln w="0"/>
                <a:solidFill>
                  <a:schemeClr val="tx1"/>
                </a:solidFill>
                <a:latin typeface="Calibri Light" panose="020F0302020204030204" pitchFamily="34" charset="0"/>
              </a:rPr>
              <a:t>Having done research of the design of websites it is important first to look into the way it should be used. That includes the sequence in which the user will look for specific information they are trying to find. This depends on how the pages are laid out. The sequence diagram points out the order of this happening as part of the planning. It is a simple plan of the way  users like students and researchers can end up being satisfied with the use case. The case which is read reviews of research papers on websites. </a:t>
            </a: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sp>
        <p:nvSpPr>
          <p:cNvPr id="39" name="Rounded Rectangle 38">
            <a:extLst>
              <a:ext uri="{FF2B5EF4-FFF2-40B4-BE49-F238E27FC236}">
                <a16:creationId xmlns:a16="http://schemas.microsoft.com/office/drawing/2014/main" id="{1029F123-1C69-4FF7-B1F3-9ED39D63A5A6}"/>
              </a:ext>
            </a:extLst>
          </p:cNvPr>
          <p:cNvSpPr>
            <a:spLocks noChangeArrowheads="1"/>
          </p:cNvSpPr>
          <p:nvPr/>
        </p:nvSpPr>
        <p:spPr bwMode="auto">
          <a:xfrm>
            <a:off x="988157" y="8081666"/>
            <a:ext cx="10126663" cy="557213"/>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Introduction</a:t>
            </a:r>
          </a:p>
        </p:txBody>
      </p:sp>
      <p:sp>
        <p:nvSpPr>
          <p:cNvPr id="41" name="Rounded Rectangle 40">
            <a:extLst>
              <a:ext uri="{FF2B5EF4-FFF2-40B4-BE49-F238E27FC236}">
                <a16:creationId xmlns:a16="http://schemas.microsoft.com/office/drawing/2014/main" id="{FACE7595-9190-4254-AD20-4AF62529C9D7}"/>
              </a:ext>
            </a:extLst>
          </p:cNvPr>
          <p:cNvSpPr/>
          <p:nvPr/>
        </p:nvSpPr>
        <p:spPr>
          <a:xfrm>
            <a:off x="1018556" y="8825111"/>
            <a:ext cx="10126662" cy="9429154"/>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The subject of designing and developing a website is interesting. It is interesting to people who may have learned to develop it in ways. Ways such as writing code in the mark up language HTML  to make their web pages or pages. You end up being interested by learning , even coming across books about designing and developing websites or often using websites for whatever you want or need to use them for.  Also suddenly seeing layouts to design them or the code in languages such as html to make them work. Other people like a website to search for specific information they want to read through or look at. Pictures, images, videos, graphics moving images or even tables of information on a website make people enjoy using it.</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We have the chance to use all this on the screen in front of us rather than having to move to different places to get this or look for different sources that have this such as books, newspapers, magazines, calculators or telephones. There is information, images, videos, pictures, diagrams , bits of text that is kept simple or in full paragraphs of detail for us to read on the screen. Simple is more interesting, useful, easier and quicker  for some people. It depends what you need to use the website for whether it is to find specific information about a topic you are studying or are interested in reading.  The design of a website is rather important. This is because you need to plan how each page of it will look and what it will have on each page to make user be happy with using it to find specific information.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This project has the purpose of creating a website that lets students and researchers go through specific details of the research papers they have been reading. These being the reviews of the papers to let then know how accurate and useful the papers are.  This could be for students reading research to help them answer questions for a coursework or assignment. Or just researchers looking for interesting facts about a subject or topic they want to write an article on. Useful information for the work or research they are doing. Suppose we have students who like a certain topic, researchers trying to write an article on a topic they like or people who like to develop websites. Students and researchers may be interested in websites such as the browser that displays them. This brings on the reason to design and develop the website to help them stay up to date.</a:t>
            </a:r>
          </a:p>
          <a:p>
            <a:pPr>
              <a:defRPr/>
            </a:pPr>
            <a:endParaRPr lang="en-US" sz="2000" dirty="0">
              <a:ln w="0"/>
              <a:solidFill>
                <a:schemeClr val="tx1"/>
              </a:solidFill>
              <a:latin typeface="Calibri Light" panose="020F0302020204030204" pitchFamily="34" charset="0"/>
            </a:endParaRPr>
          </a:p>
        </p:txBody>
      </p:sp>
      <p:sp>
        <p:nvSpPr>
          <p:cNvPr id="42" name="Rounded Rectangle 41">
            <a:extLst>
              <a:ext uri="{FF2B5EF4-FFF2-40B4-BE49-F238E27FC236}">
                <a16:creationId xmlns:a16="http://schemas.microsoft.com/office/drawing/2014/main" id="{FCD2997F-7EC7-421E-8214-A94E80D2915C}"/>
              </a:ext>
            </a:extLst>
          </p:cNvPr>
          <p:cNvSpPr>
            <a:spLocks noChangeArrowheads="1"/>
          </p:cNvSpPr>
          <p:nvPr/>
        </p:nvSpPr>
        <p:spPr bwMode="auto">
          <a:xfrm>
            <a:off x="973013" y="18469322"/>
            <a:ext cx="10126663" cy="546100"/>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Aims and Objectives</a:t>
            </a:r>
          </a:p>
        </p:txBody>
      </p:sp>
      <p:sp>
        <p:nvSpPr>
          <p:cNvPr id="43" name="Rounded Rectangle 42">
            <a:extLst>
              <a:ext uri="{FF2B5EF4-FFF2-40B4-BE49-F238E27FC236}">
                <a16:creationId xmlns:a16="http://schemas.microsoft.com/office/drawing/2014/main" id="{514082E8-2063-4A92-AA5B-A51A62BBCE95}"/>
              </a:ext>
            </a:extLst>
          </p:cNvPr>
          <p:cNvSpPr/>
          <p:nvPr/>
        </p:nvSpPr>
        <p:spPr>
          <a:xfrm>
            <a:off x="1018556" y="19256472"/>
            <a:ext cx="10126663" cy="5664919"/>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1.2.1	Aims</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To design and develop a website that students and researchers can read through to find out how accurate the research papers they have been reading are. </a:t>
            </a:r>
          </a:p>
          <a:p>
            <a:pPr>
              <a:defRPr/>
            </a:pPr>
            <a:r>
              <a:rPr lang="en-US" sz="2000" dirty="0">
                <a:ln w="0"/>
                <a:solidFill>
                  <a:schemeClr val="tx1"/>
                </a:solidFill>
                <a:latin typeface="Calibri Light" panose="020F0302020204030204" pitchFamily="34" charset="0"/>
              </a:rPr>
              <a:t>- Make the website give them details of what they need to look for or read in the paper.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1.2.2	Objectives</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Research the need for students and researchers to keep a regular check of the necessary information about materials they have been reading</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Find out any reason to need to have a website that stores reviews of recently read  research material together on one site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Plan out the point of and need for having the website with use of UML diagrams</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Learn the necessary topics that are to do with designing and developing the website such as online website builder to build it</a:t>
            </a:r>
          </a:p>
          <a:p>
            <a:pPr>
              <a:defRPr/>
            </a:pPr>
            <a:endParaRPr lang="en-US" sz="2000" dirty="0">
              <a:ln w="0"/>
              <a:solidFill>
                <a:schemeClr val="tx1"/>
              </a:solidFill>
              <a:latin typeface="Calibri Light" panose="020F0302020204030204" pitchFamily="34" charset="0"/>
            </a:endParaRPr>
          </a:p>
        </p:txBody>
      </p:sp>
      <p:sp>
        <p:nvSpPr>
          <p:cNvPr id="44" name="Rounded Rectangle 43">
            <a:extLst>
              <a:ext uri="{FF2B5EF4-FFF2-40B4-BE49-F238E27FC236}">
                <a16:creationId xmlns:a16="http://schemas.microsoft.com/office/drawing/2014/main" id="{B5371364-D880-4E59-945D-7866F0A4043E}"/>
              </a:ext>
            </a:extLst>
          </p:cNvPr>
          <p:cNvSpPr>
            <a:spLocks noChangeArrowheads="1"/>
          </p:cNvSpPr>
          <p:nvPr/>
        </p:nvSpPr>
        <p:spPr bwMode="auto">
          <a:xfrm>
            <a:off x="1109283" y="25166066"/>
            <a:ext cx="10126663" cy="609600"/>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Conclusions</a:t>
            </a:r>
          </a:p>
        </p:txBody>
      </p:sp>
      <p:sp>
        <p:nvSpPr>
          <p:cNvPr id="45" name="Rounded Rectangle 44">
            <a:extLst>
              <a:ext uri="{FF2B5EF4-FFF2-40B4-BE49-F238E27FC236}">
                <a16:creationId xmlns:a16="http://schemas.microsoft.com/office/drawing/2014/main" id="{23D6FA18-FEBE-405D-857C-30F76FC73F63}"/>
              </a:ext>
            </a:extLst>
          </p:cNvPr>
          <p:cNvSpPr/>
          <p:nvPr/>
        </p:nvSpPr>
        <p:spPr>
          <a:xfrm>
            <a:off x="1019175" y="25953812"/>
            <a:ext cx="20593050" cy="2191422"/>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The developing stage includes the html code with code in other languages to make the website work in the way it has been designed. It is basically trying to match the html, </a:t>
            </a:r>
            <a:r>
              <a:rPr lang="en-US" sz="2000" dirty="0" err="1">
                <a:ln w="0"/>
                <a:solidFill>
                  <a:schemeClr val="tx1"/>
                </a:solidFill>
                <a:latin typeface="Calibri Light" panose="020F0302020204030204" pitchFamily="34" charset="0"/>
              </a:rPr>
              <a:t>css</a:t>
            </a:r>
            <a:r>
              <a:rPr lang="en-US" sz="2000" dirty="0">
                <a:ln w="0"/>
                <a:solidFill>
                  <a:schemeClr val="tx1"/>
                </a:solidFill>
                <a:latin typeface="Calibri Light" panose="020F0302020204030204" pitchFamily="34" charset="0"/>
              </a:rPr>
              <a:t> and </a:t>
            </a:r>
            <a:r>
              <a:rPr lang="en-US" sz="2000" dirty="0" err="1">
                <a:ln w="0"/>
                <a:solidFill>
                  <a:schemeClr val="tx1"/>
                </a:solidFill>
                <a:latin typeface="Calibri Light" panose="020F0302020204030204" pitchFamily="34" charset="0"/>
              </a:rPr>
              <a:t>Javascript</a:t>
            </a:r>
            <a:r>
              <a:rPr lang="en-US" sz="2000" dirty="0">
                <a:ln w="0"/>
                <a:solidFill>
                  <a:schemeClr val="tx1"/>
                </a:solidFill>
                <a:latin typeface="Calibri Light" panose="020F0302020204030204" pitchFamily="34" charset="0"/>
              </a:rPr>
              <a:t> programming code to the design of the website.  </a:t>
            </a:r>
            <a:endParaRPr lang="en-GB" sz="2000" dirty="0">
              <a:ln w="0"/>
              <a:solidFill>
                <a:schemeClr val="tx1"/>
              </a:solidFill>
              <a:latin typeface="Calibri Light" panose="020F0302020204030204" pitchFamily="34" charset="0"/>
            </a:endParaRPr>
          </a:p>
        </p:txBody>
      </p:sp>
      <p:sp>
        <p:nvSpPr>
          <p:cNvPr id="46" name="Rounded Rectangle 45">
            <a:extLst>
              <a:ext uri="{FF2B5EF4-FFF2-40B4-BE49-F238E27FC236}">
                <a16:creationId xmlns:a16="http://schemas.microsoft.com/office/drawing/2014/main" id="{11843234-0697-45BC-903A-5FEC344B190C}"/>
              </a:ext>
            </a:extLst>
          </p:cNvPr>
          <p:cNvSpPr/>
          <p:nvPr/>
        </p:nvSpPr>
        <p:spPr>
          <a:xfrm>
            <a:off x="1168400" y="29083148"/>
            <a:ext cx="20593050" cy="2103934"/>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GB"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Hassan M Selim, An empirical investigation of student acceptance of course websites, Computers &amp; Education, 2003</a:t>
            </a:r>
          </a:p>
          <a:p>
            <a:pPr>
              <a:defRPr/>
            </a:pPr>
            <a:r>
              <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Found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en-GB"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https://www.sciencedirect.com/science/article/pii/S0360131502001422</a:t>
            </a:r>
            <a:r>
              <a:rPr lang="en-GB" sz="2400" dirty="0">
                <a:effectLst/>
                <a:latin typeface="Calibri" panose="020F0502020204030204" pitchFamily="34" charset="0"/>
                <a:ea typeface="Calibri" panose="020F0502020204030204" pitchFamily="34" charset="0"/>
                <a:cs typeface="Times New Roman" panose="02020603050405020304" pitchFamily="18" charset="0"/>
              </a:rPr>
              <a:t>)</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defRPr/>
            </a:pPr>
            <a:r>
              <a:rPr lang="en-GB" sz="2000" dirty="0">
                <a:ln w="0"/>
                <a:solidFill>
                  <a:schemeClr val="tx1"/>
                </a:solidFill>
                <a:latin typeface="Calibri" panose="020F0502020204030204" pitchFamily="34" charset="0"/>
                <a:cs typeface="Times New Roman" panose="02020603050405020304" pitchFamily="18" charset="0"/>
              </a:rPr>
              <a:t>2. </a:t>
            </a:r>
            <a:r>
              <a:rPr lang="en-GB" sz="2000" dirty="0">
                <a:solidFill>
                  <a:srgbClr val="333333"/>
                </a:solidFill>
                <a:effectLst/>
                <a:latin typeface="Open Sans" panose="020B0606030504020204" pitchFamily="34" charset="0"/>
                <a:ea typeface="Calibri" panose="020F0502020204030204" pitchFamily="34" charset="0"/>
              </a:rPr>
              <a:t>Roslyn </a:t>
            </a:r>
            <a:r>
              <a:rPr lang="en-GB" sz="2000" dirty="0" err="1">
                <a:solidFill>
                  <a:srgbClr val="333333"/>
                </a:solidFill>
                <a:effectLst/>
                <a:latin typeface="Open Sans" panose="020B0606030504020204" pitchFamily="34" charset="0"/>
                <a:ea typeface="Calibri" panose="020F0502020204030204" pitchFamily="34" charset="0"/>
              </a:rPr>
              <a:t>Raward</a:t>
            </a:r>
            <a:r>
              <a:rPr lang="en-GB" sz="2000" dirty="0">
                <a:solidFill>
                  <a:srgbClr val="333333"/>
                </a:solidFill>
                <a:effectLst/>
                <a:latin typeface="Open Sans" panose="020B0606030504020204" pitchFamily="34" charset="0"/>
                <a:ea typeface="Calibri" panose="020F0502020204030204" pitchFamily="34" charset="0"/>
              </a:rPr>
              <a:t>,</a:t>
            </a:r>
            <a:r>
              <a:rPr lang="en-GB" sz="2000" dirty="0">
                <a:solidFill>
                  <a:srgbClr val="333333"/>
                </a:solidFill>
                <a:latin typeface="Open Sans" panose="020B0606030504020204" pitchFamily="34" charset="0"/>
                <a:ea typeface="Calibri" panose="020F0502020204030204" pitchFamily="34" charset="0"/>
              </a:rPr>
              <a:t>  Academic Library Website Design Principles: Development of a Checklist, Australian Academic &amp; Research Libraries, (2001)</a:t>
            </a:r>
          </a:p>
          <a:p>
            <a:pPr>
              <a:defRPr/>
            </a:pPr>
            <a:r>
              <a:rPr lang="en-GB" sz="1800" dirty="0">
                <a:ln w="0"/>
                <a:solidFill>
                  <a:srgbClr val="333333"/>
                </a:solidFill>
                <a:latin typeface="Open Sans" panose="020B0606030504020204" pitchFamily="34" charset="0"/>
                <a:cs typeface="Times New Roman" panose="02020603050405020304" pitchFamily="18" charset="0"/>
              </a:rPr>
              <a:t>Found at </a:t>
            </a:r>
            <a:r>
              <a:rPr lang="en-US" sz="2000" dirty="0">
                <a:hlinkClick r:id="rId5"/>
              </a:rPr>
              <a:t>Academic Library Website Design Principles: Development of a Checklist: Australian Academic &amp; Research Libraries: Vol 32, No 2 (tandfonline.com)</a:t>
            </a:r>
            <a:endParaRPr lang="en-GB" sz="4000" dirty="0">
              <a:ln w="0"/>
              <a:solidFill>
                <a:schemeClr val="tx1"/>
              </a:solidFill>
              <a:latin typeface="Calibri" panose="020F0502020204030204" pitchFamily="34" charset="0"/>
              <a:cs typeface="Times New Roman" panose="02020603050405020304" pitchFamily="18" charset="0"/>
            </a:endParaRPr>
          </a:p>
          <a:p>
            <a:pPr>
              <a:defRPr/>
            </a:pPr>
            <a:endParaRPr lang="en-GB" sz="1800" dirty="0">
              <a:ln w="0"/>
              <a:solidFill>
                <a:schemeClr val="tx1"/>
              </a:solidFill>
              <a:latin typeface="Calibri" panose="020F0502020204030204" pitchFamily="34" charset="0"/>
              <a:cs typeface="Times New Roman" panose="02020603050405020304" pitchFamily="18" charset="0"/>
            </a:endParaRPr>
          </a:p>
          <a:p>
            <a:pPr>
              <a:defRPr/>
            </a:pPr>
            <a:endParaRPr lang="en-GB" sz="1800" dirty="0">
              <a:ln w="0"/>
              <a:solidFill>
                <a:schemeClr val="tx1"/>
              </a:solidFill>
              <a:latin typeface="Calibri" panose="020F0502020204030204" pitchFamily="34" charset="0"/>
              <a:cs typeface="Times New Roman" panose="02020603050405020304" pitchFamily="18" charset="0"/>
            </a:endParaRPr>
          </a:p>
          <a:p>
            <a:pPr>
              <a:defRPr/>
            </a:pPr>
            <a:endParaRPr lang="en-GB" sz="2000" dirty="0">
              <a:ln w="0"/>
              <a:solidFill>
                <a:schemeClr val="tx1"/>
              </a:solidFill>
              <a:latin typeface="Calibri Light" panose="020F0302020204030204" pitchFamily="34" charset="0"/>
            </a:endParaRPr>
          </a:p>
        </p:txBody>
      </p:sp>
      <p:sp>
        <p:nvSpPr>
          <p:cNvPr id="47" name="Rounded Rectangle 46">
            <a:extLst>
              <a:ext uri="{FF2B5EF4-FFF2-40B4-BE49-F238E27FC236}">
                <a16:creationId xmlns:a16="http://schemas.microsoft.com/office/drawing/2014/main" id="{0579BD0D-006D-43C8-A7D3-C9EB58DD7502}"/>
              </a:ext>
            </a:extLst>
          </p:cNvPr>
          <p:cNvSpPr>
            <a:spLocks noChangeArrowheads="1"/>
          </p:cNvSpPr>
          <p:nvPr/>
        </p:nvSpPr>
        <p:spPr bwMode="auto">
          <a:xfrm>
            <a:off x="1099171" y="28333649"/>
            <a:ext cx="6688137" cy="504825"/>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References</a:t>
            </a:r>
          </a:p>
        </p:txBody>
      </p:sp>
      <p:sp>
        <p:nvSpPr>
          <p:cNvPr id="6" name="Rectangle 5">
            <a:extLst>
              <a:ext uri="{FF2B5EF4-FFF2-40B4-BE49-F238E27FC236}">
                <a16:creationId xmlns:a16="http://schemas.microsoft.com/office/drawing/2014/main" id="{7E746E23-F214-45BB-B063-AD625CF67180}"/>
              </a:ext>
            </a:extLst>
          </p:cNvPr>
          <p:cNvSpPr/>
          <p:nvPr/>
        </p:nvSpPr>
        <p:spPr>
          <a:xfrm>
            <a:off x="442913" y="323850"/>
            <a:ext cx="21674137" cy="31178500"/>
          </a:xfrm>
          <a:prstGeom prst="rect">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15395" name="Picture 6">
            <a:extLst>
              <a:ext uri="{FF2B5EF4-FFF2-40B4-BE49-F238E27FC236}">
                <a16:creationId xmlns:a16="http://schemas.microsoft.com/office/drawing/2014/main" id="{33BEBC3E-8033-470E-87D8-D0C5D3E9B4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1963" y="395288"/>
            <a:ext cx="1408112"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6" name="Picture 10" descr="Screen Clipping">
            <a:extLst>
              <a:ext uri="{FF2B5EF4-FFF2-40B4-BE49-F238E27FC236}">
                <a16:creationId xmlns:a16="http://schemas.microsoft.com/office/drawing/2014/main" id="{EB0DEC8B-6BFD-4368-98DB-23A88E7ACA1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3913" y="971550"/>
            <a:ext cx="2771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7" name="Picture 12" descr="Screen Clipping">
            <a:extLst>
              <a:ext uri="{FF2B5EF4-FFF2-40B4-BE49-F238E27FC236}">
                <a16:creationId xmlns:a16="http://schemas.microsoft.com/office/drawing/2014/main" id="{5AA1BCFD-B219-47E8-9F1A-E970B203A2E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25663" y="1376363"/>
            <a:ext cx="213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ounded Rectangle 35">
            <a:extLst>
              <a:ext uri="{FF2B5EF4-FFF2-40B4-BE49-F238E27FC236}">
                <a16:creationId xmlns:a16="http://schemas.microsoft.com/office/drawing/2014/main" id="{101928DF-D366-4869-B1DC-3848CA52E339}"/>
              </a:ext>
            </a:extLst>
          </p:cNvPr>
          <p:cNvSpPr/>
          <p:nvPr/>
        </p:nvSpPr>
        <p:spPr>
          <a:xfrm>
            <a:off x="11379811" y="11017264"/>
            <a:ext cx="10585176" cy="2904592"/>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b="1" dirty="0">
                <a:ln w="0"/>
                <a:solidFill>
                  <a:schemeClr val="tx1"/>
                </a:solidFill>
                <a:latin typeface="Calibri Light" panose="020F0302020204030204" pitchFamily="34" charset="0"/>
              </a:rPr>
              <a:t>User-centred design</a:t>
            </a:r>
          </a:p>
          <a:p>
            <a:pPr>
              <a:defRPr/>
            </a:pPr>
            <a:r>
              <a:rPr lang="en-GB" sz="2000" dirty="0">
                <a:ln w="0"/>
                <a:solidFill>
                  <a:schemeClr val="tx1"/>
                </a:solidFill>
                <a:latin typeface="Calibri Light" panose="020F0302020204030204" pitchFamily="34" charset="0"/>
              </a:rPr>
              <a:t>Although it is challenging the design of a library website to get to information on focuses on what is on the website pages. That is what is on them being helpful, giving clues to answers to problems which can not be found elsewhere perhaps in a short time i.e. reliable. The focus is also on what the user sees being easy for them to find what they are looking and find their way through the website. Since users being satisfied with getting to information through the library website is an issue in designing library websites a model is to be part of making and running it. This is the user-centred design model which is used to look into ways of how people can be satisfied with using the library website by its design.  </a:t>
            </a:r>
          </a:p>
          <a:p>
            <a:pPr marL="342900" indent="-342900">
              <a:buFontTx/>
              <a:buChar cha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sp>
        <p:nvSpPr>
          <p:cNvPr id="50" name="Rounded Rectangle 37">
            <a:extLst>
              <a:ext uri="{FF2B5EF4-FFF2-40B4-BE49-F238E27FC236}">
                <a16:creationId xmlns:a16="http://schemas.microsoft.com/office/drawing/2014/main" id="{AE7FC29A-8BE5-46B8-B321-5B283DB0E21A}"/>
              </a:ext>
            </a:extLst>
          </p:cNvPr>
          <p:cNvSpPr/>
          <p:nvPr/>
        </p:nvSpPr>
        <p:spPr>
          <a:xfrm>
            <a:off x="17425747" y="17300428"/>
            <a:ext cx="4466021" cy="8407843"/>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dirty="0">
                <a:ln w="0"/>
                <a:solidFill>
                  <a:schemeClr val="tx1"/>
                </a:solidFill>
                <a:latin typeface="Calibri Light" panose="020F0302020204030204" pitchFamily="34" charset="0"/>
              </a:rPr>
              <a:t>It seems website that have a similar purpose like those being used in universities for students to learn and study on will be used by students as long as it is planned and laid out in a way. A way that is easier for them to and to find what they are looking for. More students seem likely to agree to use a website for their course to be able to learn, complete assignments and revise for exams. Certain models that focus on the planning of websites for the user such as how it is laid out are a solution. A solution to develop and see if the website works for what it is going to be used for. </a:t>
            </a: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pic>
        <p:nvPicPr>
          <p:cNvPr id="5" name="Picture 4" descr="Graphical user interface, timeline&#10;&#10;Description automatically generated">
            <a:extLst>
              <a:ext uri="{FF2B5EF4-FFF2-40B4-BE49-F238E27FC236}">
                <a16:creationId xmlns:a16="http://schemas.microsoft.com/office/drawing/2014/main" id="{3CB57DA7-B18B-4E43-81ED-A06725BA2545}"/>
              </a:ext>
            </a:extLst>
          </p:cNvPr>
          <p:cNvPicPr>
            <a:picLocks noChangeAspect="1"/>
          </p:cNvPicPr>
          <p:nvPr/>
        </p:nvPicPr>
        <p:blipFill>
          <a:blip r:embed="rId9"/>
          <a:stretch>
            <a:fillRect/>
          </a:stretch>
        </p:blipFill>
        <p:spPr>
          <a:xfrm>
            <a:off x="11392042" y="4922603"/>
            <a:ext cx="10464593" cy="5906246"/>
          </a:xfrm>
          <a:prstGeom prst="rect">
            <a:avLst/>
          </a:prstGeom>
        </p:spPr>
      </p:pic>
      <p:pic>
        <p:nvPicPr>
          <p:cNvPr id="52" name="Picture 51">
            <a:extLst>
              <a:ext uri="{FF2B5EF4-FFF2-40B4-BE49-F238E27FC236}">
                <a16:creationId xmlns:a16="http://schemas.microsoft.com/office/drawing/2014/main" id="{00E7451A-6067-4A8C-BE89-A02D3D7EFD3F}"/>
              </a:ext>
            </a:extLst>
          </p:cNvPr>
          <p:cNvPicPr/>
          <p:nvPr/>
        </p:nvPicPr>
        <p:blipFill rotWithShape="1">
          <a:blip r:embed="rId10">
            <a:extLst>
              <a:ext uri="{28A0092B-C50C-407E-A947-70E740481C1C}">
                <a14:useLocalDpi xmlns:a14="http://schemas.microsoft.com/office/drawing/2010/main" val="0"/>
              </a:ext>
            </a:extLst>
          </a:blip>
          <a:srcRect r="2153" b="6218"/>
          <a:stretch/>
        </p:blipFill>
        <p:spPr bwMode="auto">
          <a:xfrm>
            <a:off x="11490925" y="21593613"/>
            <a:ext cx="5889026" cy="4044931"/>
          </a:xfrm>
          <a:prstGeom prst="rect">
            <a:avLst/>
          </a:prstGeom>
          <a:ln>
            <a:noFill/>
          </a:ln>
          <a:extLst>
            <a:ext uri="{53640926-AAD7-44D8-BBD7-CCE9431645EC}">
              <a14:shadowObscured xmlns:a14="http://schemas.microsoft.com/office/drawing/2010/main"/>
            </a:ext>
          </a:extLst>
        </p:spPr>
      </p:pic>
      <p:pic>
        <p:nvPicPr>
          <p:cNvPr id="53" name="Picture 52">
            <a:extLst>
              <a:ext uri="{FF2B5EF4-FFF2-40B4-BE49-F238E27FC236}">
                <a16:creationId xmlns:a16="http://schemas.microsoft.com/office/drawing/2014/main" id="{886B1222-6685-4784-BA25-3E048A9E143B}"/>
              </a:ext>
            </a:extLst>
          </p:cNvPr>
          <p:cNvPicPr/>
          <p:nvPr/>
        </p:nvPicPr>
        <p:blipFill>
          <a:blip r:embed="rId11">
            <a:extLst>
              <a:ext uri="{28A0092B-C50C-407E-A947-70E740481C1C}">
                <a14:useLocalDpi xmlns:a14="http://schemas.microsoft.com/office/drawing/2010/main" val="0"/>
              </a:ext>
            </a:extLst>
          </a:blip>
          <a:stretch>
            <a:fillRect/>
          </a:stretch>
        </p:blipFill>
        <p:spPr>
          <a:xfrm>
            <a:off x="11619689" y="17246504"/>
            <a:ext cx="5669534" cy="416896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7057</TotalTime>
  <Words>1414</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Open Sans</vt:lpstr>
      <vt:lpstr>Symbol</vt:lpstr>
      <vt:lpstr>Default Design</vt:lpstr>
      <vt:lpstr>PowerPoint Presentation</vt:lpstr>
    </vt:vector>
  </TitlesOfParts>
  <Company>lmhs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dc:creator>
  <cp:lastModifiedBy>Stefan Mahabeer Ahmed</cp:lastModifiedBy>
  <cp:revision>334</cp:revision>
  <cp:lastPrinted>2014-01-10T13:31:07Z</cp:lastPrinted>
  <dcterms:created xsi:type="dcterms:W3CDTF">2006-06-06T19:58:27Z</dcterms:created>
  <dcterms:modified xsi:type="dcterms:W3CDTF">2021-08-02T22:11:46Z</dcterms:modified>
</cp:coreProperties>
</file>