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C9FB-2E4C-45C6-96DD-2ADB02A29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1B03F-E1DB-425D-B34E-7748561B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14987-1714-4127-A4DF-D881A4A7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A54-655D-45F2-A2FF-B648A9CD296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F20C-58BB-4D26-8E46-975BD024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ECC0-7B74-4096-ACFE-17BF72A9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A7C0-7A55-4DB6-A527-9EB1E13B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3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EB26-81B9-4EB4-B2FF-E8F753C8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E2460-BF23-4488-A8C6-55B199429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1FC6-D21A-44FC-A532-FC4251B3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A54-655D-45F2-A2FF-B648A9CD296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B3D0-ED40-4DD4-B935-45768885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80BA-ED92-4B3F-A255-D3D82878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A7C0-7A55-4DB6-A527-9EB1E13B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4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75B34-01D2-4660-90BD-7DEC17F1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5887C-E21F-4137-BFF2-7D63895BF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105C0-3B25-4CA6-98E0-2BDF7A92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A54-655D-45F2-A2FF-B648A9CD296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037E-0CBB-4D29-8BB5-6FE2AF9B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D0D0-55F2-4F97-AF4D-44A84B0A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A7C0-7A55-4DB6-A527-9EB1E13B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B02A-3A3D-4986-A445-4100B417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619A-0E29-4BDE-9F2E-CE27EDED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357E-23F4-4708-86D2-CC7DB50C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A54-655D-45F2-A2FF-B648A9CD296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8A07-6373-4C92-8622-BBC0CAA4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B3E2-F8F4-4066-87FF-DB4EB774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A7C0-7A55-4DB6-A527-9EB1E13B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7FE1-122A-47A5-B662-E692CAE1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61884-A754-479B-90B7-D66B4DD8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6467-DA25-484A-9CDB-AB25510F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A54-655D-45F2-A2FF-B648A9CD296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5036E-00E0-4B26-AC81-5B0C8C48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91206-55D0-45DC-805A-60B3AC62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A7C0-7A55-4DB6-A527-9EB1E13B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6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3930-342F-424C-A776-9A02A371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BA03-6004-4A2E-9592-6EE6B0EE8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B15A6-6944-491F-B01A-10BFDCF22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B4CF-5C65-4089-8C80-4FD94BAF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A54-655D-45F2-A2FF-B648A9CD296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06199-50B8-4E02-8A46-07EB0DA5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40AC-36B4-4A47-90C3-08C9C4EF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A7C0-7A55-4DB6-A527-9EB1E13B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0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5F14-8153-4A49-A39D-6AD53FEE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8D5D-9760-4D0E-AC9F-F0BEC5BC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D8C04-141F-4D5D-9C2E-D1503DD16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9AF7B-05F8-477B-9B56-14449AAB5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01AE-AA49-4996-A55A-A8FA8FEAB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2E6FD-7D4F-4B4E-83FE-130E8265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A54-655D-45F2-A2FF-B648A9CD296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68AC3-3A90-4B97-AFBB-7271AFFF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064DF-2B52-4DDD-8F62-B5300256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A7C0-7A55-4DB6-A527-9EB1E13B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7775-CAC7-4083-B312-E9BA015D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0B65B-ACAF-45C8-9937-76EB4A17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A54-655D-45F2-A2FF-B648A9CD296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DF609-662D-4E95-BF4D-8F69B7A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8DD6-2B2A-4AE1-B13F-04902F3F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A7C0-7A55-4DB6-A527-9EB1E13B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95D13-9E28-455E-B285-72385824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A54-655D-45F2-A2FF-B648A9CD296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5044A-FA52-49D0-849F-8A68284E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BEFFF-CEFE-4B63-B1D2-4D8BC818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A7C0-7A55-4DB6-A527-9EB1E13B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1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E5D9-587F-446D-A286-7E53F57E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06D3-0A73-417E-B439-70CE91A32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225AB-89FB-4905-A119-97DEF4AE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1937-CFF9-437D-AC53-6B78771C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A54-655D-45F2-A2FF-B648A9CD296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AEDF-C4A2-49AA-8AD4-693F329B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A35EF-546F-42CB-8152-C11B714E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A7C0-7A55-4DB6-A527-9EB1E13B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7D7D-436C-49F2-8C5A-5CC22EF0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6A238-7199-4102-AA44-F8B0933C5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98227-97DF-4E1C-AF63-6B517AEF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A86A-D10B-401F-9379-793C6F79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A54-655D-45F2-A2FF-B648A9CD296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5FF3F-44EB-4ED7-807F-8653291A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36436-5C0D-421D-B941-73FEC21A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A7C0-7A55-4DB6-A527-9EB1E13B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18456-ED00-452E-BC9A-23B68290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1256C-6C58-4C38-8837-1B7F7317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7195-465B-47FF-BB8B-D29E3D8D2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7A54-655D-45F2-A2FF-B648A9CD296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CFAA-DA89-4134-88AF-EC7DAB105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CFE9-6A61-4916-A5F6-E1283D8D7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A7C0-7A55-4DB6-A527-9EB1E13B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14989F-F93A-409C-BC8C-1BBCC534B065}"/>
              </a:ext>
            </a:extLst>
          </p:cNvPr>
          <p:cNvGrpSpPr/>
          <p:nvPr/>
        </p:nvGrpSpPr>
        <p:grpSpPr>
          <a:xfrm>
            <a:off x="3769567" y="149290"/>
            <a:ext cx="6176866" cy="6064898"/>
            <a:chOff x="3769567" y="149290"/>
            <a:chExt cx="6176866" cy="606489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9187B61-6FFB-4EAC-AA86-FE9FBF3530B9}"/>
                </a:ext>
              </a:extLst>
            </p:cNvPr>
            <p:cNvSpPr/>
            <p:nvPr/>
          </p:nvSpPr>
          <p:spPr>
            <a:xfrm>
              <a:off x="3769567" y="149290"/>
              <a:ext cx="6176866" cy="6064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B6F97D-FAA6-43D8-BBE4-C05A0FA993A0}"/>
                </a:ext>
              </a:extLst>
            </p:cNvPr>
            <p:cNvGrpSpPr/>
            <p:nvPr/>
          </p:nvGrpSpPr>
          <p:grpSpPr>
            <a:xfrm>
              <a:off x="4227139" y="551330"/>
              <a:ext cx="5405135" cy="5190565"/>
              <a:chOff x="4227139" y="551330"/>
              <a:chExt cx="5405135" cy="51905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C7912-A218-4C2C-99CF-8F412A3A3EE6}"/>
                  </a:ext>
                </a:extLst>
              </p:cNvPr>
              <p:cNvSpPr/>
              <p:nvPr/>
            </p:nvSpPr>
            <p:spPr>
              <a:xfrm>
                <a:off x="4227139" y="3267635"/>
                <a:ext cx="3119437" cy="24742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DE96147-A1C9-49B0-BF28-8C7D4F808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7139" y="551330"/>
                <a:ext cx="3119437" cy="171926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48E8D6F-C955-4C95-B8BE-844400976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4399" y="3936837"/>
                <a:ext cx="2047875" cy="1135856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9DBB5-8695-409C-8EBE-40F0383CBF9D}"/>
                  </a:ext>
                </a:extLst>
              </p:cNvPr>
              <p:cNvSpPr txBox="1"/>
              <p:nvPr/>
            </p:nvSpPr>
            <p:spPr>
              <a:xfrm>
                <a:off x="5113274" y="3461725"/>
                <a:ext cx="13471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/>
                  <a:t>EasyProp</a:t>
                </a:r>
                <a:endParaRPr lang="en-US" b="1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8FA7E88-903E-41CF-835F-E8E2FC79C3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3938" y="4409427"/>
                <a:ext cx="2885837" cy="9570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CB34ADC-7DA7-4A4F-81A8-893927F48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3375" y="551330"/>
                <a:ext cx="2029425" cy="2041055"/>
              </a:xfrm>
              <a:prstGeom prst="rect">
                <a:avLst/>
              </a:prstGeom>
            </p:spPr>
          </p:pic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0DBC348D-FB7D-430F-B9FF-56919B4FAA2B}"/>
                  </a:ext>
                </a:extLst>
              </p:cNvPr>
              <p:cNvSpPr/>
              <p:nvPr/>
            </p:nvSpPr>
            <p:spPr>
              <a:xfrm>
                <a:off x="5688106" y="2429421"/>
                <a:ext cx="228600" cy="62157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2B9391BC-BC09-4C4B-96D1-16781514F2C6}"/>
                  </a:ext>
                </a:extLst>
              </p:cNvPr>
              <p:cNvSpPr/>
              <p:nvPr/>
            </p:nvSpPr>
            <p:spPr>
              <a:xfrm>
                <a:off x="5688106" y="3999740"/>
                <a:ext cx="228600" cy="33333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6C8F4-6E50-4962-9FDE-9140DE06AE44}"/>
                  </a:ext>
                </a:extLst>
              </p:cNvPr>
              <p:cNvSpPr txBox="1"/>
              <p:nvPr/>
            </p:nvSpPr>
            <p:spPr>
              <a:xfrm>
                <a:off x="6126388" y="2535857"/>
                <a:ext cx="2557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Matlab</a:t>
                </a:r>
                <a:r>
                  <a:rPr lang="en-US" b="1" dirty="0"/>
                  <a:t>/Python interface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167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Blair, Stuart R CDR USN USNA Annapolis</dc:creator>
  <cp:lastModifiedBy>Blair, Stuart R CDR USN USNA Annapolis</cp:lastModifiedBy>
  <cp:revision>3</cp:revision>
  <dcterms:created xsi:type="dcterms:W3CDTF">2021-01-05T14:26:41Z</dcterms:created>
  <dcterms:modified xsi:type="dcterms:W3CDTF">2021-01-05T14:42:25Z</dcterms:modified>
</cp:coreProperties>
</file>