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0FF5-3020-4B9C-ABD5-65ABBC874B95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BC69D-F06D-4E79-91B0-86A0AD069D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44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Landing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BC69D-F06D-4E79-91B0-86A0AD069DB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3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6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5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59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6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8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79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28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5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48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2057-5E07-49DC-A834-E014E79DC199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E8EC-9F3D-447B-B32F-CEA38924BD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71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tmp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2.png"/><Relationship Id="rId5" Type="http://schemas.openxmlformats.org/officeDocument/2006/relationships/image" Target="../media/image3.tmp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2.png"/><Relationship Id="rId5" Type="http://schemas.openxmlformats.org/officeDocument/2006/relationships/image" Target="../media/image4.tmp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2.png"/><Relationship Id="rId5" Type="http://schemas.openxmlformats.org/officeDocument/2006/relationships/image" Target="../media/image5.tmp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Portfolio walk through, Landing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35315"/>
            <a:ext cx="7387941" cy="4829990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7"/>
    </mc:Choice>
    <mc:Fallback>
      <p:transition spd="slow" advTm="2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5"/>
            <a:ext cx="7668344" cy="5344603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8"/>
    </mc:Choice>
    <mc:Fallback>
      <p:transition spd="slow" advTm="2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Projects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58"/>
            <a:ext cx="6264741" cy="5471417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7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0"/>
    </mc:Choice>
    <mc:Fallback>
      <p:transition spd="slow" advTm="1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AU" dirty="0" smtClean="0"/>
              <a:t>Blog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876"/>
            <a:ext cx="6073975" cy="5445224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7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6"/>
    </mc:Choice>
    <mc:Fallback>
      <p:transition spd="slow" advTm="1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Design process and decision making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 Looked </a:t>
            </a:r>
            <a:r>
              <a:rPr lang="en-AU" dirty="0" smtClean="0"/>
              <a:t>at multiple web designs and got inspiration for coding. </a:t>
            </a:r>
          </a:p>
          <a:p>
            <a:r>
              <a:rPr lang="en-AU" dirty="0" smtClean="0"/>
              <a:t>I tried to get the best of all of </a:t>
            </a:r>
            <a:r>
              <a:rPr lang="en-AU" dirty="0" smtClean="0"/>
              <a:t>them.</a:t>
            </a:r>
            <a:endParaRPr lang="en-AU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5"/>
    </mc:Choice>
    <mc:Fallback>
      <p:transition spd="slow" advTm="9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n-AU" dirty="0" smtClean="0"/>
              <a:t>Development process review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276872"/>
            <a:ext cx="6984776" cy="3240360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Projects-Page: </a:t>
            </a:r>
            <a:r>
              <a:rPr lang="en-AU" dirty="0"/>
              <a:t>I will add more projects I completed during my career</a:t>
            </a:r>
            <a:r>
              <a:rPr lang="en-AU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Landing –Page: I used the Matterhorn as a background. The additional grey gradient makes the sky even look bluer.</a:t>
            </a:r>
            <a:endParaRPr lang="en-AU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Blog-Page: </a:t>
            </a:r>
            <a:r>
              <a:rPr lang="en-AU" dirty="0"/>
              <a:t>I used a table to organised text and pictures. I am looking forward to learn how to make this more interactive, so viewers can leave a comment and start a discussion</a:t>
            </a:r>
            <a:r>
              <a:rPr lang="en-AU" dirty="0" smtClean="0"/>
              <a:t>.</a:t>
            </a:r>
            <a:endParaRPr lang="en-AU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Challenges</a:t>
            </a:r>
            <a:r>
              <a:rPr lang="en-AU" dirty="0" smtClean="0"/>
              <a:t>: making the flex box work for the small devices.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Ethical issues: not as I am aware off.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Favourite parts: designing the graphic </a:t>
            </a:r>
            <a:r>
              <a:rPr lang="en-AU" dirty="0" smtClean="0"/>
              <a:t>elements, bringing the design to live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4"/>
    </mc:Choice>
    <mc:Fallback>
      <p:transition spd="slow" advTm="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159</Words>
  <Application>Microsoft Office PowerPoint</Application>
  <PresentationFormat>On-screen Show (4:3)</PresentationFormat>
  <Paragraphs>23</Paragraphs>
  <Slides>6</Slides>
  <Notes>4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Portfolio walk through, Landing</vt:lpstr>
      <vt:lpstr>About Me</vt:lpstr>
      <vt:lpstr>Projects</vt:lpstr>
      <vt:lpstr>Blog</vt:lpstr>
      <vt:lpstr>Design process and decision making</vt:lpstr>
      <vt:lpstr>Development process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walk through</dc:title>
  <dc:creator>Wolfgang Stueckle</dc:creator>
  <cp:lastModifiedBy>Wolfgang Stueckle</cp:lastModifiedBy>
  <cp:revision>7</cp:revision>
  <dcterms:created xsi:type="dcterms:W3CDTF">2022-11-01T00:59:20Z</dcterms:created>
  <dcterms:modified xsi:type="dcterms:W3CDTF">2022-11-09T02:03:19Z</dcterms:modified>
</cp:coreProperties>
</file>