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60FF5-3020-4B9C-ABD5-65ABBC874B95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BC69D-F06D-4E79-91B0-86A0AD069D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844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Landing page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C69D-F06D-4E79-91B0-86A0AD069DB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94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Landing page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C69D-F06D-4E79-91B0-86A0AD069DB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94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Landing page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C69D-F06D-4E79-91B0-86A0AD069DB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94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Landing page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C69D-F06D-4E79-91B0-86A0AD069DB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94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37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6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959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59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165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81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79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7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328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5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48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2057-5E07-49DC-A834-E014E79DC199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71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n-AU" dirty="0" smtClean="0"/>
              <a:t>Portfolio walk through, Landing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35315"/>
            <a:ext cx="7387941" cy="48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n-AU" dirty="0" smtClean="0"/>
              <a:t>About Me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5"/>
            <a:ext cx="7668344" cy="53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5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n-AU" dirty="0" smtClean="0"/>
              <a:t>Projects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68758"/>
            <a:ext cx="6264741" cy="547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7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n-AU" dirty="0" smtClean="0"/>
              <a:t>Blog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40768"/>
            <a:ext cx="6073975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7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Design process and decision making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Looked at multiple web designs and got inspiration for coding. </a:t>
            </a:r>
          </a:p>
          <a:p>
            <a:r>
              <a:rPr lang="en-AU" dirty="0" smtClean="0"/>
              <a:t>I tried to get the best of all of them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796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Development process review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dirty="0" smtClean="0"/>
              <a:t>Challenges: making the flex box work for the small devices. </a:t>
            </a:r>
            <a:endParaRPr lang="en-AU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dirty="0" smtClean="0"/>
              <a:t>Ethical </a:t>
            </a:r>
            <a:r>
              <a:rPr lang="en-AU" dirty="0" smtClean="0"/>
              <a:t>issues: not as I am aware off.</a:t>
            </a:r>
            <a:endParaRPr lang="en-AU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dirty="0" smtClean="0"/>
              <a:t>Favourite </a:t>
            </a:r>
            <a:r>
              <a:rPr lang="en-AU" dirty="0" smtClean="0"/>
              <a:t>parts: designing the graphic elements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9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79</Words>
  <Application>Microsoft Office PowerPoint</Application>
  <PresentationFormat>On-screen Show (4:3)</PresentationFormat>
  <Paragraphs>19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Portfolio walk through, Landing</vt:lpstr>
      <vt:lpstr>About Me</vt:lpstr>
      <vt:lpstr>Projects</vt:lpstr>
      <vt:lpstr>Blog</vt:lpstr>
      <vt:lpstr>Design process and decision making</vt:lpstr>
      <vt:lpstr>Development process 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walk through</dc:title>
  <dc:creator>Wolfgang Stueckle</dc:creator>
  <cp:lastModifiedBy>Wolfgang Stueckle</cp:lastModifiedBy>
  <cp:revision>4</cp:revision>
  <dcterms:created xsi:type="dcterms:W3CDTF">2022-11-01T00:59:20Z</dcterms:created>
  <dcterms:modified xsi:type="dcterms:W3CDTF">2022-11-07T02:20:08Z</dcterms:modified>
</cp:coreProperties>
</file>