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B41DE-7FEE-4A1B-8FC8-C287A6A193EE}" v="46" dt="2018-05-24T23:54:05.946"/>
    <p1510:client id="{8B8A91E7-AA13-4023-BF83-95A9D4146E70}" v="7" dt="2018-05-25T01:59:11.2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64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7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1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006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522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2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91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71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46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34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11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6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62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06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68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72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4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71E8B-6CA5-40B2-8038-0E112F3DAC1C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80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4097" y="57707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ES">
                <a:cs typeface="Calibri Light"/>
              </a:rPr>
              <a:t>Auto Parking V1</a:t>
            </a:r>
            <a:br>
              <a:rPr lang="es-ES">
                <a:ea typeface="+mj-lt"/>
                <a:cs typeface="+mj-lt"/>
              </a:rPr>
            </a:br>
            <a:r>
              <a:rPr lang="es-ES">
                <a:cs typeface="Calibri Light"/>
              </a:rPr>
              <a:t>API  -APP</a:t>
            </a:r>
            <a:endParaRPr lang="es-ES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7054B63-52F5-4770-95FF-BADA53505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9871"/>
              </p:ext>
            </p:extLst>
          </p:nvPr>
        </p:nvGraphicFramePr>
        <p:xfrm>
          <a:off x="5405886" y="3493698"/>
          <a:ext cx="6761778" cy="361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86">
                  <a:extLst>
                    <a:ext uri="{9D8B030D-6E8A-4147-A177-3AD203B41FA5}">
                      <a16:colId xmlns:a16="http://schemas.microsoft.com/office/drawing/2014/main" val="1210165751"/>
                    </a:ext>
                  </a:extLst>
                </a:gridCol>
                <a:gridCol w="2069492">
                  <a:extLst>
                    <a:ext uri="{9D8B030D-6E8A-4147-A177-3AD203B41FA5}">
                      <a16:colId xmlns:a16="http://schemas.microsoft.com/office/drawing/2014/main" val="711775657"/>
                    </a:ext>
                  </a:extLst>
                </a:gridCol>
              </a:tblGrid>
              <a:tr h="681509"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Estudiantes​​</a:t>
                      </a:r>
                    </a:p>
                    <a:p>
                      <a:pPr rtl="0" fontAlgn="base"/>
                      <a:r>
                        <a:rPr lang="es-ES">
                          <a:effectLst/>
                        </a:rPr>
                        <a:t>​​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Carnet​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63110"/>
                  </a:ext>
                </a:extLst>
              </a:tr>
              <a:tr h="386802"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Eddy Estuardo Agustín Marroquín 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0903-13-13796​​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74750"/>
                  </a:ext>
                </a:extLst>
              </a:tr>
              <a:tr h="386802"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Julio Noe de León </a:t>
                      </a:r>
                      <a:r>
                        <a:rPr lang="es-ES" err="1">
                          <a:effectLst/>
                        </a:rPr>
                        <a:t>Soc</a:t>
                      </a:r>
                      <a:r>
                        <a:rPr lang="es-ES">
                          <a:effectLst/>
                        </a:rPr>
                        <a:t>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0903-13-12163​​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87368"/>
                  </a:ext>
                </a:extLst>
              </a:tr>
              <a:tr h="386802"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Erwin Jonathan Navarro​​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0903-09-5855​​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56728"/>
                  </a:ext>
                </a:extLst>
              </a:tr>
              <a:tr h="386802"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​Carlos Daniel </a:t>
                      </a:r>
                      <a:r>
                        <a:rPr lang="es-ES" err="1">
                          <a:effectLst/>
                        </a:rPr>
                        <a:t>Galvez</a:t>
                      </a:r>
                      <a:r>
                        <a:rPr lang="es-ES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0903-13​​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92083"/>
                  </a:ext>
                </a:extLst>
              </a:tr>
              <a:tr h="386802"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David Jonathan López Monzón​​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0903-​​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73569"/>
                  </a:ext>
                </a:extLst>
              </a:tr>
              <a:tr h="994633"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Luis Pedro García​​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s-ES">
                          <a:effectLst/>
                        </a:rPr>
                        <a:t>0903-13​</a:t>
                      </a:r>
                    </a:p>
                    <a:p>
                      <a:pPr algn="r" rtl="0" fontAlgn="base"/>
                      <a:r>
                        <a:rPr lang="es-ES">
                          <a:effectLst/>
                        </a:rPr>
                        <a:t>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4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DCDE5-24F5-4573-85CE-46073A39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Que es </a:t>
            </a:r>
            <a:r>
              <a:rPr lang="es-ES" err="1">
                <a:cs typeface="Calibri Light"/>
              </a:rPr>
              <a:t>AutoParking</a:t>
            </a:r>
            <a:r>
              <a:rPr lang="es-ES">
                <a:cs typeface="Calibri Light"/>
              </a:rPr>
              <a:t>?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98CAB-1513-4F1C-A2F4-F9C1727F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>
                <a:cs typeface="Calibri"/>
              </a:rPr>
              <a:t>Es una Aplicación basada en plataformas Web, con el fin de brindar un servicio innovador.</a:t>
            </a:r>
            <a:br>
              <a:rPr lang="es-ES">
                <a:ea typeface="+mj-lt"/>
                <a:cs typeface="+mj-lt"/>
              </a:rPr>
            </a:br>
            <a:endParaRPr lang="es-ES">
              <a:cs typeface="Calibri"/>
            </a:endParaRPr>
          </a:p>
          <a:p>
            <a:pPr algn="just"/>
            <a:r>
              <a:rPr lang="es-ES" err="1">
                <a:ea typeface="+mn-lt"/>
                <a:cs typeface="+mn-lt"/>
              </a:rPr>
              <a:t>AutoParking</a:t>
            </a:r>
            <a:r>
              <a:rPr lang="es-ES">
                <a:ea typeface="+mn-lt"/>
                <a:cs typeface="+mn-lt"/>
              </a:rPr>
              <a:t> es una aplicación colaborativa que te ayuda en una ciudad muy congestionada  a poder encontrar el parqueo indicado, rápido y seguro para tu vehículo.</a:t>
            </a:r>
          </a:p>
        </p:txBody>
      </p:sp>
    </p:spTree>
    <p:extLst>
      <p:ext uri="{BB962C8B-B14F-4D97-AF65-F5344CB8AC3E}">
        <p14:creationId xmlns:p14="http://schemas.microsoft.com/office/powerpoint/2010/main" val="67772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21E51-36F1-4BC9-8A72-DC0D2EE8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Como te ayuda </a:t>
            </a:r>
            <a:r>
              <a:rPr lang="es-ES" err="1">
                <a:cs typeface="Calibri Light"/>
              </a:rPr>
              <a:t>AutoParking</a:t>
            </a:r>
            <a:r>
              <a:rPr lang="es-ES">
                <a:cs typeface="Calibri Light"/>
              </a:rPr>
              <a:t>?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DF4CAF-3FD3-47E6-A029-4932BD70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s-ES"/>
          </a:p>
          <a:p>
            <a:pPr algn="just"/>
            <a:r>
              <a:rPr lang="es-ES">
                <a:cs typeface="Calibri"/>
              </a:rPr>
              <a:t>Te agilizara en una actividad que normalmente en una cuidad congestionada vehicularmente es difícil y demorada.</a:t>
            </a:r>
          </a:p>
          <a:p>
            <a:pPr algn="just"/>
            <a:r>
              <a:rPr lang="es-ES">
                <a:cs typeface="Calibri"/>
              </a:rPr>
              <a:t>Buscar un Parque para tu vehículo. </a:t>
            </a:r>
            <a:r>
              <a:rPr lang="es-ES" err="1">
                <a:cs typeface="Calibri"/>
              </a:rPr>
              <a:t>AutoParking</a:t>
            </a:r>
            <a:r>
              <a:rPr lang="es-ES">
                <a:cs typeface="Calibri"/>
              </a:rPr>
              <a:t> te ofrece un servicio rápido y seguro.</a:t>
            </a:r>
          </a:p>
          <a:p>
            <a:pPr algn="just"/>
            <a:r>
              <a:rPr lang="es-ES">
                <a:cs typeface="Calibri"/>
              </a:rPr>
              <a:t>Si te dedicas a rentar parqueo para vehículos, </a:t>
            </a:r>
            <a:r>
              <a:rPr lang="es-ES" err="1">
                <a:cs typeface="Calibri"/>
              </a:rPr>
              <a:t>AutoParking</a:t>
            </a:r>
            <a:r>
              <a:rPr lang="es-ES">
                <a:cs typeface="Calibri"/>
              </a:rPr>
              <a:t> te ayudara a aumentar tus ingresos y te posicionara en un nuevo método de mercadeo</a:t>
            </a:r>
          </a:p>
          <a:p>
            <a:pPr algn="just"/>
            <a:r>
              <a:rPr lang="es-ES">
                <a:cs typeface="Calibri"/>
              </a:rPr>
              <a:t>Si buscas promocionarte, </a:t>
            </a:r>
            <a:r>
              <a:rPr lang="es-ES" err="1">
                <a:cs typeface="Calibri"/>
              </a:rPr>
              <a:t>AutoParking</a:t>
            </a:r>
            <a:r>
              <a:rPr lang="es-ES">
                <a:cs typeface="Calibri"/>
              </a:rPr>
              <a:t> puede ubicarte estratégicamente en la publicidad móvil en nuestra APP.</a:t>
            </a:r>
          </a:p>
        </p:txBody>
      </p:sp>
    </p:spTree>
    <p:extLst>
      <p:ext uri="{BB962C8B-B14F-4D97-AF65-F5344CB8AC3E}">
        <p14:creationId xmlns:p14="http://schemas.microsoft.com/office/powerpoint/2010/main" val="266350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E5F90-6510-4E8A-9AE0-7014770E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Que Necesitas?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37980-2371-45A4-B5C1-3F0760F4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>
              <a:cs typeface="Calibri"/>
            </a:endParaRPr>
          </a:p>
          <a:p>
            <a:r>
              <a:rPr lang="es-ES">
                <a:cs typeface="Calibri"/>
              </a:rPr>
              <a:t>Un </a:t>
            </a:r>
            <a:r>
              <a:rPr lang="es-ES" err="1">
                <a:cs typeface="Calibri"/>
              </a:rPr>
              <a:t>SmartPhone</a:t>
            </a:r>
            <a:endParaRPr lang="es-ES"/>
          </a:p>
          <a:p>
            <a:r>
              <a:rPr lang="es-ES">
                <a:cs typeface="Calibri"/>
              </a:rPr>
              <a:t>Descargarte la App</a:t>
            </a:r>
          </a:p>
          <a:p>
            <a:r>
              <a:rPr lang="es-ES">
                <a:cs typeface="Calibri"/>
              </a:rPr>
              <a:t>Acceso a internet</a:t>
            </a:r>
            <a:endParaRPr lang="es-ES">
              <a:ea typeface="+mn-lt"/>
              <a:cs typeface="+mn-lt"/>
            </a:endParaRPr>
          </a:p>
          <a:p>
            <a:r>
              <a:rPr lang="es-ES">
                <a:cs typeface="Calibri"/>
              </a:rPr>
              <a:t>Registrarte </a:t>
            </a:r>
          </a:p>
          <a:p>
            <a:r>
              <a:rPr lang="es-ES">
                <a:cs typeface="Calibri"/>
              </a:rPr>
              <a:t>Listo ahora ya tienes acceso a una aplicación que te ayudara en tu actividad cotidiana </a:t>
            </a:r>
          </a:p>
        </p:txBody>
      </p:sp>
    </p:spTree>
    <p:extLst>
      <p:ext uri="{BB962C8B-B14F-4D97-AF65-F5344CB8AC3E}">
        <p14:creationId xmlns:p14="http://schemas.microsoft.com/office/powerpoint/2010/main" val="140397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3FF1C-BD03-47C8-A0FF-F04D769F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Y Todo esto al Alcance de tus manos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8C526-6C6E-476C-B795-CDB2ED0A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err="1">
                <a:cs typeface="Calibri"/>
              </a:rPr>
              <a:t>AutoParking</a:t>
            </a:r>
            <a:r>
              <a:rPr lang="es-ES">
                <a:cs typeface="Calibri"/>
              </a:rPr>
              <a:t>: Es un sistema innovador</a:t>
            </a:r>
            <a:r>
              <a:rPr lang="es-ES"/>
              <a:t>, que está a un solo </a:t>
            </a:r>
            <a:r>
              <a:rPr lang="es-ES" err="1"/>
              <a:t>click</a:t>
            </a:r>
            <a:r>
              <a:rPr lang="es-ES"/>
              <a:t> para poder, geolocalizar un parqueo, que pueda darte seguridad, que pueda ser accesible, lo mejor de todo es que puedes acceder a nuestra aplicación, desde tu dispositivo con sistema Android,  descargar nuestra aplicación e iniciar sesión, para poder acceder a todos los parqueos disponibles y más cercanos de tu interés y si tienes un parqueo, puedes regístrate y registrar tu parqueo en nuestra api, para que los usuarios lo puedan encontrar con facilidad.</a:t>
            </a:r>
          </a:p>
        </p:txBody>
      </p:sp>
    </p:spTree>
    <p:extLst>
      <p:ext uri="{BB962C8B-B14F-4D97-AF65-F5344CB8AC3E}">
        <p14:creationId xmlns:p14="http://schemas.microsoft.com/office/powerpoint/2010/main" val="277530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B1989-CD97-4548-8CB8-4C3C7AD3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Acerca de </a:t>
            </a:r>
            <a:r>
              <a:rPr lang="es-ES" err="1">
                <a:cs typeface="Calibri Light"/>
              </a:rPr>
              <a:t>AutoParking</a:t>
            </a:r>
            <a:endParaRPr lang="es-ES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714D77-1523-4017-B807-10793B44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err="1">
                <a:cs typeface="Calibri"/>
              </a:rPr>
              <a:t>AutoParking</a:t>
            </a:r>
            <a:r>
              <a:rPr lang="es-ES">
                <a:cs typeface="Calibri"/>
              </a:rPr>
              <a:t> siendo una aplicación desarrollada para plataformas web, cuenta con una estructura Ágil y funcional con el fin de facilitar su uso tanto como para usuario finales como para desarrolladores</a:t>
            </a:r>
            <a:endParaRPr lang="es-ES"/>
          </a:p>
          <a:p>
            <a:pPr algn="just"/>
            <a:r>
              <a:rPr lang="es-ES" err="1">
                <a:cs typeface="Calibri"/>
              </a:rPr>
              <a:t>AutoParking</a:t>
            </a:r>
            <a:r>
              <a:rPr lang="es-ES">
                <a:cs typeface="Calibri"/>
              </a:rPr>
              <a:t> está Basada en un modelo de desarrollo Scrum </a:t>
            </a:r>
          </a:p>
          <a:p>
            <a:pPr algn="just"/>
            <a:r>
              <a:rPr lang="es-ES">
                <a:cs typeface="Calibri"/>
              </a:rPr>
              <a:t>Incorpora Nuevas tecnologías  de desarrollo</a:t>
            </a:r>
          </a:p>
          <a:p>
            <a:pPr algn="just"/>
            <a:r>
              <a:rPr lang="es-ES">
                <a:cs typeface="Calibri"/>
              </a:rPr>
              <a:t>Estructurada con de Forma modular usando dos tecnologías:</a:t>
            </a:r>
          </a:p>
          <a:p>
            <a:pPr lvl="1" algn="just"/>
            <a:r>
              <a:rPr lang="es-ES" err="1">
                <a:cs typeface="Calibri"/>
              </a:rPr>
              <a:t>Backend</a:t>
            </a:r>
            <a:r>
              <a:rPr lang="es-ES">
                <a:cs typeface="Calibri"/>
              </a:rPr>
              <a:t> Api </a:t>
            </a:r>
            <a:r>
              <a:rPr lang="es-ES" err="1">
                <a:cs typeface="Calibri"/>
              </a:rPr>
              <a:t>Rest</a:t>
            </a:r>
            <a:r>
              <a:rPr lang="es-ES">
                <a:cs typeface="Calibri"/>
              </a:rPr>
              <a:t> FULL</a:t>
            </a:r>
          </a:p>
          <a:p>
            <a:pPr lvl="1" algn="just"/>
            <a:r>
              <a:rPr lang="es-ES" err="1">
                <a:cs typeface="Calibri"/>
              </a:rPr>
              <a:t>FrontEnd</a:t>
            </a:r>
            <a:r>
              <a:rPr lang="es-ES">
                <a:cs typeface="Calibri"/>
              </a:rPr>
              <a:t> Aplicación móvil para plataformas </a:t>
            </a:r>
            <a:r>
              <a:rPr lang="es-ES" err="1">
                <a:cs typeface="Calibri"/>
              </a:rPr>
              <a:t>Anroid</a:t>
            </a: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45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79B20-D72C-47C9-986D-BE576E84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Calibri Light"/>
              </a:rPr>
              <a:t>Backend</a:t>
            </a:r>
            <a:r>
              <a:rPr lang="es-ES">
                <a:cs typeface="Calibri Light"/>
              </a:rPr>
              <a:t>  - API </a:t>
            </a:r>
            <a:r>
              <a:rPr lang="es-ES" err="1">
                <a:cs typeface="Calibri Light"/>
              </a:rPr>
              <a:t>RestFull</a:t>
            </a:r>
            <a:endParaRPr lang="es-ES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63115-3354-41D9-A42D-425ED7DDA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err="1">
                <a:cs typeface="Calibri"/>
              </a:rPr>
              <a:t>AutoParkin</a:t>
            </a:r>
            <a:r>
              <a:rPr lang="es-ES">
                <a:cs typeface="Calibri"/>
              </a:rPr>
              <a:t> cuenta  con una tecnología Back-</a:t>
            </a:r>
            <a:r>
              <a:rPr lang="es-ES" err="1">
                <a:cs typeface="Calibri"/>
              </a:rPr>
              <a:t>end</a:t>
            </a:r>
            <a:r>
              <a:rPr lang="es-ES">
                <a:cs typeface="Calibri"/>
              </a:rPr>
              <a:t>, la que se encuentra del lado del servidor, encargada de gestionar el tráfico de datos y su almacenamiento funciona como la base de toda aplicación que se conecte a él .</a:t>
            </a:r>
            <a:endParaRPr lang="es-ES"/>
          </a:p>
          <a:p>
            <a:pPr algn="just"/>
            <a:r>
              <a:rPr lang="es-ES">
                <a:cs typeface="Calibri"/>
              </a:rPr>
              <a:t>La Api </a:t>
            </a:r>
            <a:r>
              <a:rPr lang="es-ES" err="1">
                <a:cs typeface="Calibri"/>
              </a:rPr>
              <a:t>Rest</a:t>
            </a:r>
            <a:r>
              <a:rPr lang="es-ES">
                <a:cs typeface="Calibri"/>
              </a:rPr>
              <a:t> Full de </a:t>
            </a:r>
            <a:r>
              <a:rPr lang="es-ES" err="1">
                <a:cs typeface="Calibri"/>
              </a:rPr>
              <a:t>AutoParking</a:t>
            </a:r>
            <a:r>
              <a:rPr lang="es-ES">
                <a:cs typeface="Calibri"/>
              </a:rPr>
              <a:t> está dirigida a un público en específico, a los desarrolladores  que busquen agilizar el uso de datos mediante esta tecnología y quieran consumir los recursos que la API ofrece .</a:t>
            </a:r>
          </a:p>
          <a:p>
            <a:pPr algn="just"/>
            <a:endParaRPr lang="es-ES">
              <a:cs typeface="Calibri"/>
            </a:endParaRPr>
          </a:p>
          <a:p>
            <a:pPr algn="just"/>
            <a:r>
              <a:rPr lang="es-ES" err="1">
                <a:cs typeface="Calibri"/>
              </a:rPr>
              <a:t>AutoParkin</a:t>
            </a:r>
            <a:r>
              <a:rPr lang="es-ES">
                <a:cs typeface="Calibri"/>
              </a:rPr>
              <a:t> Cuenta con la implementación modular, lo cual hace más fácil el uso y el despliegue del mismo, ya en el ámbito de producción.</a:t>
            </a:r>
          </a:p>
          <a:p>
            <a:pPr marL="0" indent="0" algn="just">
              <a:buNone/>
            </a:pP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60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7F795-916B-455C-856B-0ED69E3F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Calibri Light"/>
              </a:rPr>
              <a:t>FrontEnd</a:t>
            </a:r>
            <a:r>
              <a:rPr lang="es-ES">
                <a:cs typeface="Calibri Light"/>
              </a:rPr>
              <a:t>  - Aplicación </a:t>
            </a:r>
            <a:r>
              <a:rPr lang="es-ES" err="1">
                <a:cs typeface="Calibri Light"/>
              </a:rPr>
              <a:t>Movil</a:t>
            </a:r>
            <a:r>
              <a:rPr lang="es-ES">
                <a:cs typeface="Calibri Light"/>
              </a:rPr>
              <a:t> Android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2989C-AD3B-4357-8485-DC81CB4A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578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Parallax</vt:lpstr>
      <vt:lpstr>Auto Parking V1 API  -APP</vt:lpstr>
      <vt:lpstr>Que es AutoParking?</vt:lpstr>
      <vt:lpstr>Como te ayuda AutoParking?</vt:lpstr>
      <vt:lpstr>Que Necesitas?</vt:lpstr>
      <vt:lpstr>Y Todo esto al Alcance de tus manos</vt:lpstr>
      <vt:lpstr>Acerca de AutoParking</vt:lpstr>
      <vt:lpstr>Backend  - API RestFull</vt:lpstr>
      <vt:lpstr>FrontEnd  - Aplicación Movil 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</cp:revision>
  <dcterms:modified xsi:type="dcterms:W3CDTF">2018-05-25T02:12:22Z</dcterms:modified>
</cp:coreProperties>
</file>