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478" r:id="rId2"/>
  </p:sldIdLst>
  <p:sldSz cx="12188825" cy="6858000"/>
  <p:notesSz cx="7010400" cy="9296400"/>
  <p:custDataLst>
    <p:tags r:id="rId5"/>
  </p:custDataLst>
  <p:defaultTextStyle>
    <a:defPPr>
      <a:defRPr lang="en-US"/>
    </a:defPPr>
    <a:lvl1pPr marL="0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039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078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117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156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195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234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273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8312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s" id="{4B7A2194-1773-B947-BD8E-BDEDD0EA757B}">
          <p14:sldIdLst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6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iona Ehret-Kayser" initials="" lastIdx="2" clrIdx="0"/>
  <p:cmAuthor id="1" name="Renee Reye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A00"/>
    <a:srgbClr val="59B4D9"/>
    <a:srgbClr val="69AF35"/>
    <a:srgbClr val="1C252D"/>
    <a:srgbClr val="303E4B"/>
    <a:srgbClr val="1D252D"/>
    <a:srgbClr val="4CFFDD"/>
    <a:srgbClr val="FB3449"/>
    <a:srgbClr val="FF4C5B"/>
    <a:srgbClr val="8D9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5" autoAdjust="0"/>
    <p:restoredTop sz="92604" autoAdjust="0"/>
  </p:normalViewPr>
  <p:slideViewPr>
    <p:cSldViewPr snapToGrid="0">
      <p:cViewPr>
        <p:scale>
          <a:sx n="100" d="100"/>
          <a:sy n="100" d="100"/>
        </p:scale>
        <p:origin x="1120" y="768"/>
      </p:cViewPr>
      <p:guideLst>
        <p:guide orient="horz" pos="266"/>
        <p:guide/>
      </p:guideLst>
    </p:cSldViewPr>
  </p:slideViewPr>
  <p:outlineViewPr>
    <p:cViewPr>
      <p:scale>
        <a:sx n="33" d="100"/>
        <a:sy n="33" d="100"/>
      </p:scale>
      <p:origin x="0" y="-5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3384"/>
    </p:cViewPr>
  </p:sorterViewPr>
  <p:notesViewPr>
    <p:cSldViewPr snapToGrid="0">
      <p:cViewPr varScale="1">
        <p:scale>
          <a:sx n="65" d="100"/>
          <a:sy n="65" d="100"/>
        </p:scale>
        <p:origin x="3246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634" y="1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>
              <a:defRPr sz="1200"/>
            </a:lvl1pPr>
          </a:lstStyle>
          <a:p>
            <a:fld id="{6D6DEC17-6CC2-504B-8C8B-022A0B88263C}" type="datetimeFigureOut">
              <a:rPr lang="en-US" smtClean="0">
                <a:latin typeface="Tahoma"/>
              </a:rPr>
              <a:t>6/5/20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62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634" y="8829662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r">
              <a:defRPr sz="1200"/>
            </a:lvl1pPr>
          </a:lstStyle>
          <a:p>
            <a:fld id="{722D122E-B046-5645-BCB4-51F61628BEC7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08489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0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1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000">
                <a:latin typeface="Tahoma"/>
              </a:defRPr>
            </a:lvl1pPr>
          </a:lstStyle>
          <a:p>
            <a:fld id="{94BD8BE7-2CEE-4CB9-9ABE-658F4AD66801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5245" y="4415791"/>
            <a:ext cx="6203373" cy="4183380"/>
          </a:xfrm>
          <a:prstGeom prst="rect">
            <a:avLst/>
          </a:prstGeom>
        </p:spPr>
        <p:txBody>
          <a:bodyPr vert="horz" lIns="93176" tIns="46588" rIns="93176" bIns="4658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0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000">
                <a:latin typeface="Tahoma"/>
              </a:defRPr>
            </a:lvl1pPr>
          </a:lstStyle>
          <a:p>
            <a:fld id="{708EA56A-F1B3-4F1F-ACD0-DEC49C4A85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6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078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586039" algn="l" defTabSz="1172078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72078" algn="l" defTabSz="1172078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758117" algn="l" defTabSz="1172078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344156" algn="l" defTabSz="1172078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930195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234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273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8312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7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413540"/>
            <a:ext cx="11091672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6" y="2098000"/>
            <a:ext cx="11097761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A34C37-1728-5441-986E-41EEE900F4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9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80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>
                        <a:alpha val="80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80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B3A27-725C-D242-BDA9-DE43BABC4D2F}"/>
              </a:ext>
            </a:extLst>
          </p:cNvPr>
          <p:cNvCxnSpPr>
            <a:cxnSpLocks/>
          </p:cNvCxnSpPr>
          <p:nvPr userDrawn="1"/>
        </p:nvCxnSpPr>
        <p:spPr>
          <a:xfrm>
            <a:off x="4174172" y="1468844"/>
            <a:ext cx="3840480" cy="0"/>
          </a:xfrm>
          <a:prstGeom prst="line">
            <a:avLst/>
          </a:prstGeom>
          <a:ln w="3175" cap="flat">
            <a:gradFill>
              <a:gsLst>
                <a:gs pos="80000">
                  <a:srgbClr val="FDFDFE">
                    <a:alpha val="10000"/>
                  </a:srgbClr>
                </a:gs>
                <a:gs pos="12000">
                  <a:srgbClr val="FAFAFD">
                    <a:alpha val="1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4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E3BBB5-3354-0144-9B76-6B8FE45E19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0262" y="1718550"/>
            <a:ext cx="11146221" cy="914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0" indent="0" algn="ctr">
              <a:buNone/>
              <a:defRPr sz="2000" b="1">
                <a:solidFill>
                  <a:srgbClr val="F8FBFD"/>
                </a:solidFill>
              </a:defRPr>
            </a:lvl2pPr>
            <a:lvl3pPr marL="0" indent="0" algn="ctr">
              <a:buNone/>
              <a:defRPr sz="1800">
                <a:solidFill>
                  <a:srgbClr val="F8FBFD"/>
                </a:solidFill>
              </a:defRPr>
            </a:lvl3pPr>
            <a:lvl4pPr marL="1289304" indent="0" algn="ctr">
              <a:buNone/>
              <a:defRPr/>
            </a:lvl4pPr>
            <a:lvl5pPr marL="0" indent="0" algn="ctr">
              <a:buNone/>
              <a:defRPr sz="1800">
                <a:solidFill>
                  <a:srgbClr val="F8FBF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CADA13-1832-4445-9DA3-6CC85ECA10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48" y="790263"/>
            <a:ext cx="1676811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413540"/>
            <a:ext cx="11091672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6" y="2098000"/>
            <a:ext cx="11097761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C3774E-5193-6245-8266-B2CDC6590E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9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EF72894-2A4E-924F-AECE-0489F6D87C18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B548FD-DA72-C147-9C67-87F805DA6D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BA5AD2A-681D-1243-83ED-78F707893E14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3D01B29-5AC8-5441-9B9D-CF870DCBE4BF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C225AC3-3F7D-6348-B27C-355930BA2DC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FB17E8F-D8D4-0541-B27A-B40B518E4339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D1F3C1-6AA7-AD49-B51F-0B50899A0222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3E5C87-0B58-9246-8538-77865141066F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179440"/>
            <a:ext cx="11091672" cy="1174275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6" y="2444732"/>
            <a:ext cx="1109167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ADEC98-97C1-0F4D-832E-907A8A105F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2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- 3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B8E578F-8DE5-3D4A-B9AF-1A7FCE993A4D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DC9CBAF-D718-4048-A198-7921261B4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54FECF6-E8B0-4346-818F-A1A7A7079D03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405FC60-F815-274B-8B4F-1F7C3CC3B7C9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FABD1BC-9D89-F947-B5A8-1E4CF049AEF6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20B717C-C045-824C-9E77-5E98AA7DF3B6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0AA4EC-878B-4546-9263-8CD166643466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2E58D7-545F-5440-8213-E14E0B9A2F9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097280"/>
            <a:ext cx="11091672" cy="167362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Long</a:t>
            </a:r>
            <a:br>
              <a:rPr lang="en-US" dirty="0"/>
            </a:br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6" y="2949294"/>
            <a:ext cx="1109167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6CD7EB-54AB-4C48-8271-39C171EF24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15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428A2959-BC70-5A4D-AC73-53F9858CB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906" cy="68762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BEBE9DD-0762-9543-8DDE-9BAB0DA9B2A5}"/>
              </a:ext>
            </a:extLst>
          </p:cNvPr>
          <p:cNvGrpSpPr/>
          <p:nvPr userDrawn="1"/>
        </p:nvGrpSpPr>
        <p:grpSpPr>
          <a:xfrm>
            <a:off x="9410852" y="6559053"/>
            <a:ext cx="3486423" cy="130522"/>
            <a:chOff x="559455" y="6529917"/>
            <a:chExt cx="3481390" cy="13017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99CEE5-7E2E-1849-B546-1C130E7C0878}"/>
                </a:ext>
              </a:extLst>
            </p:cNvPr>
            <p:cNvGrpSpPr/>
            <p:nvPr userDrawn="1"/>
          </p:nvGrpSpPr>
          <p:grpSpPr>
            <a:xfrm>
              <a:off x="559455" y="6529917"/>
              <a:ext cx="1039820" cy="130175"/>
              <a:chOff x="327680" y="5653617"/>
              <a:chExt cx="1039820" cy="130175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118321-62D5-C44E-991C-FAE6B4E4A50E}"/>
                  </a:ext>
                </a:extLst>
              </p:cNvPr>
              <p:cNvSpPr txBox="1"/>
              <p:nvPr userDrawn="1"/>
            </p:nvSpPr>
            <p:spPr>
              <a:xfrm>
                <a:off x="472823" y="5659403"/>
                <a:ext cx="89467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700" smtClean="0">
                    <a:solidFill>
                      <a:schemeClr val="bg1"/>
                    </a:solidFill>
                    <a:latin typeface="+mn-lt"/>
                    <a:cs typeface="Tahoma"/>
                  </a:rPr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5 June 2020</a:t>
                </a:fld>
                <a:endParaRPr lang="en-US" sz="700" dirty="0">
                  <a:solidFill>
                    <a:schemeClr val="bg1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49542BF-5AF0-9548-81D3-CD3EF938AB01}"/>
                  </a:ext>
                </a:extLst>
              </p:cNvPr>
              <p:cNvSpPr/>
              <p:nvPr userDrawn="1"/>
            </p:nvSpPr>
            <p:spPr>
              <a:xfrm>
                <a:off x="327680" y="5653617"/>
                <a:ext cx="825917" cy="130175"/>
              </a:xfrm>
              <a:prstGeom prst="rect">
                <a:avLst/>
              </a:prstGeom>
              <a:gradFill>
                <a:gsLst>
                  <a:gs pos="0">
                    <a:srgbClr val="A13F46"/>
                  </a:gs>
                  <a:gs pos="99001">
                    <a:srgbClr val="9A3C47"/>
                  </a:gs>
                </a:gsLst>
                <a:lin ang="0" scaled="0"/>
              </a:gra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8E623E-996A-3646-8B42-35BEA995A2F1}"/>
                </a:ext>
              </a:extLst>
            </p:cNvPr>
            <p:cNvSpPr txBox="1"/>
            <p:nvPr userDrawn="1"/>
          </p:nvSpPr>
          <p:spPr>
            <a:xfrm>
              <a:off x="758295" y="6535703"/>
              <a:ext cx="59358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r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chemeClr val="bg1"/>
                  </a:solidFill>
                  <a:latin typeface="+mn-lt"/>
                  <a:cs typeface="Tahoma"/>
                </a:rPr>
                <a:t>©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20778CA-03D6-2B45-AD0C-2B4723E26C1B}"/>
                </a:ext>
              </a:extLst>
            </p:cNvPr>
            <p:cNvSpPr txBox="1"/>
            <p:nvPr userDrawn="1"/>
          </p:nvSpPr>
          <p:spPr>
            <a:xfrm>
              <a:off x="1640976" y="6535703"/>
              <a:ext cx="239986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spc="10" baseline="0" dirty="0">
                  <a:solidFill>
                    <a:schemeClr val="bg1"/>
                  </a:solidFill>
                  <a:latin typeface="+mn-lt"/>
                  <a:cs typeface="Tahoma"/>
                </a:rPr>
                <a:t>MARKLOGIC CORPORATION</a:t>
              </a:r>
            </a:p>
          </p:txBody>
        </p:sp>
      </p:grpSp>
      <p:sp>
        <p:nvSpPr>
          <p:cNvPr id="3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35577" y="1192816"/>
            <a:ext cx="11091672" cy="49529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4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9496" y="2382649"/>
            <a:ext cx="11091672" cy="3937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39496" y="1868589"/>
            <a:ext cx="11091672" cy="311956"/>
          </a:xfrm>
        </p:spPr>
        <p:txBody>
          <a:bodyPr/>
          <a:lstStyle>
            <a:lvl1pPr marL="114300" indent="0" algn="ctr">
              <a:buNone/>
              <a:defRPr lang="en-US" sz="2400" b="1" i="0" spc="0" smtClean="0">
                <a:solidFill>
                  <a:schemeClr val="bg1"/>
                </a:solidFill>
                <a:effectLst/>
              </a:defRPr>
            </a:lvl1pPr>
            <a:lvl2pPr marL="466344" indent="0">
              <a:buNone/>
              <a:defRPr>
                <a:solidFill>
                  <a:schemeClr val="accent1"/>
                </a:solidFill>
              </a:defRPr>
            </a:lvl2pPr>
            <a:lvl3pPr marL="868680" indent="0">
              <a:buNone/>
              <a:defRPr>
                <a:solidFill>
                  <a:schemeClr val="accent1"/>
                </a:solidFill>
              </a:defRPr>
            </a:lvl3pPr>
            <a:lvl4pPr marL="1289304" indent="0">
              <a:buNone/>
              <a:defRPr>
                <a:solidFill>
                  <a:schemeClr val="accent1"/>
                </a:solidFill>
              </a:defRPr>
            </a:lvl4pPr>
            <a:lvl5pPr marL="1709928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Lorem Ipsum is simply dummy text of the printing and typesetting industry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173584-7549-3D41-8D77-1EDD9BA647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4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B8F520B-4930-5F46-BB6D-B805FA51232F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DFA028B-279F-C140-A40C-DBFCA4FE5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16EC32E-4F61-8C46-96B2-70F0B7112D40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FACAE1B-9EF8-7946-876D-8A264BC8D1FE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5154-BCE8-3A47-82E8-23A908A9D664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EE3A04B-97AD-864A-9BAE-2FFB4F39DE47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2C04F7-E01D-BC4E-B926-370C8585AB19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76BCC9-1108-4043-8EDF-1FE8BD5F465E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4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948944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145862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145868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6340666" y="4057697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6340666" y="4297539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8551524" y="4057700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8551524" y="4297542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2181935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4378859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573657" y="2595644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8784515" y="2595211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22889-DE4E-7C41-AB03-C1703E7BEE99}"/>
              </a:ext>
            </a:extLst>
          </p:cNvPr>
          <p:cNvSpPr txBox="1"/>
          <p:nvPr userDrawn="1"/>
        </p:nvSpPr>
        <p:spPr>
          <a:xfrm>
            <a:off x="12023678" y="7246961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0D983F-5964-5049-8691-37658522ED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364601D-6258-4943-A302-64ADC8A6F0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743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47622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Webinar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3F65D3A-EFB4-6C40-8FF8-BFABFB74165A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FEFAA63-4675-1043-80C8-EC0D3B4357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32D7CD1-F1B4-2F4E-B382-BB0D15E568B9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EA1AF4A-143D-4249-9AB2-A8E0962DAAC0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7BC8F8A-80C5-004B-A76A-19C99923165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E6327DC-F75D-D44F-B57C-5D794626A79E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7FDB3C3-FDF5-014E-9A8F-9030A80E70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8E5AA19-51FA-6C4A-8982-4081C2FDFAF5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42743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0D9B607E-B3F7-A140-A2A4-8FD0468885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6223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12F70CB-7564-8B4E-996D-AF9B50E011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46223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63AABDF8-1F36-1B47-A3B2-5C1BD61545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43141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45238708-ECA3-8346-81F7-2C56C93AF6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43147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52F184B5-56C9-334A-BAC3-1E1774C913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7945" y="4057697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8A883E20-3499-2942-80BA-E2E9F6A950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37945" y="4297539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BB702F46-9643-E147-A151-847161953A1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9214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4384D790-FDCE-C248-BB08-B03EB6D14FA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476138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70" name="Picture Placeholder 2">
            <a:extLst>
              <a:ext uri="{FF2B5EF4-FFF2-40B4-BE49-F238E27FC236}">
                <a16:creationId xmlns:a16="http://schemas.microsoft.com/office/drawing/2014/main" id="{E3E3CD8E-3EDE-8D47-B1E8-5439ED3DE35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0936" y="2595644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E0E743-D2EF-9E4B-83A7-E099C3CA89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5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Webina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5657D01-2F64-1E4F-9089-080366A908E2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019D770-DC2F-6141-800C-EEADAF19BF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36A501B-E892-AE41-B6DC-8FB5FE66C2E1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FF538BE-DCA1-F143-98BD-A4921DAAB2FB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BED46E0-F08B-7E4A-8689-AE97095D1AFB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B120BF5-19BA-7148-A779-775E5C116CE4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7659927-1796-D14B-9EB7-C663B96D68E0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928796-3F38-DC49-ABAA-B20BDADFD5A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39D4550-ACC4-7C41-9334-EDA8E3D0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43504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F476FAD-2397-FD40-944D-769AA207E1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3504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A16D3F-15FD-0D4A-B0F9-FA529DF6B3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0422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B6D9ABB-9C0C-0B43-B4F8-BEE5A980D3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0428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6127438-B8AA-764A-BFF6-805DB5B63671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76495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CA8CB734-68B6-1C44-8F3B-E327814EFB8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573419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6C6CE4-DEAE-C345-9159-47FDDB1F34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24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Webinar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644F7C8-ED36-2E4B-B95E-A23C25AE9183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A048D8-6FEF-A24C-88D1-687FF071B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F800C0B-87F0-4548-82A1-353F2D526E0A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F2B93B-6875-7848-BE86-604E4097E5A6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6E17740-7DA7-9947-8D3C-253EAA52893F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6167087-BC43-1C48-9CBB-1F872C552AF5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FE8DE70-EB1E-7848-96C9-49D735E94FA5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403377-FD75-FA43-AF1C-F1F1482C60E8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232541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232547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465538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5FEE15-4F1C-3A45-A19C-2E1C58B55A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01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7101B0-67DC-8040-925E-82471E7A3D6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5767" y="0"/>
            <a:ext cx="12275503" cy="6858000"/>
          </a:xfrm>
          <a:prstGeom prst="rect">
            <a:avLst/>
          </a:prstGeom>
        </p:spPr>
      </p:pic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4C7B0AD5-A716-0C49-A69E-252CF94693F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59558" y="914780"/>
            <a:ext cx="11109277" cy="5021996"/>
          </a:xfrm>
        </p:spPr>
        <p:txBody>
          <a:bodyPr vert="horz" lIns="0" tIns="0" rIns="0" bIns="0" anchor="ctr" anchorCtr="0"/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9144" indent="0" algn="ctr">
              <a:lnSpc>
                <a:spcPts val="24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/>
                </a:solidFill>
              </a:defRPr>
            </a:lvl2pPr>
            <a:lvl3pPr marL="0" indent="0" algn="ctr">
              <a:lnSpc>
                <a:spcPts val="24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3pPr>
            <a:lvl4pPr marL="832104" indent="-365760" algn="ctr">
              <a:defRPr>
                <a:solidFill>
                  <a:srgbClr val="333E48"/>
                </a:solidFill>
              </a:defRPr>
            </a:lvl4pPr>
            <a:lvl5pPr marL="1234440" indent="-365760" algn="ctr"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E2A38A-5BB8-2B4B-842B-0E0A8003F8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EF72894-2A4E-924F-AECE-0489F6D87C18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B548FD-DA72-C147-9C67-87F805DA6D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BA5AD2A-681D-1243-83ED-78F707893E14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3D01B29-5AC8-5441-9B9D-CF870DCBE4BF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C225AC3-3F7D-6348-B27C-355930BA2DC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FB17E8F-D8D4-0541-B27A-B40B518E4339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D1F3C1-6AA7-AD49-B51F-0B50899A0222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3E5C87-0B58-9246-8538-77865141066F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179440"/>
            <a:ext cx="11091672" cy="1174275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6" y="2444732"/>
            <a:ext cx="1109167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AC208-E579-314B-ACB5-B033BF2B87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37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9B732-AC43-274D-AE7D-FC929218B3F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1D252D"/>
              </a:gs>
              <a:gs pos="99000">
                <a:srgbClr val="090C0F"/>
              </a:gs>
            </a:gsLst>
            <a:lin ang="5400000" scaled="0"/>
          </a:gradFill>
          <a:ln w="2540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0"/>
          <a:lstStyle/>
          <a:p>
            <a:pPr algn="l"/>
            <a:endParaRPr lang="en-US" sz="16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4C7B0AD5-A716-0C49-A69E-252CF94693F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59558" y="914780"/>
            <a:ext cx="11109277" cy="5021996"/>
          </a:xfrm>
        </p:spPr>
        <p:txBody>
          <a:bodyPr vert="horz" lIns="0" tIns="0" rIns="0" bIns="0" anchor="ctr" anchorCtr="0"/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9144" indent="0" algn="ctr">
              <a:lnSpc>
                <a:spcPts val="24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/>
                </a:solidFill>
              </a:defRPr>
            </a:lvl2pPr>
            <a:lvl3pPr marL="0" indent="0" algn="ctr">
              <a:lnSpc>
                <a:spcPts val="24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3pPr>
            <a:lvl4pPr marL="832104" indent="-365760" algn="ctr">
              <a:defRPr>
                <a:solidFill>
                  <a:srgbClr val="333E48"/>
                </a:solidFill>
              </a:defRPr>
            </a:lvl4pPr>
            <a:lvl5pPr marL="1234440" indent="-365760" algn="ctr"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E2A38A-5BB8-2B4B-842B-0E0A8003F8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32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44749" y="1568062"/>
            <a:ext cx="11128442" cy="4022721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 marL="1078992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 marL="1655064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 marL="1984248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F3C87-5338-444A-AF3A-7A95A9E5A99F}"/>
              </a:ext>
            </a:extLst>
          </p:cNvPr>
          <p:cNvSpPr txBox="1"/>
          <p:nvPr userDrawn="1"/>
        </p:nvSpPr>
        <p:spPr>
          <a:xfrm>
            <a:off x="3739662" y="90751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E9BE502-12B9-2D40-A49C-5BE36A2B6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790" y="603504"/>
            <a:ext cx="11087244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ED8223C-547C-064E-8596-C9FC9F37B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61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44749" y="2110505"/>
            <a:ext cx="11128442" cy="4022721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 marL="1078992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 marL="1655064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 marL="1984248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F3C87-5338-444A-AF3A-7A95A9E5A99F}"/>
              </a:ext>
            </a:extLst>
          </p:cNvPr>
          <p:cNvSpPr txBox="1"/>
          <p:nvPr userDrawn="1"/>
        </p:nvSpPr>
        <p:spPr>
          <a:xfrm>
            <a:off x="3739662" y="90751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E9BE502-12B9-2D40-A49C-5BE36A2B6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790" y="603504"/>
            <a:ext cx="11091672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BE354-819B-E543-8E05-35650DE66167}"/>
              </a:ext>
            </a:extLst>
          </p:cNvPr>
          <p:cNvSpPr txBox="1"/>
          <p:nvPr userDrawn="1"/>
        </p:nvSpPr>
        <p:spPr>
          <a:xfrm>
            <a:off x="403411" y="-1936376"/>
            <a:ext cx="11187952" cy="91440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0E83B82-BE59-8245-984F-B3768746F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1156914"/>
            <a:ext cx="11091672" cy="510521"/>
          </a:xfrm>
        </p:spPr>
        <p:txBody>
          <a:bodyPr/>
          <a:lstStyle>
            <a:lvl1pPr marL="0" marR="0" indent="0" algn="ctr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D252D"/>
              </a:buClr>
              <a:buSzPct val="90000"/>
              <a:buFont typeface="Wingdings" charset="2"/>
              <a:buNone/>
              <a:tabLst/>
              <a:defRPr sz="2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6344" indent="0">
              <a:buNone/>
              <a:defRPr/>
            </a:lvl2pPr>
          </a:lstStyle>
          <a:p>
            <a:pPr marL="0" marR="0" lvl="0" indent="0" algn="ctr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D252D"/>
              </a:buClr>
              <a:buSzPct val="90000"/>
              <a:buFont typeface="Wingdings" charset="2"/>
              <a:buNone/>
              <a:tabLst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a longer subtitle in this text box right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5AAAD35-7051-3D45-9D89-81171AD507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46BC1-ED80-F747-AD25-64B04057F3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790" y="603504"/>
            <a:ext cx="11087244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5E31-10D9-DB46-B8E9-AB4F8B279478}"/>
              </a:ext>
            </a:extLst>
          </p:cNvPr>
          <p:cNvSpPr txBox="1"/>
          <p:nvPr userDrawn="1"/>
        </p:nvSpPr>
        <p:spPr>
          <a:xfrm>
            <a:off x="3636335" y="82934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624" indent="-342900" algn="l">
              <a:spcBef>
                <a:spcPts val="1000"/>
              </a:spcBef>
              <a:spcAft>
                <a:spcPts val="1000"/>
              </a:spcAft>
              <a:buClr>
                <a:srgbClr val="1D252D"/>
              </a:buClr>
              <a:buFont typeface="Wingdings" charset="2"/>
              <a:buChar char="§"/>
            </a:pPr>
            <a:endParaRPr lang="en-US" sz="2000" dirty="0">
              <a:solidFill>
                <a:srgbClr val="333E48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2D498E-6BD0-E944-A634-61A8F4622B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7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FD5AF0-17A6-A942-B66F-B4C47ABEA5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603504"/>
            <a:ext cx="11091672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5248DC-9E9E-ED4C-9DF7-66461A1C603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8640" y="1152830"/>
            <a:ext cx="11091672" cy="509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D252D"/>
              </a:buClr>
              <a:buSzPct val="90000"/>
              <a:buFont typeface="Wingdings" charset="2"/>
              <a:buNone/>
              <a:tabLst/>
              <a:defRPr sz="2800" b="1" baseline="0">
                <a:solidFill>
                  <a:schemeClr val="bg1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/>
              <a:t>Add a longer subtitle in this text box right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05F4E71-67B6-F741-B2D8-739B2FF648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49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46BC1-ED80-F747-AD25-64B04057F3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790" y="603504"/>
            <a:ext cx="11091672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5E31-10D9-DB46-B8E9-AB4F8B279478}"/>
              </a:ext>
            </a:extLst>
          </p:cNvPr>
          <p:cNvSpPr txBox="1"/>
          <p:nvPr userDrawn="1"/>
        </p:nvSpPr>
        <p:spPr>
          <a:xfrm>
            <a:off x="3636335" y="82934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624" indent="-342900" algn="l">
              <a:spcBef>
                <a:spcPts val="1000"/>
              </a:spcBef>
              <a:spcAft>
                <a:spcPts val="1000"/>
              </a:spcAft>
              <a:buClr>
                <a:srgbClr val="1D252D"/>
              </a:buClr>
              <a:buFont typeface="Wingdings" charset="2"/>
              <a:buChar char="§"/>
            </a:pPr>
            <a:endParaRPr lang="en-US" sz="2000" dirty="0">
              <a:solidFill>
                <a:srgbClr val="333E48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2D498E-6BD0-E944-A634-61A8F4622B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227AEA3-6B0A-1641-B28B-C910A1CC80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48640" y="1557867"/>
            <a:ext cx="11091672" cy="4284133"/>
          </a:xfrm>
        </p:spPr>
        <p:txBody>
          <a:bodyPr anchor="ctr" anchorCtr="0"/>
          <a:lstStyle>
            <a:lvl1pPr marL="11430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Diagram goes here</a:t>
            </a:r>
          </a:p>
        </p:txBody>
      </p:sp>
    </p:spTree>
    <p:extLst>
      <p:ext uri="{BB962C8B-B14F-4D97-AF65-F5344CB8AC3E}">
        <p14:creationId xmlns:p14="http://schemas.microsoft.com/office/powerpoint/2010/main" val="90402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46BC1-ED80-F747-AD25-64B04057F3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790" y="603504"/>
            <a:ext cx="11087244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5E31-10D9-DB46-B8E9-AB4F8B279478}"/>
              </a:ext>
            </a:extLst>
          </p:cNvPr>
          <p:cNvSpPr txBox="1"/>
          <p:nvPr userDrawn="1"/>
        </p:nvSpPr>
        <p:spPr>
          <a:xfrm>
            <a:off x="3636335" y="82934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624" indent="-342900" algn="l">
              <a:spcBef>
                <a:spcPts val="1000"/>
              </a:spcBef>
              <a:spcAft>
                <a:spcPts val="1000"/>
              </a:spcAft>
              <a:buClr>
                <a:srgbClr val="1D252D"/>
              </a:buClr>
              <a:buFont typeface="Wingdings" charset="2"/>
              <a:buChar char="§"/>
            </a:pPr>
            <a:endParaRPr lang="en-US" sz="2000" dirty="0">
              <a:solidFill>
                <a:srgbClr val="333E48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2D498E-6BD0-E944-A634-61A8F4622B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7F9A30-BDC3-814C-94D9-46E2DCC0DA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655" y="1549100"/>
            <a:ext cx="11087245" cy="44536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/>
              <a:t>// example using prototypes and ‘this’</a:t>
            </a:r>
            <a:br>
              <a:rPr lang="en-US" dirty="0"/>
            </a:br>
            <a:r>
              <a:rPr lang="en-US" dirty="0"/>
              <a:t>function DB(url) {</a:t>
            </a:r>
            <a:br>
              <a:rPr lang="en-US" dirty="0"/>
            </a:br>
            <a:r>
              <a:rPr lang="en-US" dirty="0"/>
              <a:t>    this.url = url;</a:t>
            </a:r>
            <a:br>
              <a:rPr lang="en-US" dirty="0"/>
            </a:br>
            <a:r>
              <a:rPr lang="en-US" dirty="0"/>
              <a:t>}</a:t>
            </a:r>
          </a:p>
          <a:p>
            <a:pPr lvl="0"/>
            <a:r>
              <a:rPr lang="en-US" dirty="0"/>
              <a:t>DB.prototype.info = function (callback) {</a:t>
            </a:r>
            <a:br>
              <a:rPr lang="en-US" dirty="0"/>
            </a:br>
            <a:r>
              <a:rPr lang="en-US" dirty="0"/>
              <a:t>    http.get(this.url + ”/info”, callback);</a:t>
            </a:r>
            <a:br>
              <a:rPr lang="en-US" dirty="0"/>
            </a:br>
            <a:r>
              <a:rPr lang="en-US" dirty="0"/>
              <a:t>};</a:t>
            </a:r>
          </a:p>
          <a:p>
            <a:pPr lvl="0"/>
            <a:r>
              <a:rPr lang="en-US" dirty="0"/>
              <a:t>async.parallel([</a:t>
            </a:r>
            <a:br>
              <a:rPr lang="en-US" dirty="0"/>
            </a:br>
            <a:r>
              <a:rPr lang="en-US" dirty="0"/>
              <a:t>    function (cb) {</a:t>
            </a:r>
            <a:br>
              <a:rPr lang="en-US" dirty="0"/>
            </a:br>
            <a:r>
              <a:rPr lang="en-US" dirty="0"/>
              <a:t>       new DB(”http://foo”).info(cb);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>]}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89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1255" y="895350"/>
            <a:ext cx="5458968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5F6487-19E7-1A4B-A3F5-AD7258E639D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" y="897466"/>
            <a:ext cx="4826001" cy="5020056"/>
          </a:xfrm>
        </p:spPr>
        <p:txBody>
          <a:bodyPr anchor="ctr" anchorCtr="0"/>
          <a:lstStyle>
            <a:lvl1pPr marL="11430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Diagram goes here</a:t>
            </a:r>
          </a:p>
        </p:txBody>
      </p:sp>
    </p:spTree>
    <p:extLst>
      <p:ext uri="{BB962C8B-B14F-4D97-AF65-F5344CB8AC3E}">
        <p14:creationId xmlns:p14="http://schemas.microsoft.com/office/powerpoint/2010/main" val="3711052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py Block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1255" y="895350"/>
            <a:ext cx="5458968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5F6487-19E7-1A4B-A3F5-AD7258E639D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5193792" cy="6858000"/>
          </a:xfrm>
        </p:spPr>
        <p:txBody>
          <a:bodyPr anchor="ctr" anchorCtr="0"/>
          <a:lstStyle>
            <a:lvl1pPr marL="11430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Photo goes here</a:t>
            </a:r>
          </a:p>
        </p:txBody>
      </p:sp>
    </p:spTree>
    <p:extLst>
      <p:ext uri="{BB962C8B-B14F-4D97-AF65-F5344CB8AC3E}">
        <p14:creationId xmlns:p14="http://schemas.microsoft.com/office/powerpoint/2010/main" val="717170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py Block &amp; Mobile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1255" y="895350"/>
            <a:ext cx="5458968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10" name="Picture Placeholder 33">
            <a:extLst>
              <a:ext uri="{FF2B5EF4-FFF2-40B4-BE49-F238E27FC236}">
                <a16:creationId xmlns:a16="http://schemas.microsoft.com/office/drawing/2014/main" id="{FADF7ADC-D34A-8949-B409-F09AD5B2D6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63239" y="1491505"/>
            <a:ext cx="2094002" cy="3685032"/>
          </a:xfrm>
        </p:spPr>
        <p:txBody>
          <a:bodyPr/>
          <a:lstStyle>
            <a:lvl1pPr marL="1143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Mobile Screenshot</a:t>
            </a:r>
          </a:p>
        </p:txBody>
      </p:sp>
    </p:spTree>
    <p:extLst>
      <p:ext uri="{BB962C8B-B14F-4D97-AF65-F5344CB8AC3E}">
        <p14:creationId xmlns:p14="http://schemas.microsoft.com/office/powerpoint/2010/main" val="226451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- 3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B8E578F-8DE5-3D4A-B9AF-1A7FCE993A4D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DC9CBAF-D718-4048-A198-7921261B4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54FECF6-E8B0-4346-818F-A1A7A7079D03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405FC60-F815-274B-8B4F-1F7C3CC3B7C9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FABD1BC-9D89-F947-B5A8-1E4CF049AEF6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20B717C-C045-824C-9E77-5E98AA7DF3B6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0AA4EC-878B-4546-9263-8CD166643466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2E58D7-545F-5440-8213-E14E0B9A2F9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097280"/>
            <a:ext cx="11091672" cy="167362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Long</a:t>
            </a:r>
            <a:br>
              <a:rPr lang="en-US" dirty="0"/>
            </a:br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6" y="2949294"/>
            <a:ext cx="1109167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6235AD-27D5-9A4E-B9EB-F4D3B76DF6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497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py Block &amp; Responsive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229475" y="895350"/>
            <a:ext cx="4330748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0379BA2A-46A9-E442-BA61-CF661E2361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7493" y="1957387"/>
            <a:ext cx="4367508" cy="2779776"/>
          </a:xfrm>
        </p:spPr>
        <p:txBody>
          <a:bodyPr/>
          <a:lstStyle>
            <a:lvl1pPr marL="1143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Screen shot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3C98ACF-15C7-EC49-9DFD-DCB662CD4D4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5900" y="3057524"/>
            <a:ext cx="1133475" cy="1995489"/>
          </a:xfrm>
        </p:spPr>
        <p:txBody>
          <a:bodyPr/>
          <a:lstStyle>
            <a:lvl1pPr marL="1143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Mobiles screen shot</a:t>
            </a:r>
          </a:p>
        </p:txBody>
      </p:sp>
    </p:spTree>
    <p:extLst>
      <p:ext uri="{BB962C8B-B14F-4D97-AF65-F5344CB8AC3E}">
        <p14:creationId xmlns:p14="http://schemas.microsoft.com/office/powerpoint/2010/main" val="238116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2C0EB04-36AF-4D4B-9CEA-74A344CA6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73663C3-54C2-0049-B0E2-1D289D37F3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671733" y="896112"/>
            <a:ext cx="4826001" cy="5020056"/>
          </a:xfrm>
        </p:spPr>
        <p:txBody>
          <a:bodyPr anchor="ctr" anchorCtr="0"/>
          <a:lstStyle>
            <a:lvl1pPr marL="114300" marR="0" indent="0" algn="ctr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114300" marR="0" lvl="0" indent="0" algn="ctr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Diagram goes here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788" y="896112"/>
            <a:ext cx="5458968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83437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2C0EB04-36AF-4D4B-9CEA-74A344CA6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788" y="896112"/>
            <a:ext cx="5458968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F22C2F-3306-C347-9D32-D45D3D855C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34187" y="882127"/>
            <a:ext cx="5011713" cy="505609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/>
              <a:t>// example using prototypes and ‘this’</a:t>
            </a:r>
            <a:br>
              <a:rPr lang="en-US" dirty="0"/>
            </a:br>
            <a:r>
              <a:rPr lang="en-US" dirty="0"/>
              <a:t>function DB(url) {</a:t>
            </a:r>
            <a:br>
              <a:rPr lang="en-US" dirty="0"/>
            </a:br>
            <a:r>
              <a:rPr lang="en-US" dirty="0"/>
              <a:t>    this.url = url;</a:t>
            </a:r>
            <a:br>
              <a:rPr lang="en-US" dirty="0"/>
            </a:br>
            <a:r>
              <a:rPr lang="en-US" dirty="0"/>
              <a:t>}</a:t>
            </a:r>
          </a:p>
          <a:p>
            <a:pPr lvl="0"/>
            <a:r>
              <a:rPr lang="en-US" dirty="0"/>
              <a:t>DB.prototype.info = function (callback) {</a:t>
            </a:r>
            <a:br>
              <a:rPr lang="en-US" dirty="0"/>
            </a:br>
            <a:r>
              <a:rPr lang="en-US" dirty="0"/>
              <a:t>    http.get(this.url + ”/info”, callback);</a:t>
            </a:r>
            <a:br>
              <a:rPr lang="en-US" dirty="0"/>
            </a:br>
            <a:r>
              <a:rPr lang="en-US" dirty="0"/>
              <a:t>};</a:t>
            </a:r>
          </a:p>
          <a:p>
            <a:pPr lvl="0"/>
            <a:r>
              <a:rPr lang="en-US" dirty="0"/>
              <a:t>async.parallel([</a:t>
            </a:r>
            <a:br>
              <a:rPr lang="en-US" dirty="0"/>
            </a:br>
            <a:r>
              <a:rPr lang="en-US" dirty="0"/>
              <a:t>    function (cb) {</a:t>
            </a:r>
            <a:br>
              <a:rPr lang="en-US" dirty="0"/>
            </a:br>
            <a:r>
              <a:rPr lang="en-US" dirty="0"/>
              <a:t>       new DB(”http://foo”).info(cb);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497618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py Block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73663C3-54C2-0049-B0E2-1D289D37F3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671733" y="0"/>
            <a:ext cx="5517092" cy="6858000"/>
          </a:xfrm>
        </p:spPr>
        <p:txBody>
          <a:bodyPr anchor="ctr" anchorCtr="0"/>
          <a:lstStyle>
            <a:lvl1pPr marL="114300" marR="0" indent="0" algn="ctr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114300" marR="0" lvl="0" indent="0" algn="ctr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Photo goes here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788" y="896112"/>
            <a:ext cx="5458968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9885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py Block &amp; Web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2C0EB04-36AF-4D4B-9CEA-74A344CA6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788" y="896112"/>
            <a:ext cx="4175739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79D64F9-5B70-5D49-BF35-19787EA14F2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0605" y="1565564"/>
            <a:ext cx="7961988" cy="4433454"/>
          </a:xfrm>
        </p:spPr>
        <p:txBody>
          <a:bodyPr/>
          <a:lstStyle>
            <a:lvl1pPr marL="1143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4246619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952B61-850F-5241-9CBE-77DB40C86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470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7F8CD92-6003-8043-A746-5670B120A8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1"/>
            <a:ext cx="4572000" cy="6858000"/>
          </a:xfrm>
        </p:spPr>
        <p:txBody>
          <a:bodyPr anchor="ctr" anchorCtr="0"/>
          <a:lstStyle>
            <a:lvl1pPr marL="11430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712AD5EE-3109-3B4B-915C-6A7B37D097D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218386" y="914780"/>
            <a:ext cx="6327000" cy="5021996"/>
          </a:xfrm>
        </p:spPr>
        <p:txBody>
          <a:bodyPr vert="horz" lIns="0" tIns="0" rIns="0" bIns="0" anchor="ctr" anchorCtr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18288" indent="0">
              <a:lnSpc>
                <a:spcPct val="12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2pPr>
            <a:lvl3pPr marL="475488" indent="-365760">
              <a:lnSpc>
                <a:spcPct val="120000"/>
              </a:lnSpc>
              <a:buFont typeface="Wingdings" pitchFamily="2" charset="2"/>
              <a:buChar char="§"/>
              <a:defRPr sz="2000">
                <a:solidFill>
                  <a:schemeClr val="bg1"/>
                </a:solidFill>
              </a:defRPr>
            </a:lvl3pPr>
            <a:lvl4pPr marL="832104" indent="-365760">
              <a:lnSpc>
                <a:spcPct val="120000"/>
              </a:lnSpc>
              <a:defRPr sz="2000">
                <a:solidFill>
                  <a:schemeClr val="bg1"/>
                </a:solidFill>
              </a:defRPr>
            </a:lvl4pPr>
            <a:lvl5pPr marL="1234440" indent="-365760">
              <a:lnSpc>
                <a:spcPct val="120000"/>
              </a:lnSpc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7A2978B-9AF5-1C47-A35D-A0A3F4FFD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3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952B61-850F-5241-9CBE-77DB40C86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8603AC85-D34A-6E4F-A1D4-BC69C2400DD4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144386" y="1691022"/>
            <a:ext cx="1900053" cy="189884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77797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2639A652-DA3E-4547-978A-927E06ED27E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7453" y="883585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4DEEE83-A352-6041-9436-00B93C77142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1255" y="895350"/>
            <a:ext cx="5458968" cy="5020056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 marL="923544">
              <a:lnSpc>
                <a:spcPct val="120000"/>
              </a:lnSpc>
              <a:defRPr sz="2000"/>
            </a:lvl3pPr>
            <a:lvl4pPr marL="1325880">
              <a:lnSpc>
                <a:spcPct val="120000"/>
              </a:lnSpc>
              <a:defRPr sz="2000"/>
            </a:lvl4pPr>
            <a:lvl5pPr marL="1746504"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7B6C8E31-CFBB-7D4B-B02A-A5A929B329D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49067" y="883585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8CD7212D-D46A-934F-A022-48BC3D59610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74870" y="2725300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B255CC6B-9654-084A-83F5-4DA4DDB6AA5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361982" y="2725300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FB6E99-DAD9-E14F-A1D6-D0B5B3C0371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72287" y="4551518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9540F84-DAAB-9D49-BDDB-990CA56507F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59399" y="4551518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159131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C4686BA2-355E-DA4F-9BD0-D36B7BC4377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700401" y="1843705"/>
            <a:ext cx="3224525" cy="18114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Product illustration</a:t>
            </a: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B7F165BA-0CFC-A448-802E-F61959C680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295426" y="1859747"/>
            <a:ext cx="3228195" cy="1795447"/>
          </a:xfrm>
          <a:effectLst/>
        </p:spPr>
        <p:txBody>
          <a:bodyPr>
            <a:normAutofit/>
          </a:bodyPr>
          <a:lstStyle>
            <a:lvl1pPr marL="0" marR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Product illustration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428A2959-BC70-5A4D-AC73-53F9858CB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906" cy="68762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BEBE9DD-0762-9543-8DDE-9BAB0DA9B2A5}"/>
              </a:ext>
            </a:extLst>
          </p:cNvPr>
          <p:cNvGrpSpPr/>
          <p:nvPr userDrawn="1"/>
        </p:nvGrpSpPr>
        <p:grpSpPr>
          <a:xfrm>
            <a:off x="9410852" y="6559053"/>
            <a:ext cx="3486423" cy="130522"/>
            <a:chOff x="559455" y="6529917"/>
            <a:chExt cx="3481390" cy="13017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99CEE5-7E2E-1849-B546-1C130E7C0878}"/>
                </a:ext>
              </a:extLst>
            </p:cNvPr>
            <p:cNvGrpSpPr/>
            <p:nvPr userDrawn="1"/>
          </p:nvGrpSpPr>
          <p:grpSpPr>
            <a:xfrm>
              <a:off x="559455" y="6529917"/>
              <a:ext cx="1039820" cy="130175"/>
              <a:chOff x="327680" y="5653617"/>
              <a:chExt cx="1039820" cy="130175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118321-62D5-C44E-991C-FAE6B4E4A50E}"/>
                  </a:ext>
                </a:extLst>
              </p:cNvPr>
              <p:cNvSpPr txBox="1"/>
              <p:nvPr userDrawn="1"/>
            </p:nvSpPr>
            <p:spPr>
              <a:xfrm>
                <a:off x="472823" y="5659403"/>
                <a:ext cx="89467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700" smtClean="0">
                    <a:solidFill>
                      <a:schemeClr val="bg1"/>
                    </a:solidFill>
                    <a:latin typeface="+mn-lt"/>
                    <a:cs typeface="Tahoma"/>
                  </a:rPr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5 June 2020</a:t>
                </a:fld>
                <a:endParaRPr lang="en-US" sz="700" dirty="0">
                  <a:solidFill>
                    <a:schemeClr val="bg1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49542BF-5AF0-9548-81D3-CD3EF938AB01}"/>
                  </a:ext>
                </a:extLst>
              </p:cNvPr>
              <p:cNvSpPr/>
              <p:nvPr userDrawn="1"/>
            </p:nvSpPr>
            <p:spPr>
              <a:xfrm>
                <a:off x="327680" y="5653617"/>
                <a:ext cx="825917" cy="130175"/>
              </a:xfrm>
              <a:prstGeom prst="rect">
                <a:avLst/>
              </a:prstGeom>
              <a:gradFill>
                <a:gsLst>
                  <a:gs pos="0">
                    <a:srgbClr val="A13F46"/>
                  </a:gs>
                  <a:gs pos="99001">
                    <a:srgbClr val="9A3C47"/>
                  </a:gs>
                </a:gsLst>
                <a:lin ang="0" scaled="0"/>
              </a:gra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8E623E-996A-3646-8B42-35BEA995A2F1}"/>
                </a:ext>
              </a:extLst>
            </p:cNvPr>
            <p:cNvSpPr txBox="1"/>
            <p:nvPr userDrawn="1"/>
          </p:nvSpPr>
          <p:spPr>
            <a:xfrm>
              <a:off x="758295" y="6535703"/>
              <a:ext cx="59358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r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chemeClr val="bg1"/>
                  </a:solidFill>
                  <a:latin typeface="+mn-lt"/>
                  <a:cs typeface="Tahoma"/>
                </a:rPr>
                <a:t>©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20778CA-03D6-2B45-AD0C-2B4723E26C1B}"/>
                </a:ext>
              </a:extLst>
            </p:cNvPr>
            <p:cNvSpPr txBox="1"/>
            <p:nvPr userDrawn="1"/>
          </p:nvSpPr>
          <p:spPr>
            <a:xfrm>
              <a:off x="1640976" y="6535703"/>
              <a:ext cx="239986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spc="10" baseline="0" dirty="0">
                  <a:solidFill>
                    <a:schemeClr val="bg1"/>
                  </a:solidFill>
                  <a:latin typeface="+mn-lt"/>
                  <a:cs typeface="Tahoma"/>
                </a:rPr>
                <a:t>MARKLOGIC CORPORATION</a:t>
              </a:r>
            </a:p>
          </p:txBody>
        </p:sp>
      </p:grpSp>
      <p:sp>
        <p:nvSpPr>
          <p:cNvPr id="3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35577" y="1192816"/>
            <a:ext cx="11091672" cy="49529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4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9496" y="2382649"/>
            <a:ext cx="11091672" cy="3937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39496" y="1868589"/>
            <a:ext cx="11091672" cy="311956"/>
          </a:xfrm>
        </p:spPr>
        <p:txBody>
          <a:bodyPr/>
          <a:lstStyle>
            <a:lvl1pPr marL="114300" indent="0" algn="ctr">
              <a:buNone/>
              <a:defRPr lang="en-US" sz="2400" b="1" i="0" spc="0" smtClean="0">
                <a:solidFill>
                  <a:schemeClr val="bg1"/>
                </a:solidFill>
                <a:effectLst/>
              </a:defRPr>
            </a:lvl1pPr>
            <a:lvl2pPr marL="466344" indent="0">
              <a:buNone/>
              <a:defRPr>
                <a:solidFill>
                  <a:schemeClr val="accent1"/>
                </a:solidFill>
              </a:defRPr>
            </a:lvl2pPr>
            <a:lvl3pPr marL="868680" indent="0">
              <a:buNone/>
              <a:defRPr>
                <a:solidFill>
                  <a:schemeClr val="accent1"/>
                </a:solidFill>
              </a:defRPr>
            </a:lvl3pPr>
            <a:lvl4pPr marL="1289304" indent="0">
              <a:buNone/>
              <a:defRPr>
                <a:solidFill>
                  <a:schemeClr val="accent1"/>
                </a:solidFill>
              </a:defRPr>
            </a:lvl4pPr>
            <a:lvl5pPr marL="1709928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Lorem Ipsum is simply dummy text of the printing and typesetting industry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71C1A2-3C95-E746-B69A-2E268BB085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4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AEB2563C-85F0-E24A-857C-55F09EC1C7F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3707" y="1843705"/>
            <a:ext cx="3224525" cy="1811489"/>
          </a:xfrm>
          <a:effectLst/>
        </p:spPr>
        <p:txBody>
          <a:bodyPr>
            <a:normAutofit/>
          </a:bodyPr>
          <a:lstStyle>
            <a:lvl1pPr marL="0" marR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Product illustration</a:t>
            </a:r>
          </a:p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945164EA-8E68-5943-8630-66F9C632D30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15791" y="1851726"/>
            <a:ext cx="3224525" cy="18114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Product illustration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299B0D-7AAB-DF4C-85C5-4D572B52A6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77665" y="1843705"/>
            <a:ext cx="3224525" cy="1811489"/>
          </a:xfrm>
          <a:effectLst/>
        </p:spPr>
        <p:txBody>
          <a:bodyPr>
            <a:normAutofit/>
          </a:bodyPr>
          <a:lstStyle>
            <a:lvl1pPr marL="0" marR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Product illustration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7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er Case Study -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5FA3DAE-19CC-4742-A221-DAD12A4B54E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327511" y="2236764"/>
            <a:ext cx="2999232" cy="3643532"/>
          </a:xfrm>
        </p:spPr>
        <p:txBody>
          <a:bodyPr/>
          <a:lstStyle>
            <a:lvl1pPr marL="365760" indent="-256032">
              <a:defRPr sz="1600">
                <a:solidFill>
                  <a:schemeClr val="bg1"/>
                </a:solidFill>
              </a:defRPr>
            </a:lvl1pPr>
            <a:lvl2pPr marL="758952" indent="-256032">
              <a:defRPr sz="1600">
                <a:solidFill>
                  <a:schemeClr val="bg1"/>
                </a:solidFill>
              </a:defRPr>
            </a:lvl2pPr>
            <a:lvl3pPr marL="1133856" indent="-219456">
              <a:defRPr sz="1600">
                <a:solidFill>
                  <a:schemeClr val="bg1"/>
                </a:solidFill>
              </a:defRPr>
            </a:lvl3pPr>
            <a:lvl4pPr marL="1472184" indent="-219456">
              <a:defRPr sz="1600">
                <a:solidFill>
                  <a:schemeClr val="bg1"/>
                </a:solidFill>
              </a:defRPr>
            </a:lvl4pPr>
            <a:lvl5pPr marL="1837944" indent="-219456"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31A8AB-65B5-EF49-BB50-43F697F668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987552"/>
            <a:ext cx="12188824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spc="-30" baseline="0">
                <a:solidFill>
                  <a:schemeClr val="bg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775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05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42743" y="1587501"/>
            <a:ext cx="11141257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" y="-1"/>
            <a:ext cx="12215874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449" y="2193814"/>
            <a:ext cx="11136951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sp>
        <p:nvSpPr>
          <p:cNvPr id="9" name="Donut 127"/>
          <p:cNvSpPr>
            <a:spLocks noChangeAspect="1"/>
          </p:cNvSpPr>
          <p:nvPr userDrawn="1"/>
        </p:nvSpPr>
        <p:spPr>
          <a:xfrm>
            <a:off x="2179737" y="607949"/>
            <a:ext cx="12603528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>
            <a:grpSpLocks noChangeAspect="1"/>
          </p:cNvGrpSpPr>
          <p:nvPr userDrawn="1"/>
        </p:nvGrpSpPr>
        <p:grpSpPr>
          <a:xfrm>
            <a:off x="337781" y="324348"/>
            <a:ext cx="1484505" cy="312138"/>
            <a:chOff x="3459737" y="2879556"/>
            <a:chExt cx="4675507" cy="943144"/>
          </a:xfrm>
          <a:solidFill>
            <a:schemeClr val="tx1"/>
          </a:solidFill>
        </p:grpSpPr>
        <p:grpSp>
          <p:nvGrpSpPr>
            <p:cNvPr id="30" name="Group 29"/>
            <p:cNvGrpSpPr/>
            <p:nvPr/>
          </p:nvGrpSpPr>
          <p:grpSpPr>
            <a:xfrm>
              <a:off x="4088753" y="3108582"/>
              <a:ext cx="3885121" cy="714118"/>
              <a:chOff x="2955402" y="2833683"/>
              <a:chExt cx="6118027" cy="1124545"/>
            </a:xfrm>
            <a:grpFill/>
          </p:grpSpPr>
          <p:sp>
            <p:nvSpPr>
              <p:cNvPr id="36" name="Freeform 35"/>
              <p:cNvSpPr/>
              <p:nvPr/>
            </p:nvSpPr>
            <p:spPr>
              <a:xfrm>
                <a:off x="8264799" y="2833683"/>
                <a:ext cx="173236" cy="173236"/>
              </a:xfrm>
              <a:custGeom>
                <a:avLst/>
                <a:gdLst/>
                <a:ahLst/>
                <a:cxnLst/>
                <a:rect l="l" t="t" r="r" b="b"/>
                <a:pathLst>
                  <a:path w="173236" h="173236">
                    <a:moveTo>
                      <a:pt x="86915" y="0"/>
                    </a:moveTo>
                    <a:cubicBezTo>
                      <a:pt x="111125" y="0"/>
                      <a:pt x="131564" y="8334"/>
                      <a:pt x="148233" y="25003"/>
                    </a:cubicBezTo>
                    <a:cubicBezTo>
                      <a:pt x="164901" y="41672"/>
                      <a:pt x="173236" y="62309"/>
                      <a:pt x="173236" y="86916"/>
                    </a:cubicBezTo>
                    <a:cubicBezTo>
                      <a:pt x="173236" y="110728"/>
                      <a:pt x="164802" y="131068"/>
                      <a:pt x="147935" y="147935"/>
                    </a:cubicBezTo>
                    <a:cubicBezTo>
                      <a:pt x="131068" y="164802"/>
                      <a:pt x="110728" y="173236"/>
                      <a:pt x="86915" y="173236"/>
                    </a:cubicBezTo>
                    <a:cubicBezTo>
                      <a:pt x="63500" y="173236"/>
                      <a:pt x="43160" y="164604"/>
                      <a:pt x="25896" y="147340"/>
                    </a:cubicBezTo>
                    <a:cubicBezTo>
                      <a:pt x="8632" y="130076"/>
                      <a:pt x="0" y="109934"/>
                      <a:pt x="0" y="86916"/>
                    </a:cubicBezTo>
                    <a:cubicBezTo>
                      <a:pt x="0" y="63103"/>
                      <a:pt x="8532" y="42664"/>
                      <a:pt x="25598" y="25599"/>
                    </a:cubicBezTo>
                    <a:cubicBezTo>
                      <a:pt x="42664" y="8533"/>
                      <a:pt x="63103" y="0"/>
                      <a:pt x="86915" y="0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5331759" y="2839041"/>
                <a:ext cx="666750" cy="821531"/>
              </a:xfrm>
              <a:custGeom>
                <a:avLst/>
                <a:gdLst/>
                <a:ahLst/>
                <a:cxnLst/>
                <a:rect l="l" t="t" r="r" b="b"/>
                <a:pathLst>
                  <a:path w="666750" h="821531">
                    <a:moveTo>
                      <a:pt x="239911" y="0"/>
                    </a:moveTo>
                    <a:lnTo>
                      <a:pt x="239911" y="548283"/>
                    </a:lnTo>
                    <a:lnTo>
                      <a:pt x="407194" y="433983"/>
                    </a:lnTo>
                    <a:cubicBezTo>
                      <a:pt x="418306" y="425648"/>
                      <a:pt x="425351" y="419894"/>
                      <a:pt x="428328" y="416719"/>
                    </a:cubicBezTo>
                    <a:cubicBezTo>
                      <a:pt x="431304" y="413544"/>
                      <a:pt x="432792" y="409575"/>
                      <a:pt x="432792" y="404812"/>
                    </a:cubicBezTo>
                    <a:cubicBezTo>
                      <a:pt x="432792" y="394097"/>
                      <a:pt x="423466" y="388739"/>
                      <a:pt x="404813" y="388739"/>
                    </a:cubicBezTo>
                    <a:lnTo>
                      <a:pt x="371475" y="388739"/>
                    </a:lnTo>
                    <a:lnTo>
                      <a:pt x="371475" y="333970"/>
                    </a:lnTo>
                    <a:lnTo>
                      <a:pt x="623888" y="333970"/>
                    </a:lnTo>
                    <a:lnTo>
                      <a:pt x="623888" y="388739"/>
                    </a:lnTo>
                    <a:cubicBezTo>
                      <a:pt x="582613" y="392708"/>
                      <a:pt x="537567" y="411361"/>
                      <a:pt x="488752" y="444698"/>
                    </a:cubicBezTo>
                    <a:lnTo>
                      <a:pt x="428030" y="487561"/>
                    </a:lnTo>
                    <a:lnTo>
                      <a:pt x="587574" y="703064"/>
                    </a:lnTo>
                    <a:cubicBezTo>
                      <a:pt x="604242" y="724495"/>
                      <a:pt x="618232" y="740469"/>
                      <a:pt x="629543" y="750987"/>
                    </a:cubicBezTo>
                    <a:cubicBezTo>
                      <a:pt x="640854" y="761504"/>
                      <a:pt x="653257" y="766762"/>
                      <a:pt x="666750" y="766762"/>
                    </a:cubicBezTo>
                    <a:lnTo>
                      <a:pt x="666750" y="821531"/>
                    </a:lnTo>
                    <a:lnTo>
                      <a:pt x="371475" y="821531"/>
                    </a:lnTo>
                    <a:lnTo>
                      <a:pt x="371475" y="766762"/>
                    </a:lnTo>
                    <a:cubicBezTo>
                      <a:pt x="406400" y="766762"/>
                      <a:pt x="423863" y="759817"/>
                      <a:pt x="423863" y="745927"/>
                    </a:cubicBezTo>
                    <a:cubicBezTo>
                      <a:pt x="423863" y="736402"/>
                      <a:pt x="419497" y="726281"/>
                      <a:pt x="410766" y="715566"/>
                    </a:cubicBezTo>
                    <a:lnTo>
                      <a:pt x="302419" y="572691"/>
                    </a:lnTo>
                    <a:lnTo>
                      <a:pt x="239911" y="615553"/>
                    </a:lnTo>
                    <a:lnTo>
                      <a:pt x="239911" y="689967"/>
                    </a:lnTo>
                    <a:cubicBezTo>
                      <a:pt x="239911" y="713780"/>
                      <a:pt x="242292" y="731143"/>
                      <a:pt x="247055" y="742057"/>
                    </a:cubicBezTo>
                    <a:cubicBezTo>
                      <a:pt x="251817" y="752971"/>
                      <a:pt x="258564" y="759817"/>
                      <a:pt x="267296" y="762595"/>
                    </a:cubicBezTo>
                    <a:cubicBezTo>
                      <a:pt x="276027" y="765373"/>
                      <a:pt x="289719" y="766762"/>
                      <a:pt x="308372" y="766762"/>
                    </a:cubicBezTo>
                    <a:lnTo>
                      <a:pt x="308372" y="821531"/>
                    </a:lnTo>
                    <a:lnTo>
                      <a:pt x="0" y="821531"/>
                    </a:lnTo>
                    <a:lnTo>
                      <a:pt x="0" y="766762"/>
                    </a:lnTo>
                    <a:cubicBezTo>
                      <a:pt x="23416" y="766762"/>
                      <a:pt x="41275" y="764480"/>
                      <a:pt x="53578" y="759916"/>
                    </a:cubicBezTo>
                    <a:cubicBezTo>
                      <a:pt x="65881" y="755352"/>
                      <a:pt x="74414" y="747117"/>
                      <a:pt x="79177" y="735211"/>
                    </a:cubicBezTo>
                    <a:cubicBezTo>
                      <a:pt x="83939" y="723305"/>
                      <a:pt x="86321" y="704850"/>
                      <a:pt x="86321" y="679847"/>
                    </a:cubicBezTo>
                    <a:lnTo>
                      <a:pt x="86321" y="172641"/>
                    </a:lnTo>
                    <a:cubicBezTo>
                      <a:pt x="86321" y="153194"/>
                      <a:pt x="83642" y="139005"/>
                      <a:pt x="78284" y="130076"/>
                    </a:cubicBezTo>
                    <a:cubicBezTo>
                      <a:pt x="72926" y="121146"/>
                      <a:pt x="64691" y="115292"/>
                      <a:pt x="53578" y="112514"/>
                    </a:cubicBezTo>
                    <a:cubicBezTo>
                      <a:pt x="42466" y="109736"/>
                      <a:pt x="24606" y="107950"/>
                      <a:pt x="0" y="107156"/>
                    </a:cubicBezTo>
                    <a:lnTo>
                      <a:pt x="0" y="52387"/>
                    </a:lnTo>
                    <a:lnTo>
                      <a:pt x="2399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2955402" y="2853328"/>
                <a:ext cx="1120378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1120378" h="807244">
                    <a:moveTo>
                      <a:pt x="0" y="0"/>
                    </a:moveTo>
                    <a:lnTo>
                      <a:pt x="295275" y="0"/>
                    </a:lnTo>
                    <a:lnTo>
                      <a:pt x="563165" y="569715"/>
                    </a:lnTo>
                    <a:lnTo>
                      <a:pt x="831651" y="0"/>
                    </a:lnTo>
                    <a:lnTo>
                      <a:pt x="1120378" y="0"/>
                    </a:lnTo>
                    <a:lnTo>
                      <a:pt x="1120378" y="54769"/>
                    </a:lnTo>
                    <a:cubicBezTo>
                      <a:pt x="1070769" y="54769"/>
                      <a:pt x="1038721" y="62012"/>
                      <a:pt x="1024235" y="76498"/>
                    </a:cubicBezTo>
                    <a:cubicBezTo>
                      <a:pt x="1009749" y="90984"/>
                      <a:pt x="1002506" y="115491"/>
                      <a:pt x="1002506" y="150019"/>
                    </a:cubicBezTo>
                    <a:lnTo>
                      <a:pt x="1002506" y="657225"/>
                    </a:lnTo>
                    <a:cubicBezTo>
                      <a:pt x="1002506" y="679054"/>
                      <a:pt x="1004887" y="696714"/>
                      <a:pt x="1009650" y="710208"/>
                    </a:cubicBezTo>
                    <a:cubicBezTo>
                      <a:pt x="1014412" y="723702"/>
                      <a:pt x="1025426" y="734120"/>
                      <a:pt x="1042690" y="741462"/>
                    </a:cubicBezTo>
                    <a:cubicBezTo>
                      <a:pt x="1059954" y="748804"/>
                      <a:pt x="1085850" y="752475"/>
                      <a:pt x="1120378" y="752475"/>
                    </a:cubicBezTo>
                    <a:lnTo>
                      <a:pt x="1120378" y="807244"/>
                    </a:lnTo>
                    <a:lnTo>
                      <a:pt x="715565" y="807244"/>
                    </a:lnTo>
                    <a:lnTo>
                      <a:pt x="715565" y="752475"/>
                    </a:lnTo>
                    <a:cubicBezTo>
                      <a:pt x="750490" y="752475"/>
                      <a:pt x="776089" y="749003"/>
                      <a:pt x="792361" y="742057"/>
                    </a:cubicBezTo>
                    <a:cubicBezTo>
                      <a:pt x="808633" y="735112"/>
                      <a:pt x="819249" y="724992"/>
                      <a:pt x="824210" y="711697"/>
                    </a:cubicBezTo>
                    <a:cubicBezTo>
                      <a:pt x="829171" y="698401"/>
                      <a:pt x="831651" y="680244"/>
                      <a:pt x="831651" y="657225"/>
                    </a:cubicBezTo>
                    <a:lnTo>
                      <a:pt x="831651" y="151210"/>
                    </a:lnTo>
                    <a:lnTo>
                      <a:pt x="526851" y="807244"/>
                    </a:lnTo>
                    <a:lnTo>
                      <a:pt x="490537" y="807244"/>
                    </a:lnTo>
                    <a:lnTo>
                      <a:pt x="181570" y="151210"/>
                    </a:lnTo>
                    <a:lnTo>
                      <a:pt x="181570" y="631627"/>
                    </a:lnTo>
                    <a:cubicBezTo>
                      <a:pt x="181570" y="657027"/>
                      <a:pt x="182463" y="676474"/>
                      <a:pt x="184249" y="689968"/>
                    </a:cubicBezTo>
                    <a:cubicBezTo>
                      <a:pt x="186035" y="703461"/>
                      <a:pt x="190599" y="714971"/>
                      <a:pt x="197941" y="724496"/>
                    </a:cubicBezTo>
                    <a:cubicBezTo>
                      <a:pt x="205283" y="734021"/>
                      <a:pt x="216892" y="741065"/>
                      <a:pt x="232767" y="745629"/>
                    </a:cubicBezTo>
                    <a:cubicBezTo>
                      <a:pt x="248642" y="750193"/>
                      <a:pt x="270669" y="752475"/>
                      <a:pt x="298847" y="752475"/>
                    </a:cubicBezTo>
                    <a:lnTo>
                      <a:pt x="298847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28575" y="752475"/>
                      <a:pt x="50701" y="750094"/>
                      <a:pt x="66377" y="745332"/>
                    </a:cubicBezTo>
                    <a:cubicBezTo>
                      <a:pt x="82054" y="740569"/>
                      <a:pt x="93464" y="733425"/>
                      <a:pt x="100608" y="723900"/>
                    </a:cubicBezTo>
                    <a:cubicBezTo>
                      <a:pt x="107751" y="714375"/>
                      <a:pt x="112117" y="702965"/>
                      <a:pt x="113704" y="689670"/>
                    </a:cubicBezTo>
                    <a:cubicBezTo>
                      <a:pt x="115292" y="676375"/>
                      <a:pt x="116086" y="657027"/>
                      <a:pt x="116086" y="631627"/>
                    </a:cubicBezTo>
                    <a:lnTo>
                      <a:pt x="116086" y="174427"/>
                    </a:lnTo>
                    <a:cubicBezTo>
                      <a:pt x="116086" y="140296"/>
                      <a:pt x="114300" y="115689"/>
                      <a:pt x="110728" y="100608"/>
                    </a:cubicBezTo>
                    <a:cubicBezTo>
                      <a:pt x="107156" y="85527"/>
                      <a:pt x="97333" y="74117"/>
                      <a:pt x="81260" y="66378"/>
                    </a:cubicBezTo>
                    <a:cubicBezTo>
                      <a:pt x="65187" y="58639"/>
                      <a:pt x="38100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6067500" y="2853328"/>
                <a:ext cx="724496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724496" h="807244">
                    <a:moveTo>
                      <a:pt x="0" y="0"/>
                    </a:moveTo>
                    <a:lnTo>
                      <a:pt x="406004" y="0"/>
                    </a:lnTo>
                    <a:lnTo>
                      <a:pt x="406004" y="54769"/>
                    </a:lnTo>
                    <a:cubicBezTo>
                      <a:pt x="372269" y="54769"/>
                      <a:pt x="346770" y="58143"/>
                      <a:pt x="329506" y="64889"/>
                    </a:cubicBezTo>
                    <a:cubicBezTo>
                      <a:pt x="312242" y="71636"/>
                      <a:pt x="300931" y="81459"/>
                      <a:pt x="295573" y="94357"/>
                    </a:cubicBezTo>
                    <a:cubicBezTo>
                      <a:pt x="290215" y="107256"/>
                      <a:pt x="287536" y="125810"/>
                      <a:pt x="287536" y="150019"/>
                    </a:cubicBezTo>
                    <a:lnTo>
                      <a:pt x="287536" y="614363"/>
                    </a:lnTo>
                    <a:cubicBezTo>
                      <a:pt x="287536" y="650875"/>
                      <a:pt x="289322" y="677069"/>
                      <a:pt x="292894" y="692944"/>
                    </a:cubicBezTo>
                    <a:cubicBezTo>
                      <a:pt x="296466" y="708819"/>
                      <a:pt x="306190" y="720825"/>
                      <a:pt x="322065" y="728961"/>
                    </a:cubicBezTo>
                    <a:cubicBezTo>
                      <a:pt x="337939" y="737097"/>
                      <a:pt x="363935" y="741165"/>
                      <a:pt x="400050" y="741165"/>
                    </a:cubicBezTo>
                    <a:cubicBezTo>
                      <a:pt x="445691" y="741165"/>
                      <a:pt x="485676" y="737692"/>
                      <a:pt x="520006" y="730747"/>
                    </a:cubicBezTo>
                    <a:cubicBezTo>
                      <a:pt x="554336" y="723801"/>
                      <a:pt x="586086" y="705347"/>
                      <a:pt x="615256" y="675382"/>
                    </a:cubicBezTo>
                    <a:cubicBezTo>
                      <a:pt x="644426" y="645418"/>
                      <a:pt x="662583" y="599480"/>
                      <a:pt x="669727" y="537568"/>
                    </a:cubicBezTo>
                    <a:lnTo>
                      <a:pt x="724496" y="537568"/>
                    </a:lnTo>
                    <a:lnTo>
                      <a:pt x="719138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49610" y="752475"/>
                      <a:pt x="81558" y="745332"/>
                      <a:pt x="95846" y="731044"/>
                    </a:cubicBezTo>
                    <a:cubicBezTo>
                      <a:pt x="110133" y="716757"/>
                      <a:pt x="117277" y="692150"/>
                      <a:pt x="117277" y="657225"/>
                    </a:cubicBezTo>
                    <a:lnTo>
                      <a:pt x="117277" y="150019"/>
                    </a:lnTo>
                    <a:cubicBezTo>
                      <a:pt x="117277" y="126603"/>
                      <a:pt x="114896" y="108446"/>
                      <a:pt x="110133" y="95548"/>
                    </a:cubicBezTo>
                    <a:cubicBezTo>
                      <a:pt x="105371" y="82650"/>
                      <a:pt x="94358" y="72629"/>
                      <a:pt x="77093" y="65485"/>
                    </a:cubicBezTo>
                    <a:cubicBezTo>
                      <a:pt x="59829" y="58341"/>
                      <a:pt x="34132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157339" y="3153366"/>
                <a:ext cx="608409" cy="520898"/>
              </a:xfrm>
              <a:custGeom>
                <a:avLst/>
                <a:gdLst/>
                <a:ahLst/>
                <a:cxnLst/>
                <a:rect l="l" t="t" r="r" b="b"/>
                <a:pathLst>
                  <a:path w="608409" h="520898">
                    <a:moveTo>
                      <a:pt x="259556" y="0"/>
                    </a:moveTo>
                    <a:cubicBezTo>
                      <a:pt x="346869" y="0"/>
                      <a:pt x="406896" y="14684"/>
                      <a:pt x="439638" y="44053"/>
                    </a:cubicBezTo>
                    <a:cubicBezTo>
                      <a:pt x="472380" y="73422"/>
                      <a:pt x="488751" y="112712"/>
                      <a:pt x="488751" y="161925"/>
                    </a:cubicBezTo>
                    <a:lnTo>
                      <a:pt x="488751" y="350044"/>
                    </a:lnTo>
                    <a:cubicBezTo>
                      <a:pt x="488751" y="373856"/>
                      <a:pt x="489347" y="391319"/>
                      <a:pt x="490537" y="402431"/>
                    </a:cubicBezTo>
                    <a:cubicBezTo>
                      <a:pt x="491728" y="413544"/>
                      <a:pt x="495002" y="421977"/>
                      <a:pt x="500360" y="427732"/>
                    </a:cubicBezTo>
                    <a:cubicBezTo>
                      <a:pt x="505718" y="433487"/>
                      <a:pt x="514151" y="436364"/>
                      <a:pt x="525661" y="436364"/>
                    </a:cubicBezTo>
                    <a:cubicBezTo>
                      <a:pt x="535980" y="436364"/>
                      <a:pt x="545008" y="431006"/>
                      <a:pt x="552748" y="420291"/>
                    </a:cubicBezTo>
                    <a:cubicBezTo>
                      <a:pt x="560487" y="409575"/>
                      <a:pt x="564356" y="396676"/>
                      <a:pt x="564356" y="381595"/>
                    </a:cubicBezTo>
                    <a:lnTo>
                      <a:pt x="608409" y="381595"/>
                    </a:lnTo>
                    <a:cubicBezTo>
                      <a:pt x="608409" y="411758"/>
                      <a:pt x="602257" y="437455"/>
                      <a:pt x="589955" y="458688"/>
                    </a:cubicBezTo>
                    <a:cubicBezTo>
                      <a:pt x="577652" y="479921"/>
                      <a:pt x="561082" y="495598"/>
                      <a:pt x="540246" y="505718"/>
                    </a:cubicBezTo>
                    <a:cubicBezTo>
                      <a:pt x="519410" y="515838"/>
                      <a:pt x="495895" y="520898"/>
                      <a:pt x="469701" y="520898"/>
                    </a:cubicBezTo>
                    <a:cubicBezTo>
                      <a:pt x="436364" y="520898"/>
                      <a:pt x="408583" y="513060"/>
                      <a:pt x="386358" y="497384"/>
                    </a:cubicBezTo>
                    <a:cubicBezTo>
                      <a:pt x="364133" y="481707"/>
                      <a:pt x="350837" y="462955"/>
                      <a:pt x="346472" y="441127"/>
                    </a:cubicBezTo>
                    <a:cubicBezTo>
                      <a:pt x="280194" y="494308"/>
                      <a:pt x="213519" y="520898"/>
                      <a:pt x="146447" y="520898"/>
                    </a:cubicBezTo>
                    <a:cubicBezTo>
                      <a:pt x="103584" y="520898"/>
                      <a:pt x="68461" y="510480"/>
                      <a:pt x="41076" y="489644"/>
                    </a:cubicBezTo>
                    <a:cubicBezTo>
                      <a:pt x="13692" y="468808"/>
                      <a:pt x="0" y="441325"/>
                      <a:pt x="0" y="407194"/>
                    </a:cubicBezTo>
                    <a:cubicBezTo>
                      <a:pt x="0" y="379016"/>
                      <a:pt x="7342" y="353516"/>
                      <a:pt x="22026" y="330696"/>
                    </a:cubicBezTo>
                    <a:cubicBezTo>
                      <a:pt x="36711" y="307876"/>
                      <a:pt x="58241" y="287536"/>
                      <a:pt x="86618" y="269677"/>
                    </a:cubicBezTo>
                    <a:cubicBezTo>
                      <a:pt x="114994" y="251817"/>
                      <a:pt x="148828" y="236041"/>
                      <a:pt x="188119" y="222349"/>
                    </a:cubicBezTo>
                    <a:cubicBezTo>
                      <a:pt x="227409" y="208657"/>
                      <a:pt x="276423" y="194270"/>
                      <a:pt x="335161" y="179189"/>
                    </a:cubicBezTo>
                    <a:lnTo>
                      <a:pt x="335161" y="145256"/>
                    </a:lnTo>
                    <a:cubicBezTo>
                      <a:pt x="335161" y="117078"/>
                      <a:pt x="328513" y="94952"/>
                      <a:pt x="315218" y="78879"/>
                    </a:cubicBezTo>
                    <a:cubicBezTo>
                      <a:pt x="301922" y="62805"/>
                      <a:pt x="277415" y="54769"/>
                      <a:pt x="241697" y="54769"/>
                    </a:cubicBezTo>
                    <a:cubicBezTo>
                      <a:pt x="211137" y="54769"/>
                      <a:pt x="189111" y="61119"/>
                      <a:pt x="175617" y="73819"/>
                    </a:cubicBezTo>
                    <a:cubicBezTo>
                      <a:pt x="162123" y="86519"/>
                      <a:pt x="153193" y="105767"/>
                      <a:pt x="148828" y="131564"/>
                    </a:cubicBezTo>
                    <a:cubicBezTo>
                      <a:pt x="145653" y="149820"/>
                      <a:pt x="139799" y="164802"/>
                      <a:pt x="131266" y="176510"/>
                    </a:cubicBezTo>
                    <a:cubicBezTo>
                      <a:pt x="122734" y="188218"/>
                      <a:pt x="104973" y="194072"/>
                      <a:pt x="77986" y="194072"/>
                    </a:cubicBezTo>
                    <a:cubicBezTo>
                      <a:pt x="61317" y="194072"/>
                      <a:pt x="46633" y="189309"/>
                      <a:pt x="33933" y="179784"/>
                    </a:cubicBezTo>
                    <a:cubicBezTo>
                      <a:pt x="21233" y="170259"/>
                      <a:pt x="14883" y="156170"/>
                      <a:pt x="14883" y="137517"/>
                    </a:cubicBezTo>
                    <a:cubicBezTo>
                      <a:pt x="14883" y="100608"/>
                      <a:pt x="34925" y="68461"/>
                      <a:pt x="75009" y="41076"/>
                    </a:cubicBezTo>
                    <a:cubicBezTo>
                      <a:pt x="115094" y="13692"/>
                      <a:pt x="176609" y="0"/>
                      <a:pt x="259556" y="0"/>
                    </a:cubicBezTo>
                    <a:close/>
                    <a:moveTo>
                      <a:pt x="335161" y="238720"/>
                    </a:moveTo>
                    <a:cubicBezTo>
                      <a:pt x="259754" y="262533"/>
                      <a:pt x="211832" y="285849"/>
                      <a:pt x="191393" y="308670"/>
                    </a:cubicBezTo>
                    <a:cubicBezTo>
                      <a:pt x="170954" y="331490"/>
                      <a:pt x="160734" y="353814"/>
                      <a:pt x="160734" y="375642"/>
                    </a:cubicBezTo>
                    <a:cubicBezTo>
                      <a:pt x="160734" y="393898"/>
                      <a:pt x="166290" y="408583"/>
                      <a:pt x="177403" y="419695"/>
                    </a:cubicBezTo>
                    <a:cubicBezTo>
                      <a:pt x="188515" y="430808"/>
                      <a:pt x="204192" y="436364"/>
                      <a:pt x="224433" y="436364"/>
                    </a:cubicBezTo>
                    <a:cubicBezTo>
                      <a:pt x="246261" y="436364"/>
                      <a:pt x="265509" y="431800"/>
                      <a:pt x="282178" y="422672"/>
                    </a:cubicBezTo>
                    <a:cubicBezTo>
                      <a:pt x="298847" y="413544"/>
                      <a:pt x="316508" y="401439"/>
                      <a:pt x="335161" y="386358"/>
                    </a:cubicBezTo>
                    <a:lnTo>
                      <a:pt x="335161" y="2387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790620" y="3153366"/>
                <a:ext cx="528042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528042" h="507206">
                    <a:moveTo>
                      <a:pt x="232172" y="0"/>
                    </a:moveTo>
                    <a:cubicBezTo>
                      <a:pt x="238125" y="20241"/>
                      <a:pt x="243682" y="63302"/>
                      <a:pt x="248841" y="129183"/>
                    </a:cubicBezTo>
                    <a:cubicBezTo>
                      <a:pt x="259953" y="105767"/>
                      <a:pt x="274539" y="84336"/>
                      <a:pt x="292596" y="64889"/>
                    </a:cubicBezTo>
                    <a:cubicBezTo>
                      <a:pt x="310654" y="45442"/>
                      <a:pt x="330895" y="29766"/>
                      <a:pt x="353318" y="17859"/>
                    </a:cubicBezTo>
                    <a:cubicBezTo>
                      <a:pt x="375742" y="5953"/>
                      <a:pt x="398661" y="0"/>
                      <a:pt x="422077" y="0"/>
                    </a:cubicBezTo>
                    <a:cubicBezTo>
                      <a:pt x="454621" y="0"/>
                      <a:pt x="480418" y="9128"/>
                      <a:pt x="499467" y="27384"/>
                    </a:cubicBezTo>
                    <a:cubicBezTo>
                      <a:pt x="518517" y="45641"/>
                      <a:pt x="528042" y="67866"/>
                      <a:pt x="528042" y="94059"/>
                    </a:cubicBezTo>
                    <a:cubicBezTo>
                      <a:pt x="528042" y="117078"/>
                      <a:pt x="520998" y="135235"/>
                      <a:pt x="506909" y="148530"/>
                    </a:cubicBezTo>
                    <a:cubicBezTo>
                      <a:pt x="492820" y="161826"/>
                      <a:pt x="476250" y="168473"/>
                      <a:pt x="457200" y="168473"/>
                    </a:cubicBezTo>
                    <a:cubicBezTo>
                      <a:pt x="434578" y="168473"/>
                      <a:pt x="414735" y="157361"/>
                      <a:pt x="397669" y="135136"/>
                    </a:cubicBezTo>
                    <a:cubicBezTo>
                      <a:pt x="389732" y="125214"/>
                      <a:pt x="383183" y="118070"/>
                      <a:pt x="378024" y="113705"/>
                    </a:cubicBezTo>
                    <a:cubicBezTo>
                      <a:pt x="372864" y="109339"/>
                      <a:pt x="365522" y="107156"/>
                      <a:pt x="355997" y="107156"/>
                    </a:cubicBezTo>
                    <a:cubicBezTo>
                      <a:pt x="325041" y="107156"/>
                      <a:pt x="300931" y="123924"/>
                      <a:pt x="283667" y="157460"/>
                    </a:cubicBezTo>
                    <a:cubicBezTo>
                      <a:pt x="266403" y="190996"/>
                      <a:pt x="257771" y="225822"/>
                      <a:pt x="257771" y="261937"/>
                    </a:cubicBezTo>
                    <a:lnTo>
                      <a:pt x="257771" y="365522"/>
                    </a:lnTo>
                    <a:cubicBezTo>
                      <a:pt x="257771" y="398859"/>
                      <a:pt x="262037" y="421680"/>
                      <a:pt x="270570" y="433983"/>
                    </a:cubicBezTo>
                    <a:cubicBezTo>
                      <a:pt x="279103" y="446286"/>
                      <a:pt x="301625" y="452437"/>
                      <a:pt x="338138" y="452437"/>
                    </a:cubicBezTo>
                    <a:lnTo>
                      <a:pt x="369689" y="452437"/>
                    </a:lnTo>
                    <a:lnTo>
                      <a:pt x="369689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30957" y="452437"/>
                    </a:lnTo>
                    <a:cubicBezTo>
                      <a:pt x="64294" y="452437"/>
                      <a:pt x="84733" y="446087"/>
                      <a:pt x="92274" y="433387"/>
                    </a:cubicBezTo>
                    <a:cubicBezTo>
                      <a:pt x="99815" y="420687"/>
                      <a:pt x="103585" y="398066"/>
                      <a:pt x="103585" y="365522"/>
                    </a:cubicBezTo>
                    <a:lnTo>
                      <a:pt x="103585" y="191691"/>
                    </a:lnTo>
                    <a:cubicBezTo>
                      <a:pt x="103585" y="165100"/>
                      <a:pt x="100906" y="146050"/>
                      <a:pt x="95548" y="134541"/>
                    </a:cubicBezTo>
                    <a:cubicBezTo>
                      <a:pt x="90190" y="123031"/>
                      <a:pt x="80566" y="115391"/>
                      <a:pt x="66675" y="111621"/>
                    </a:cubicBezTo>
                    <a:cubicBezTo>
                      <a:pt x="52785" y="107851"/>
                      <a:pt x="30560" y="105966"/>
                      <a:pt x="0" y="105966"/>
                    </a:cubicBezTo>
                    <a:lnTo>
                      <a:pt x="0" y="51197"/>
                    </a:lnTo>
                    <a:lnTo>
                      <a:pt x="2321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6850532" y="3153366"/>
                <a:ext cx="58638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86383" h="526852">
                    <a:moveTo>
                      <a:pt x="297657" y="0"/>
                    </a:moveTo>
                    <a:cubicBezTo>
                      <a:pt x="357982" y="0"/>
                      <a:pt x="409972" y="11906"/>
                      <a:pt x="453629" y="35719"/>
                    </a:cubicBezTo>
                    <a:cubicBezTo>
                      <a:pt x="497285" y="59531"/>
                      <a:pt x="530325" y="91480"/>
                      <a:pt x="552748" y="131564"/>
                    </a:cubicBezTo>
                    <a:cubicBezTo>
                      <a:pt x="575172" y="171648"/>
                      <a:pt x="586383" y="215106"/>
                      <a:pt x="586383" y="261937"/>
                    </a:cubicBezTo>
                    <a:cubicBezTo>
                      <a:pt x="586383" y="315912"/>
                      <a:pt x="573286" y="362942"/>
                      <a:pt x="547093" y="403027"/>
                    </a:cubicBezTo>
                    <a:cubicBezTo>
                      <a:pt x="520899" y="443111"/>
                      <a:pt x="485478" y="473769"/>
                      <a:pt x="440829" y="495002"/>
                    </a:cubicBezTo>
                    <a:cubicBezTo>
                      <a:pt x="396181" y="516235"/>
                      <a:pt x="347266" y="526852"/>
                      <a:pt x="294085" y="526852"/>
                    </a:cubicBezTo>
                    <a:cubicBezTo>
                      <a:pt x="244079" y="526852"/>
                      <a:pt x="196751" y="517128"/>
                      <a:pt x="152103" y="497681"/>
                    </a:cubicBezTo>
                    <a:cubicBezTo>
                      <a:pt x="107454" y="478234"/>
                      <a:pt x="70942" y="448667"/>
                      <a:pt x="42565" y="408980"/>
                    </a:cubicBezTo>
                    <a:cubicBezTo>
                      <a:pt x="14189" y="369292"/>
                      <a:pt x="0" y="320675"/>
                      <a:pt x="0" y="263128"/>
                    </a:cubicBezTo>
                    <a:cubicBezTo>
                      <a:pt x="0" y="177006"/>
                      <a:pt x="29369" y="111621"/>
                      <a:pt x="88107" y="66973"/>
                    </a:cubicBezTo>
                    <a:cubicBezTo>
                      <a:pt x="146844" y="22324"/>
                      <a:pt x="216694" y="0"/>
                      <a:pt x="297657" y="0"/>
                    </a:cubicBezTo>
                    <a:close/>
                    <a:moveTo>
                      <a:pt x="291108" y="54769"/>
                    </a:moveTo>
                    <a:cubicBezTo>
                      <a:pt x="258168" y="54769"/>
                      <a:pt x="232470" y="62210"/>
                      <a:pt x="214015" y="77093"/>
                    </a:cubicBezTo>
                    <a:cubicBezTo>
                      <a:pt x="195561" y="91976"/>
                      <a:pt x="182662" y="114995"/>
                      <a:pt x="175320" y="146149"/>
                    </a:cubicBezTo>
                    <a:cubicBezTo>
                      <a:pt x="167978" y="177304"/>
                      <a:pt x="164307" y="217686"/>
                      <a:pt x="164307" y="267295"/>
                    </a:cubicBezTo>
                    <a:cubicBezTo>
                      <a:pt x="164307" y="328414"/>
                      <a:pt x="172443" y="377825"/>
                      <a:pt x="188715" y="415528"/>
                    </a:cubicBezTo>
                    <a:cubicBezTo>
                      <a:pt x="204987" y="453231"/>
                      <a:pt x="240507" y="472083"/>
                      <a:pt x="295276" y="472083"/>
                    </a:cubicBezTo>
                    <a:cubicBezTo>
                      <a:pt x="331391" y="472083"/>
                      <a:pt x="358875" y="461665"/>
                      <a:pt x="377726" y="440829"/>
                    </a:cubicBezTo>
                    <a:cubicBezTo>
                      <a:pt x="396578" y="419993"/>
                      <a:pt x="408683" y="394196"/>
                      <a:pt x="414040" y="363438"/>
                    </a:cubicBezTo>
                    <a:cubicBezTo>
                      <a:pt x="419398" y="332680"/>
                      <a:pt x="422077" y="297656"/>
                      <a:pt x="422077" y="258366"/>
                    </a:cubicBezTo>
                    <a:cubicBezTo>
                      <a:pt x="422077" y="190897"/>
                      <a:pt x="413147" y="140097"/>
                      <a:pt x="395288" y="105966"/>
                    </a:cubicBezTo>
                    <a:cubicBezTo>
                      <a:pt x="377429" y="71834"/>
                      <a:pt x="342702" y="54769"/>
                      <a:pt x="291108" y="54769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7516091" y="3153366"/>
                <a:ext cx="610790" cy="804862"/>
              </a:xfrm>
              <a:custGeom>
                <a:avLst/>
                <a:gdLst/>
                <a:ahLst/>
                <a:cxnLst/>
                <a:rect l="l" t="t" r="r" b="b"/>
                <a:pathLst>
                  <a:path w="610790" h="804862">
                    <a:moveTo>
                      <a:pt x="270867" y="0"/>
                    </a:moveTo>
                    <a:cubicBezTo>
                      <a:pt x="349051" y="0"/>
                      <a:pt x="409178" y="18256"/>
                      <a:pt x="451247" y="54769"/>
                    </a:cubicBezTo>
                    <a:cubicBezTo>
                      <a:pt x="476250" y="19050"/>
                      <a:pt x="508198" y="1191"/>
                      <a:pt x="547092" y="1191"/>
                    </a:cubicBezTo>
                    <a:cubicBezTo>
                      <a:pt x="567332" y="1191"/>
                      <a:pt x="583009" y="6251"/>
                      <a:pt x="594122" y="16371"/>
                    </a:cubicBezTo>
                    <a:cubicBezTo>
                      <a:pt x="605234" y="26491"/>
                      <a:pt x="610790" y="38497"/>
                      <a:pt x="610790" y="52387"/>
                    </a:cubicBezTo>
                    <a:cubicBezTo>
                      <a:pt x="610790" y="66675"/>
                      <a:pt x="606921" y="78184"/>
                      <a:pt x="599182" y="86916"/>
                    </a:cubicBezTo>
                    <a:cubicBezTo>
                      <a:pt x="591443" y="95647"/>
                      <a:pt x="582612" y="100012"/>
                      <a:pt x="572690" y="100012"/>
                    </a:cubicBezTo>
                    <a:cubicBezTo>
                      <a:pt x="560387" y="100012"/>
                      <a:pt x="547885" y="94655"/>
                      <a:pt x="535186" y="83939"/>
                    </a:cubicBezTo>
                    <a:cubicBezTo>
                      <a:pt x="533201" y="82748"/>
                      <a:pt x="529927" y="80268"/>
                      <a:pt x="525363" y="76498"/>
                    </a:cubicBezTo>
                    <a:cubicBezTo>
                      <a:pt x="520799" y="72727"/>
                      <a:pt x="516830" y="69850"/>
                      <a:pt x="513457" y="67866"/>
                    </a:cubicBezTo>
                    <a:cubicBezTo>
                      <a:pt x="510083" y="65881"/>
                      <a:pt x="506809" y="64889"/>
                      <a:pt x="503634" y="64889"/>
                    </a:cubicBezTo>
                    <a:cubicBezTo>
                      <a:pt x="492125" y="64889"/>
                      <a:pt x="482401" y="68858"/>
                      <a:pt x="474464" y="76795"/>
                    </a:cubicBezTo>
                    <a:cubicBezTo>
                      <a:pt x="487958" y="93861"/>
                      <a:pt x="498376" y="110033"/>
                      <a:pt x="505718" y="125313"/>
                    </a:cubicBezTo>
                    <a:cubicBezTo>
                      <a:pt x="513060" y="140593"/>
                      <a:pt x="516731" y="160139"/>
                      <a:pt x="516731" y="183952"/>
                    </a:cubicBezTo>
                    <a:cubicBezTo>
                      <a:pt x="516731" y="216098"/>
                      <a:pt x="509488" y="242788"/>
                      <a:pt x="495002" y="264021"/>
                    </a:cubicBezTo>
                    <a:cubicBezTo>
                      <a:pt x="480516" y="285254"/>
                      <a:pt x="461466" y="301625"/>
                      <a:pt x="437852" y="313134"/>
                    </a:cubicBezTo>
                    <a:cubicBezTo>
                      <a:pt x="414238" y="324644"/>
                      <a:pt x="390227" y="332978"/>
                      <a:pt x="365819" y="338137"/>
                    </a:cubicBezTo>
                    <a:cubicBezTo>
                      <a:pt x="341411" y="343297"/>
                      <a:pt x="310157" y="348456"/>
                      <a:pt x="272057" y="353616"/>
                    </a:cubicBezTo>
                    <a:cubicBezTo>
                      <a:pt x="178395" y="365125"/>
                      <a:pt x="131564" y="384175"/>
                      <a:pt x="131564" y="410766"/>
                    </a:cubicBezTo>
                    <a:cubicBezTo>
                      <a:pt x="131564" y="422275"/>
                      <a:pt x="138609" y="430212"/>
                      <a:pt x="152698" y="434578"/>
                    </a:cubicBezTo>
                    <a:cubicBezTo>
                      <a:pt x="166787" y="438944"/>
                      <a:pt x="187722" y="441127"/>
                      <a:pt x="215503" y="441127"/>
                    </a:cubicBezTo>
                    <a:lnTo>
                      <a:pt x="305990" y="441127"/>
                    </a:lnTo>
                    <a:cubicBezTo>
                      <a:pt x="334962" y="441127"/>
                      <a:pt x="362743" y="442615"/>
                      <a:pt x="389334" y="445591"/>
                    </a:cubicBezTo>
                    <a:cubicBezTo>
                      <a:pt x="415925" y="448568"/>
                      <a:pt x="443012" y="455414"/>
                      <a:pt x="470594" y="466130"/>
                    </a:cubicBezTo>
                    <a:cubicBezTo>
                      <a:pt x="498177" y="476845"/>
                      <a:pt x="521692" y="494109"/>
                      <a:pt x="541139" y="517922"/>
                    </a:cubicBezTo>
                    <a:cubicBezTo>
                      <a:pt x="560586" y="541734"/>
                      <a:pt x="570309" y="573088"/>
                      <a:pt x="570309" y="611981"/>
                    </a:cubicBezTo>
                    <a:cubicBezTo>
                      <a:pt x="570309" y="640953"/>
                      <a:pt x="561479" y="670123"/>
                      <a:pt x="543818" y="699492"/>
                    </a:cubicBezTo>
                    <a:cubicBezTo>
                      <a:pt x="526156" y="728861"/>
                      <a:pt x="494704" y="753765"/>
                      <a:pt x="449461" y="774204"/>
                    </a:cubicBezTo>
                    <a:cubicBezTo>
                      <a:pt x="404217" y="794643"/>
                      <a:pt x="343297" y="804862"/>
                      <a:pt x="266700" y="804862"/>
                    </a:cubicBezTo>
                    <a:cubicBezTo>
                      <a:pt x="206772" y="804862"/>
                      <a:pt x="147340" y="796925"/>
                      <a:pt x="88404" y="781050"/>
                    </a:cubicBezTo>
                    <a:cubicBezTo>
                      <a:pt x="29468" y="765175"/>
                      <a:pt x="0" y="729655"/>
                      <a:pt x="0" y="674489"/>
                    </a:cubicBezTo>
                    <a:cubicBezTo>
                      <a:pt x="0" y="655439"/>
                      <a:pt x="5655" y="638076"/>
                      <a:pt x="16966" y="622399"/>
                    </a:cubicBezTo>
                    <a:cubicBezTo>
                      <a:pt x="28277" y="606723"/>
                      <a:pt x="45442" y="598884"/>
                      <a:pt x="68461" y="598884"/>
                    </a:cubicBezTo>
                    <a:cubicBezTo>
                      <a:pt x="87114" y="598884"/>
                      <a:pt x="101997" y="602456"/>
                      <a:pt x="113109" y="609600"/>
                    </a:cubicBezTo>
                    <a:cubicBezTo>
                      <a:pt x="104378" y="623491"/>
                      <a:pt x="100012" y="638175"/>
                      <a:pt x="100012" y="653653"/>
                    </a:cubicBezTo>
                    <a:cubicBezTo>
                      <a:pt x="100012" y="679450"/>
                      <a:pt x="115193" y="701973"/>
                      <a:pt x="145554" y="721221"/>
                    </a:cubicBezTo>
                    <a:cubicBezTo>
                      <a:pt x="175915" y="740469"/>
                      <a:pt x="221655" y="750094"/>
                      <a:pt x="282773" y="750094"/>
                    </a:cubicBezTo>
                    <a:cubicBezTo>
                      <a:pt x="344289" y="750094"/>
                      <a:pt x="392806" y="741263"/>
                      <a:pt x="428327" y="723602"/>
                    </a:cubicBezTo>
                    <a:cubicBezTo>
                      <a:pt x="463847" y="705941"/>
                      <a:pt x="481607" y="682625"/>
                      <a:pt x="481607" y="653653"/>
                    </a:cubicBezTo>
                    <a:cubicBezTo>
                      <a:pt x="481607" y="633016"/>
                      <a:pt x="473968" y="617537"/>
                      <a:pt x="458688" y="607219"/>
                    </a:cubicBezTo>
                    <a:cubicBezTo>
                      <a:pt x="443408" y="596900"/>
                      <a:pt x="421580" y="590252"/>
                      <a:pt x="393204" y="587276"/>
                    </a:cubicBezTo>
                    <a:cubicBezTo>
                      <a:pt x="364827" y="584299"/>
                      <a:pt x="320675" y="582414"/>
                      <a:pt x="260747" y="581620"/>
                    </a:cubicBezTo>
                    <a:cubicBezTo>
                      <a:pt x="188119" y="580826"/>
                      <a:pt x="130969" y="572889"/>
                      <a:pt x="89297" y="557808"/>
                    </a:cubicBezTo>
                    <a:cubicBezTo>
                      <a:pt x="47625" y="542726"/>
                      <a:pt x="26789" y="510778"/>
                      <a:pt x="26789" y="461962"/>
                    </a:cubicBezTo>
                    <a:cubicBezTo>
                      <a:pt x="26789" y="420687"/>
                      <a:pt x="42267" y="390723"/>
                      <a:pt x="73223" y="372070"/>
                    </a:cubicBezTo>
                    <a:cubicBezTo>
                      <a:pt x="104180" y="353417"/>
                      <a:pt x="142280" y="339130"/>
                      <a:pt x="187523" y="329208"/>
                    </a:cubicBezTo>
                    <a:cubicBezTo>
                      <a:pt x="81161" y="308967"/>
                      <a:pt x="27980" y="258961"/>
                      <a:pt x="27980" y="179189"/>
                    </a:cubicBezTo>
                    <a:cubicBezTo>
                      <a:pt x="27980" y="153392"/>
                      <a:pt x="35024" y="126801"/>
                      <a:pt x="49113" y="99417"/>
                    </a:cubicBezTo>
                    <a:cubicBezTo>
                      <a:pt x="63202" y="72033"/>
                      <a:pt x="88404" y="48617"/>
                      <a:pt x="124718" y="29170"/>
                    </a:cubicBezTo>
                    <a:cubicBezTo>
                      <a:pt x="161032" y="9723"/>
                      <a:pt x="209748" y="0"/>
                      <a:pt x="270867" y="0"/>
                    </a:cubicBezTo>
                    <a:close/>
                    <a:moveTo>
                      <a:pt x="273248" y="51197"/>
                    </a:moveTo>
                    <a:cubicBezTo>
                      <a:pt x="238323" y="51197"/>
                      <a:pt x="213717" y="62805"/>
                      <a:pt x="199429" y="86023"/>
                    </a:cubicBezTo>
                    <a:cubicBezTo>
                      <a:pt x="185142" y="109240"/>
                      <a:pt x="177998" y="137120"/>
                      <a:pt x="177998" y="169664"/>
                    </a:cubicBezTo>
                    <a:cubicBezTo>
                      <a:pt x="177998" y="202208"/>
                      <a:pt x="184646" y="232073"/>
                      <a:pt x="197941" y="259259"/>
                    </a:cubicBezTo>
                    <a:cubicBezTo>
                      <a:pt x="211237" y="286445"/>
                      <a:pt x="236339" y="300037"/>
                      <a:pt x="273248" y="300037"/>
                    </a:cubicBezTo>
                    <a:cubicBezTo>
                      <a:pt x="301030" y="300037"/>
                      <a:pt x="323552" y="289421"/>
                      <a:pt x="340816" y="268188"/>
                    </a:cubicBezTo>
                    <a:cubicBezTo>
                      <a:pt x="358080" y="246955"/>
                      <a:pt x="366712" y="216495"/>
                      <a:pt x="366712" y="176808"/>
                    </a:cubicBezTo>
                    <a:cubicBezTo>
                      <a:pt x="366712" y="143073"/>
                      <a:pt x="359171" y="113705"/>
                      <a:pt x="344090" y="88701"/>
                    </a:cubicBezTo>
                    <a:cubicBezTo>
                      <a:pt x="329009" y="63698"/>
                      <a:pt x="305395" y="51197"/>
                      <a:pt x="273248" y="51197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8172591" y="3153366"/>
                <a:ext cx="323255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323255" h="507206">
                    <a:moveTo>
                      <a:pt x="244078" y="0"/>
                    </a:moveTo>
                    <a:lnTo>
                      <a:pt x="244078" y="365522"/>
                    </a:lnTo>
                    <a:cubicBezTo>
                      <a:pt x="244078" y="398859"/>
                      <a:pt x="248246" y="421680"/>
                      <a:pt x="256580" y="433983"/>
                    </a:cubicBezTo>
                    <a:cubicBezTo>
                      <a:pt x="264914" y="446286"/>
                      <a:pt x="287139" y="452437"/>
                      <a:pt x="323255" y="452437"/>
                    </a:cubicBezTo>
                    <a:lnTo>
                      <a:pt x="323255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17264" y="452437"/>
                    </a:lnTo>
                    <a:cubicBezTo>
                      <a:pt x="40283" y="452437"/>
                      <a:pt x="57051" y="449262"/>
                      <a:pt x="67568" y="442912"/>
                    </a:cubicBezTo>
                    <a:cubicBezTo>
                      <a:pt x="78086" y="436562"/>
                      <a:pt x="84535" y="427633"/>
                      <a:pt x="86916" y="416123"/>
                    </a:cubicBezTo>
                    <a:cubicBezTo>
                      <a:pt x="89297" y="404614"/>
                      <a:pt x="90488" y="387747"/>
                      <a:pt x="90488" y="365522"/>
                    </a:cubicBezTo>
                    <a:lnTo>
                      <a:pt x="90488" y="188714"/>
                    </a:lnTo>
                    <a:cubicBezTo>
                      <a:pt x="90488" y="164108"/>
                      <a:pt x="89000" y="146645"/>
                      <a:pt x="86023" y="136326"/>
                    </a:cubicBezTo>
                    <a:cubicBezTo>
                      <a:pt x="83046" y="126008"/>
                      <a:pt x="75307" y="118467"/>
                      <a:pt x="62806" y="113705"/>
                    </a:cubicBezTo>
                    <a:cubicBezTo>
                      <a:pt x="50304" y="108942"/>
                      <a:pt x="29369" y="106362"/>
                      <a:pt x="0" y="105966"/>
                    </a:cubicBezTo>
                    <a:lnTo>
                      <a:pt x="0" y="51197"/>
                    </a:lnTo>
                    <a:lnTo>
                      <a:pt x="244078" y="0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8554316" y="3153366"/>
                <a:ext cx="51911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19113" h="526852">
                    <a:moveTo>
                      <a:pt x="302419" y="0"/>
                    </a:moveTo>
                    <a:cubicBezTo>
                      <a:pt x="357188" y="0"/>
                      <a:pt x="405408" y="10815"/>
                      <a:pt x="447080" y="32444"/>
                    </a:cubicBezTo>
                    <a:cubicBezTo>
                      <a:pt x="488752" y="54074"/>
                      <a:pt x="509588" y="83939"/>
                      <a:pt x="509588" y="122039"/>
                    </a:cubicBezTo>
                    <a:cubicBezTo>
                      <a:pt x="509588" y="139502"/>
                      <a:pt x="503040" y="154384"/>
                      <a:pt x="489942" y="166687"/>
                    </a:cubicBezTo>
                    <a:cubicBezTo>
                      <a:pt x="476846" y="178991"/>
                      <a:pt x="461764" y="185142"/>
                      <a:pt x="444699" y="185142"/>
                    </a:cubicBezTo>
                    <a:cubicBezTo>
                      <a:pt x="428427" y="185142"/>
                      <a:pt x="415926" y="181372"/>
                      <a:pt x="407194" y="173831"/>
                    </a:cubicBezTo>
                    <a:cubicBezTo>
                      <a:pt x="398462" y="166291"/>
                      <a:pt x="392708" y="158552"/>
                      <a:pt x="389930" y="150614"/>
                    </a:cubicBezTo>
                    <a:cubicBezTo>
                      <a:pt x="387152" y="142677"/>
                      <a:pt x="383184" y="128587"/>
                      <a:pt x="378024" y="108347"/>
                    </a:cubicBezTo>
                    <a:cubicBezTo>
                      <a:pt x="372864" y="88900"/>
                      <a:pt x="364332" y="75109"/>
                      <a:pt x="352426" y="66973"/>
                    </a:cubicBezTo>
                    <a:cubicBezTo>
                      <a:pt x="340519" y="58837"/>
                      <a:pt x="323850" y="54769"/>
                      <a:pt x="302419" y="54769"/>
                    </a:cubicBezTo>
                    <a:cubicBezTo>
                      <a:pt x="266304" y="54769"/>
                      <a:pt x="234256" y="68163"/>
                      <a:pt x="206276" y="94952"/>
                    </a:cubicBezTo>
                    <a:cubicBezTo>
                      <a:pt x="178296" y="121741"/>
                      <a:pt x="164306" y="171847"/>
                      <a:pt x="164306" y="245269"/>
                    </a:cubicBezTo>
                    <a:cubicBezTo>
                      <a:pt x="164306" y="284559"/>
                      <a:pt x="169962" y="320675"/>
                      <a:pt x="181273" y="353616"/>
                    </a:cubicBezTo>
                    <a:cubicBezTo>
                      <a:pt x="192584" y="386556"/>
                      <a:pt x="210444" y="412651"/>
                      <a:pt x="234851" y="431899"/>
                    </a:cubicBezTo>
                    <a:cubicBezTo>
                      <a:pt x="259259" y="451148"/>
                      <a:pt x="289124" y="460772"/>
                      <a:pt x="324446" y="460772"/>
                    </a:cubicBezTo>
                    <a:cubicBezTo>
                      <a:pt x="363736" y="460772"/>
                      <a:pt x="393700" y="451048"/>
                      <a:pt x="414338" y="431602"/>
                    </a:cubicBezTo>
                    <a:cubicBezTo>
                      <a:pt x="434976" y="412155"/>
                      <a:pt x="453232" y="389334"/>
                      <a:pt x="469106" y="363141"/>
                    </a:cubicBezTo>
                    <a:lnTo>
                      <a:pt x="519113" y="386358"/>
                    </a:lnTo>
                    <a:cubicBezTo>
                      <a:pt x="471091" y="480020"/>
                      <a:pt x="393899" y="526852"/>
                      <a:pt x="287536" y="526852"/>
                    </a:cubicBezTo>
                    <a:cubicBezTo>
                      <a:pt x="237927" y="526852"/>
                      <a:pt x="190996" y="516731"/>
                      <a:pt x="146745" y="496491"/>
                    </a:cubicBezTo>
                    <a:cubicBezTo>
                      <a:pt x="102494" y="476250"/>
                      <a:pt x="66973" y="446881"/>
                      <a:pt x="40184" y="408384"/>
                    </a:cubicBezTo>
                    <a:cubicBezTo>
                      <a:pt x="13395" y="369887"/>
                      <a:pt x="0" y="324842"/>
                      <a:pt x="0" y="273248"/>
                    </a:cubicBezTo>
                    <a:cubicBezTo>
                      <a:pt x="0" y="237530"/>
                      <a:pt x="7244" y="203398"/>
                      <a:pt x="21730" y="170855"/>
                    </a:cubicBezTo>
                    <a:cubicBezTo>
                      <a:pt x="36215" y="138311"/>
                      <a:pt x="57150" y="108942"/>
                      <a:pt x="84535" y="82748"/>
                    </a:cubicBezTo>
                    <a:cubicBezTo>
                      <a:pt x="111919" y="56555"/>
                      <a:pt x="144364" y="36215"/>
                      <a:pt x="181868" y="21729"/>
                    </a:cubicBezTo>
                    <a:cubicBezTo>
                      <a:pt x="219373" y="7243"/>
                      <a:pt x="259556" y="0"/>
                      <a:pt x="302419" y="0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3459737" y="3113840"/>
              <a:ext cx="357433" cy="357434"/>
            </a:xfrm>
            <a:prstGeom prst="roundRect">
              <a:avLst>
                <a:gd name="adj" fmla="val 15406"/>
              </a:avLst>
            </a:prstGeom>
            <a:solidFill>
              <a:schemeClr val="tx2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833690" y="2879556"/>
              <a:ext cx="202746" cy="202746"/>
            </a:xfrm>
            <a:prstGeom prst="roundRect">
              <a:avLst>
                <a:gd name="adj" fmla="val 15406"/>
              </a:avLst>
            </a:prstGeom>
            <a:solidFill>
              <a:srgbClr val="D9223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8029574" y="3311610"/>
              <a:ext cx="105670" cy="105453"/>
              <a:chOff x="8707149" y="1333169"/>
              <a:chExt cx="396999" cy="396181"/>
            </a:xfrm>
            <a:grpFill/>
          </p:grpSpPr>
          <p:sp>
            <p:nvSpPr>
              <p:cNvPr id="34" name="TextBox 33"/>
              <p:cNvSpPr txBox="1"/>
              <p:nvPr/>
            </p:nvSpPr>
            <p:spPr>
              <a:xfrm>
                <a:off x="8707149" y="1333169"/>
                <a:ext cx="396999" cy="396181"/>
              </a:xfrm>
              <a:custGeom>
                <a:avLst/>
                <a:gdLst/>
                <a:ahLst/>
                <a:cxnLst/>
                <a:rect l="l" t="t" r="r" b="b"/>
                <a:pathLst>
                  <a:path w="396999" h="396181">
                    <a:moveTo>
                      <a:pt x="198499" y="0"/>
                    </a:moveTo>
                    <a:cubicBezTo>
                      <a:pt x="226330" y="0"/>
                      <a:pt x="252387" y="4980"/>
                      <a:pt x="276671" y="14939"/>
                    </a:cubicBezTo>
                    <a:cubicBezTo>
                      <a:pt x="300955" y="24898"/>
                      <a:pt x="321964" y="38677"/>
                      <a:pt x="339700" y="56276"/>
                    </a:cubicBezTo>
                    <a:cubicBezTo>
                      <a:pt x="357435" y="73875"/>
                      <a:pt x="371419" y="94748"/>
                      <a:pt x="381651" y="118895"/>
                    </a:cubicBezTo>
                    <a:cubicBezTo>
                      <a:pt x="391883" y="143042"/>
                      <a:pt x="396999" y="169441"/>
                      <a:pt x="396999" y="198090"/>
                    </a:cubicBezTo>
                    <a:cubicBezTo>
                      <a:pt x="396999" y="226740"/>
                      <a:pt x="391883" y="253138"/>
                      <a:pt x="381651" y="277285"/>
                    </a:cubicBezTo>
                    <a:cubicBezTo>
                      <a:pt x="371419" y="301433"/>
                      <a:pt x="357435" y="322306"/>
                      <a:pt x="339700" y="339905"/>
                    </a:cubicBezTo>
                    <a:cubicBezTo>
                      <a:pt x="321964" y="357504"/>
                      <a:pt x="300955" y="371283"/>
                      <a:pt x="276671" y="381242"/>
                    </a:cubicBezTo>
                    <a:cubicBezTo>
                      <a:pt x="252387" y="391201"/>
                      <a:pt x="226330" y="396181"/>
                      <a:pt x="198499" y="396181"/>
                    </a:cubicBezTo>
                    <a:cubicBezTo>
                      <a:pt x="170668" y="396181"/>
                      <a:pt x="144611" y="391201"/>
                      <a:pt x="120327" y="381242"/>
                    </a:cubicBezTo>
                    <a:cubicBezTo>
                      <a:pt x="96043" y="371283"/>
                      <a:pt x="75034" y="357504"/>
                      <a:pt x="57298" y="339905"/>
                    </a:cubicBezTo>
                    <a:cubicBezTo>
                      <a:pt x="39563" y="322306"/>
                      <a:pt x="25579" y="301433"/>
                      <a:pt x="15348" y="277285"/>
                    </a:cubicBezTo>
                    <a:cubicBezTo>
                      <a:pt x="5116" y="253138"/>
                      <a:pt x="0" y="226740"/>
                      <a:pt x="0" y="198090"/>
                    </a:cubicBezTo>
                    <a:cubicBezTo>
                      <a:pt x="0" y="169441"/>
                      <a:pt x="5116" y="143042"/>
                      <a:pt x="15348" y="118895"/>
                    </a:cubicBezTo>
                    <a:cubicBezTo>
                      <a:pt x="25579" y="94748"/>
                      <a:pt x="39563" y="73875"/>
                      <a:pt x="57298" y="56276"/>
                    </a:cubicBezTo>
                    <a:cubicBezTo>
                      <a:pt x="75034" y="38677"/>
                      <a:pt x="96043" y="24898"/>
                      <a:pt x="120327" y="14939"/>
                    </a:cubicBezTo>
                    <a:cubicBezTo>
                      <a:pt x="144611" y="4980"/>
                      <a:pt x="170668" y="0"/>
                      <a:pt x="198499" y="0"/>
                    </a:cubicBezTo>
                    <a:close/>
                    <a:moveTo>
                      <a:pt x="198499" y="38472"/>
                    </a:moveTo>
                    <a:cubicBezTo>
                      <a:pt x="175034" y="38472"/>
                      <a:pt x="153751" y="42633"/>
                      <a:pt x="134652" y="50955"/>
                    </a:cubicBezTo>
                    <a:cubicBezTo>
                      <a:pt x="115552" y="59277"/>
                      <a:pt x="99181" y="70600"/>
                      <a:pt x="85539" y="84925"/>
                    </a:cubicBezTo>
                    <a:cubicBezTo>
                      <a:pt x="71896" y="99250"/>
                      <a:pt x="61391" y="116167"/>
                      <a:pt x="54024" y="135675"/>
                    </a:cubicBezTo>
                    <a:cubicBezTo>
                      <a:pt x="46657" y="155184"/>
                      <a:pt x="42974" y="175989"/>
                      <a:pt x="42974" y="198090"/>
                    </a:cubicBezTo>
                    <a:cubicBezTo>
                      <a:pt x="42974" y="220191"/>
                      <a:pt x="46657" y="240996"/>
                      <a:pt x="54024" y="260505"/>
                    </a:cubicBezTo>
                    <a:cubicBezTo>
                      <a:pt x="61391" y="280014"/>
                      <a:pt x="71896" y="296931"/>
                      <a:pt x="85539" y="311255"/>
                    </a:cubicBezTo>
                    <a:cubicBezTo>
                      <a:pt x="99181" y="325580"/>
                      <a:pt x="115552" y="336904"/>
                      <a:pt x="134652" y="345226"/>
                    </a:cubicBezTo>
                    <a:cubicBezTo>
                      <a:pt x="153751" y="353547"/>
                      <a:pt x="175034" y="357708"/>
                      <a:pt x="198499" y="357708"/>
                    </a:cubicBezTo>
                    <a:cubicBezTo>
                      <a:pt x="221964" y="357708"/>
                      <a:pt x="243247" y="353547"/>
                      <a:pt x="262346" y="345226"/>
                    </a:cubicBezTo>
                    <a:cubicBezTo>
                      <a:pt x="281446" y="336904"/>
                      <a:pt x="297817" y="325580"/>
                      <a:pt x="311460" y="311255"/>
                    </a:cubicBezTo>
                    <a:cubicBezTo>
                      <a:pt x="325102" y="296931"/>
                      <a:pt x="335607" y="280014"/>
                      <a:pt x="342974" y="260505"/>
                    </a:cubicBezTo>
                    <a:cubicBezTo>
                      <a:pt x="350341" y="240996"/>
                      <a:pt x="354024" y="220191"/>
                      <a:pt x="354024" y="198090"/>
                    </a:cubicBezTo>
                    <a:cubicBezTo>
                      <a:pt x="354024" y="175989"/>
                      <a:pt x="350341" y="155184"/>
                      <a:pt x="342974" y="135675"/>
                    </a:cubicBezTo>
                    <a:cubicBezTo>
                      <a:pt x="335607" y="116167"/>
                      <a:pt x="325102" y="99250"/>
                      <a:pt x="311460" y="84925"/>
                    </a:cubicBezTo>
                    <a:cubicBezTo>
                      <a:pt x="297817" y="70600"/>
                      <a:pt x="281446" y="59277"/>
                      <a:pt x="262346" y="50955"/>
                    </a:cubicBezTo>
                    <a:cubicBezTo>
                      <a:pt x="243247" y="42633"/>
                      <a:pt x="221964" y="38472"/>
                      <a:pt x="198499" y="38472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832796" y="1428531"/>
                <a:ext cx="157572" cy="203001"/>
              </a:xfrm>
              <a:custGeom>
                <a:avLst/>
                <a:gdLst/>
                <a:ahLst/>
                <a:cxnLst/>
                <a:rect l="l" t="t" r="r" b="b"/>
                <a:pathLst>
                  <a:path w="157572" h="203001">
                    <a:moveTo>
                      <a:pt x="0" y="0"/>
                    </a:moveTo>
                    <a:lnTo>
                      <a:pt x="69986" y="0"/>
                    </a:lnTo>
                    <a:cubicBezTo>
                      <a:pt x="80627" y="0"/>
                      <a:pt x="90928" y="1023"/>
                      <a:pt x="100887" y="3069"/>
                    </a:cubicBezTo>
                    <a:cubicBezTo>
                      <a:pt x="110846" y="5116"/>
                      <a:pt x="119645" y="8594"/>
                      <a:pt x="127285" y="13506"/>
                    </a:cubicBezTo>
                    <a:cubicBezTo>
                      <a:pt x="134925" y="18417"/>
                      <a:pt x="141064" y="24761"/>
                      <a:pt x="145702" y="32537"/>
                    </a:cubicBezTo>
                    <a:cubicBezTo>
                      <a:pt x="150341" y="40313"/>
                      <a:pt x="152660" y="49932"/>
                      <a:pt x="152660" y="61391"/>
                    </a:cubicBezTo>
                    <a:cubicBezTo>
                      <a:pt x="152660" y="77762"/>
                      <a:pt x="148090" y="90723"/>
                      <a:pt x="138949" y="100273"/>
                    </a:cubicBezTo>
                    <a:cubicBezTo>
                      <a:pt x="129809" y="109822"/>
                      <a:pt x="117462" y="116098"/>
                      <a:pt x="101910" y="119099"/>
                    </a:cubicBezTo>
                    <a:lnTo>
                      <a:pt x="101910" y="120736"/>
                    </a:lnTo>
                    <a:lnTo>
                      <a:pt x="157572" y="203001"/>
                    </a:lnTo>
                    <a:lnTo>
                      <a:pt x="110914" y="203001"/>
                    </a:lnTo>
                    <a:lnTo>
                      <a:pt x="61391" y="125239"/>
                    </a:lnTo>
                    <a:lnTo>
                      <a:pt x="40518" y="125239"/>
                    </a:lnTo>
                    <a:lnTo>
                      <a:pt x="40518" y="203001"/>
                    </a:lnTo>
                    <a:lnTo>
                      <a:pt x="0" y="203001"/>
                    </a:lnTo>
                    <a:lnTo>
                      <a:pt x="0" y="0"/>
                    </a:lnTo>
                    <a:close/>
                    <a:moveTo>
                      <a:pt x="40518" y="34788"/>
                    </a:moveTo>
                    <a:lnTo>
                      <a:pt x="40518" y="90450"/>
                    </a:lnTo>
                    <a:lnTo>
                      <a:pt x="63028" y="90450"/>
                    </a:lnTo>
                    <a:cubicBezTo>
                      <a:pt x="78854" y="90450"/>
                      <a:pt x="90655" y="88199"/>
                      <a:pt x="98431" y="83697"/>
                    </a:cubicBezTo>
                    <a:cubicBezTo>
                      <a:pt x="106207" y="79195"/>
                      <a:pt x="110095" y="71760"/>
                      <a:pt x="110095" y="61391"/>
                    </a:cubicBezTo>
                    <a:cubicBezTo>
                      <a:pt x="110095" y="53479"/>
                      <a:pt x="107435" y="47067"/>
                      <a:pt x="102114" y="42155"/>
                    </a:cubicBezTo>
                    <a:cubicBezTo>
                      <a:pt x="96794" y="37244"/>
                      <a:pt x="87312" y="34788"/>
                      <a:pt x="73670" y="34788"/>
                    </a:cubicBezTo>
                    <a:lnTo>
                      <a:pt x="40518" y="34788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46" name="TextBox 45"/>
          <p:cNvSpPr txBox="1"/>
          <p:nvPr userDrawn="1"/>
        </p:nvSpPr>
        <p:spPr>
          <a:xfrm>
            <a:off x="332044" y="6541969"/>
            <a:ext cx="50579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B3B3B3"/>
                </a:solidFill>
                <a:latin typeface="+mn-lt"/>
                <a:cs typeface="Tahoma"/>
              </a:rPr>
              <a:t>© COPYRIGHT 2018 MARKLOGIC CORPORATION. ALL RIGHTS RESERVED. </a:t>
            </a:r>
            <a:endParaRPr lang="en-US" sz="900" dirty="0">
              <a:solidFill>
                <a:srgbClr val="B3B3B3"/>
              </a:solidFill>
              <a:latin typeface="+mn-lt"/>
              <a:cs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822450" y="6435725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7760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 userDrawn="1"/>
        </p:nvSpPr>
        <p:spPr>
          <a:xfrm>
            <a:off x="0" y="0"/>
            <a:ext cx="12216259" cy="6876288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0" y="3140083"/>
            <a:ext cx="12188825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Introducing </a:t>
            </a:r>
            <a:r>
              <a:rPr lang="en-US" dirty="0" err="1"/>
              <a:t>MarkLogic</a:t>
            </a:r>
            <a:r>
              <a:rPr lang="en-US" dirty="0"/>
              <a:t> 9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337781" y="324348"/>
            <a:ext cx="1484505" cy="312138"/>
            <a:chOff x="3459737" y="2879556"/>
            <a:chExt cx="4675507" cy="943144"/>
          </a:xfrm>
          <a:solidFill>
            <a:schemeClr val="bg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4088753" y="3108582"/>
              <a:ext cx="3885121" cy="714118"/>
              <a:chOff x="2955402" y="2833683"/>
              <a:chExt cx="6118027" cy="1124545"/>
            </a:xfrm>
            <a:grpFill/>
          </p:grpSpPr>
          <p:sp>
            <p:nvSpPr>
              <p:cNvPr id="12" name="Freeform 11"/>
              <p:cNvSpPr/>
              <p:nvPr/>
            </p:nvSpPr>
            <p:spPr>
              <a:xfrm>
                <a:off x="8264799" y="2833683"/>
                <a:ext cx="173236" cy="173236"/>
              </a:xfrm>
              <a:custGeom>
                <a:avLst/>
                <a:gdLst/>
                <a:ahLst/>
                <a:cxnLst/>
                <a:rect l="l" t="t" r="r" b="b"/>
                <a:pathLst>
                  <a:path w="173236" h="173236">
                    <a:moveTo>
                      <a:pt x="86915" y="0"/>
                    </a:moveTo>
                    <a:cubicBezTo>
                      <a:pt x="111125" y="0"/>
                      <a:pt x="131564" y="8334"/>
                      <a:pt x="148233" y="25003"/>
                    </a:cubicBezTo>
                    <a:cubicBezTo>
                      <a:pt x="164901" y="41672"/>
                      <a:pt x="173236" y="62309"/>
                      <a:pt x="173236" y="86916"/>
                    </a:cubicBezTo>
                    <a:cubicBezTo>
                      <a:pt x="173236" y="110728"/>
                      <a:pt x="164802" y="131068"/>
                      <a:pt x="147935" y="147935"/>
                    </a:cubicBezTo>
                    <a:cubicBezTo>
                      <a:pt x="131068" y="164802"/>
                      <a:pt x="110728" y="173236"/>
                      <a:pt x="86915" y="173236"/>
                    </a:cubicBezTo>
                    <a:cubicBezTo>
                      <a:pt x="63500" y="173236"/>
                      <a:pt x="43160" y="164604"/>
                      <a:pt x="25896" y="147340"/>
                    </a:cubicBezTo>
                    <a:cubicBezTo>
                      <a:pt x="8632" y="130076"/>
                      <a:pt x="0" y="109934"/>
                      <a:pt x="0" y="86916"/>
                    </a:cubicBezTo>
                    <a:cubicBezTo>
                      <a:pt x="0" y="63103"/>
                      <a:pt x="8532" y="42664"/>
                      <a:pt x="25598" y="25599"/>
                    </a:cubicBezTo>
                    <a:cubicBezTo>
                      <a:pt x="42664" y="8533"/>
                      <a:pt x="63103" y="0"/>
                      <a:pt x="869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5331759" y="2839041"/>
                <a:ext cx="666750" cy="821531"/>
              </a:xfrm>
              <a:custGeom>
                <a:avLst/>
                <a:gdLst/>
                <a:ahLst/>
                <a:cxnLst/>
                <a:rect l="l" t="t" r="r" b="b"/>
                <a:pathLst>
                  <a:path w="666750" h="821531">
                    <a:moveTo>
                      <a:pt x="239911" y="0"/>
                    </a:moveTo>
                    <a:lnTo>
                      <a:pt x="239911" y="548283"/>
                    </a:lnTo>
                    <a:lnTo>
                      <a:pt x="407194" y="433983"/>
                    </a:lnTo>
                    <a:cubicBezTo>
                      <a:pt x="418306" y="425648"/>
                      <a:pt x="425351" y="419894"/>
                      <a:pt x="428328" y="416719"/>
                    </a:cubicBezTo>
                    <a:cubicBezTo>
                      <a:pt x="431304" y="413544"/>
                      <a:pt x="432792" y="409575"/>
                      <a:pt x="432792" y="404812"/>
                    </a:cubicBezTo>
                    <a:cubicBezTo>
                      <a:pt x="432792" y="394097"/>
                      <a:pt x="423466" y="388739"/>
                      <a:pt x="404813" y="388739"/>
                    </a:cubicBezTo>
                    <a:lnTo>
                      <a:pt x="371475" y="388739"/>
                    </a:lnTo>
                    <a:lnTo>
                      <a:pt x="371475" y="333970"/>
                    </a:lnTo>
                    <a:lnTo>
                      <a:pt x="623888" y="333970"/>
                    </a:lnTo>
                    <a:lnTo>
                      <a:pt x="623888" y="388739"/>
                    </a:lnTo>
                    <a:cubicBezTo>
                      <a:pt x="582613" y="392708"/>
                      <a:pt x="537567" y="411361"/>
                      <a:pt x="488752" y="444698"/>
                    </a:cubicBezTo>
                    <a:lnTo>
                      <a:pt x="428030" y="487561"/>
                    </a:lnTo>
                    <a:lnTo>
                      <a:pt x="587574" y="703064"/>
                    </a:lnTo>
                    <a:cubicBezTo>
                      <a:pt x="604242" y="724495"/>
                      <a:pt x="618232" y="740469"/>
                      <a:pt x="629543" y="750987"/>
                    </a:cubicBezTo>
                    <a:cubicBezTo>
                      <a:pt x="640854" y="761504"/>
                      <a:pt x="653257" y="766762"/>
                      <a:pt x="666750" y="766762"/>
                    </a:cubicBezTo>
                    <a:lnTo>
                      <a:pt x="666750" y="821531"/>
                    </a:lnTo>
                    <a:lnTo>
                      <a:pt x="371475" y="821531"/>
                    </a:lnTo>
                    <a:lnTo>
                      <a:pt x="371475" y="766762"/>
                    </a:lnTo>
                    <a:cubicBezTo>
                      <a:pt x="406400" y="766762"/>
                      <a:pt x="423863" y="759817"/>
                      <a:pt x="423863" y="745927"/>
                    </a:cubicBezTo>
                    <a:cubicBezTo>
                      <a:pt x="423863" y="736402"/>
                      <a:pt x="419497" y="726281"/>
                      <a:pt x="410766" y="715566"/>
                    </a:cubicBezTo>
                    <a:lnTo>
                      <a:pt x="302419" y="572691"/>
                    </a:lnTo>
                    <a:lnTo>
                      <a:pt x="239911" y="615553"/>
                    </a:lnTo>
                    <a:lnTo>
                      <a:pt x="239911" y="689967"/>
                    </a:lnTo>
                    <a:cubicBezTo>
                      <a:pt x="239911" y="713780"/>
                      <a:pt x="242292" y="731143"/>
                      <a:pt x="247055" y="742057"/>
                    </a:cubicBezTo>
                    <a:cubicBezTo>
                      <a:pt x="251817" y="752971"/>
                      <a:pt x="258564" y="759817"/>
                      <a:pt x="267296" y="762595"/>
                    </a:cubicBezTo>
                    <a:cubicBezTo>
                      <a:pt x="276027" y="765373"/>
                      <a:pt x="289719" y="766762"/>
                      <a:pt x="308372" y="766762"/>
                    </a:cubicBezTo>
                    <a:lnTo>
                      <a:pt x="308372" y="821531"/>
                    </a:lnTo>
                    <a:lnTo>
                      <a:pt x="0" y="821531"/>
                    </a:lnTo>
                    <a:lnTo>
                      <a:pt x="0" y="766762"/>
                    </a:lnTo>
                    <a:cubicBezTo>
                      <a:pt x="23416" y="766762"/>
                      <a:pt x="41275" y="764480"/>
                      <a:pt x="53578" y="759916"/>
                    </a:cubicBezTo>
                    <a:cubicBezTo>
                      <a:pt x="65881" y="755352"/>
                      <a:pt x="74414" y="747117"/>
                      <a:pt x="79177" y="735211"/>
                    </a:cubicBezTo>
                    <a:cubicBezTo>
                      <a:pt x="83939" y="723305"/>
                      <a:pt x="86321" y="704850"/>
                      <a:pt x="86321" y="679847"/>
                    </a:cubicBezTo>
                    <a:lnTo>
                      <a:pt x="86321" y="172641"/>
                    </a:lnTo>
                    <a:cubicBezTo>
                      <a:pt x="86321" y="153194"/>
                      <a:pt x="83642" y="139005"/>
                      <a:pt x="78284" y="130076"/>
                    </a:cubicBezTo>
                    <a:cubicBezTo>
                      <a:pt x="72926" y="121146"/>
                      <a:pt x="64691" y="115292"/>
                      <a:pt x="53578" y="112514"/>
                    </a:cubicBezTo>
                    <a:cubicBezTo>
                      <a:pt x="42466" y="109736"/>
                      <a:pt x="24606" y="107950"/>
                      <a:pt x="0" y="107156"/>
                    </a:cubicBezTo>
                    <a:lnTo>
                      <a:pt x="0" y="52387"/>
                    </a:lnTo>
                    <a:lnTo>
                      <a:pt x="2399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955402" y="2853328"/>
                <a:ext cx="1120378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1120378" h="807244">
                    <a:moveTo>
                      <a:pt x="0" y="0"/>
                    </a:moveTo>
                    <a:lnTo>
                      <a:pt x="295275" y="0"/>
                    </a:lnTo>
                    <a:lnTo>
                      <a:pt x="563165" y="569715"/>
                    </a:lnTo>
                    <a:lnTo>
                      <a:pt x="831651" y="0"/>
                    </a:lnTo>
                    <a:lnTo>
                      <a:pt x="1120378" y="0"/>
                    </a:lnTo>
                    <a:lnTo>
                      <a:pt x="1120378" y="54769"/>
                    </a:lnTo>
                    <a:cubicBezTo>
                      <a:pt x="1070769" y="54769"/>
                      <a:pt x="1038721" y="62012"/>
                      <a:pt x="1024235" y="76498"/>
                    </a:cubicBezTo>
                    <a:cubicBezTo>
                      <a:pt x="1009749" y="90984"/>
                      <a:pt x="1002506" y="115491"/>
                      <a:pt x="1002506" y="150019"/>
                    </a:cubicBezTo>
                    <a:lnTo>
                      <a:pt x="1002506" y="657225"/>
                    </a:lnTo>
                    <a:cubicBezTo>
                      <a:pt x="1002506" y="679054"/>
                      <a:pt x="1004887" y="696714"/>
                      <a:pt x="1009650" y="710208"/>
                    </a:cubicBezTo>
                    <a:cubicBezTo>
                      <a:pt x="1014412" y="723702"/>
                      <a:pt x="1025426" y="734120"/>
                      <a:pt x="1042690" y="741462"/>
                    </a:cubicBezTo>
                    <a:cubicBezTo>
                      <a:pt x="1059954" y="748804"/>
                      <a:pt x="1085850" y="752475"/>
                      <a:pt x="1120378" y="752475"/>
                    </a:cubicBezTo>
                    <a:lnTo>
                      <a:pt x="1120378" y="807244"/>
                    </a:lnTo>
                    <a:lnTo>
                      <a:pt x="715565" y="807244"/>
                    </a:lnTo>
                    <a:lnTo>
                      <a:pt x="715565" y="752475"/>
                    </a:lnTo>
                    <a:cubicBezTo>
                      <a:pt x="750490" y="752475"/>
                      <a:pt x="776089" y="749003"/>
                      <a:pt x="792361" y="742057"/>
                    </a:cubicBezTo>
                    <a:cubicBezTo>
                      <a:pt x="808633" y="735112"/>
                      <a:pt x="819249" y="724992"/>
                      <a:pt x="824210" y="711697"/>
                    </a:cubicBezTo>
                    <a:cubicBezTo>
                      <a:pt x="829171" y="698401"/>
                      <a:pt x="831651" y="680244"/>
                      <a:pt x="831651" y="657225"/>
                    </a:cubicBezTo>
                    <a:lnTo>
                      <a:pt x="831651" y="151210"/>
                    </a:lnTo>
                    <a:lnTo>
                      <a:pt x="526851" y="807244"/>
                    </a:lnTo>
                    <a:lnTo>
                      <a:pt x="490537" y="807244"/>
                    </a:lnTo>
                    <a:lnTo>
                      <a:pt x="181570" y="151210"/>
                    </a:lnTo>
                    <a:lnTo>
                      <a:pt x="181570" y="631627"/>
                    </a:lnTo>
                    <a:cubicBezTo>
                      <a:pt x="181570" y="657027"/>
                      <a:pt x="182463" y="676474"/>
                      <a:pt x="184249" y="689968"/>
                    </a:cubicBezTo>
                    <a:cubicBezTo>
                      <a:pt x="186035" y="703461"/>
                      <a:pt x="190599" y="714971"/>
                      <a:pt x="197941" y="724496"/>
                    </a:cubicBezTo>
                    <a:cubicBezTo>
                      <a:pt x="205283" y="734021"/>
                      <a:pt x="216892" y="741065"/>
                      <a:pt x="232767" y="745629"/>
                    </a:cubicBezTo>
                    <a:cubicBezTo>
                      <a:pt x="248642" y="750193"/>
                      <a:pt x="270669" y="752475"/>
                      <a:pt x="298847" y="752475"/>
                    </a:cubicBezTo>
                    <a:lnTo>
                      <a:pt x="298847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28575" y="752475"/>
                      <a:pt x="50701" y="750094"/>
                      <a:pt x="66377" y="745332"/>
                    </a:cubicBezTo>
                    <a:cubicBezTo>
                      <a:pt x="82054" y="740569"/>
                      <a:pt x="93464" y="733425"/>
                      <a:pt x="100608" y="723900"/>
                    </a:cubicBezTo>
                    <a:cubicBezTo>
                      <a:pt x="107751" y="714375"/>
                      <a:pt x="112117" y="702965"/>
                      <a:pt x="113704" y="689670"/>
                    </a:cubicBezTo>
                    <a:cubicBezTo>
                      <a:pt x="115292" y="676375"/>
                      <a:pt x="116086" y="657027"/>
                      <a:pt x="116086" y="631627"/>
                    </a:cubicBezTo>
                    <a:lnTo>
                      <a:pt x="116086" y="174427"/>
                    </a:lnTo>
                    <a:cubicBezTo>
                      <a:pt x="116086" y="140296"/>
                      <a:pt x="114300" y="115689"/>
                      <a:pt x="110728" y="100608"/>
                    </a:cubicBezTo>
                    <a:cubicBezTo>
                      <a:pt x="107156" y="85527"/>
                      <a:pt x="97333" y="74117"/>
                      <a:pt x="81260" y="66378"/>
                    </a:cubicBezTo>
                    <a:cubicBezTo>
                      <a:pt x="65187" y="58639"/>
                      <a:pt x="38100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067500" y="2853328"/>
                <a:ext cx="724496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724496" h="807244">
                    <a:moveTo>
                      <a:pt x="0" y="0"/>
                    </a:moveTo>
                    <a:lnTo>
                      <a:pt x="406004" y="0"/>
                    </a:lnTo>
                    <a:lnTo>
                      <a:pt x="406004" y="54769"/>
                    </a:lnTo>
                    <a:cubicBezTo>
                      <a:pt x="372269" y="54769"/>
                      <a:pt x="346770" y="58143"/>
                      <a:pt x="329506" y="64889"/>
                    </a:cubicBezTo>
                    <a:cubicBezTo>
                      <a:pt x="312242" y="71636"/>
                      <a:pt x="300931" y="81459"/>
                      <a:pt x="295573" y="94357"/>
                    </a:cubicBezTo>
                    <a:cubicBezTo>
                      <a:pt x="290215" y="107256"/>
                      <a:pt x="287536" y="125810"/>
                      <a:pt x="287536" y="150019"/>
                    </a:cubicBezTo>
                    <a:lnTo>
                      <a:pt x="287536" y="614363"/>
                    </a:lnTo>
                    <a:cubicBezTo>
                      <a:pt x="287536" y="650875"/>
                      <a:pt x="289322" y="677069"/>
                      <a:pt x="292894" y="692944"/>
                    </a:cubicBezTo>
                    <a:cubicBezTo>
                      <a:pt x="296466" y="708819"/>
                      <a:pt x="306190" y="720825"/>
                      <a:pt x="322065" y="728961"/>
                    </a:cubicBezTo>
                    <a:cubicBezTo>
                      <a:pt x="337939" y="737097"/>
                      <a:pt x="363935" y="741165"/>
                      <a:pt x="400050" y="741165"/>
                    </a:cubicBezTo>
                    <a:cubicBezTo>
                      <a:pt x="445691" y="741165"/>
                      <a:pt x="485676" y="737692"/>
                      <a:pt x="520006" y="730747"/>
                    </a:cubicBezTo>
                    <a:cubicBezTo>
                      <a:pt x="554336" y="723801"/>
                      <a:pt x="586086" y="705347"/>
                      <a:pt x="615256" y="675382"/>
                    </a:cubicBezTo>
                    <a:cubicBezTo>
                      <a:pt x="644426" y="645418"/>
                      <a:pt x="662583" y="599480"/>
                      <a:pt x="669727" y="537568"/>
                    </a:cubicBezTo>
                    <a:lnTo>
                      <a:pt x="724496" y="537568"/>
                    </a:lnTo>
                    <a:lnTo>
                      <a:pt x="719138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49610" y="752475"/>
                      <a:pt x="81558" y="745332"/>
                      <a:pt x="95846" y="731044"/>
                    </a:cubicBezTo>
                    <a:cubicBezTo>
                      <a:pt x="110133" y="716757"/>
                      <a:pt x="117277" y="692150"/>
                      <a:pt x="117277" y="657225"/>
                    </a:cubicBezTo>
                    <a:lnTo>
                      <a:pt x="117277" y="150019"/>
                    </a:lnTo>
                    <a:cubicBezTo>
                      <a:pt x="117277" y="126603"/>
                      <a:pt x="114896" y="108446"/>
                      <a:pt x="110133" y="95548"/>
                    </a:cubicBezTo>
                    <a:cubicBezTo>
                      <a:pt x="105371" y="82650"/>
                      <a:pt x="94358" y="72629"/>
                      <a:pt x="77093" y="65485"/>
                    </a:cubicBezTo>
                    <a:cubicBezTo>
                      <a:pt x="59829" y="58341"/>
                      <a:pt x="34132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157339" y="3153366"/>
                <a:ext cx="608409" cy="520898"/>
              </a:xfrm>
              <a:custGeom>
                <a:avLst/>
                <a:gdLst/>
                <a:ahLst/>
                <a:cxnLst/>
                <a:rect l="l" t="t" r="r" b="b"/>
                <a:pathLst>
                  <a:path w="608409" h="520898">
                    <a:moveTo>
                      <a:pt x="259556" y="0"/>
                    </a:moveTo>
                    <a:cubicBezTo>
                      <a:pt x="346869" y="0"/>
                      <a:pt x="406896" y="14684"/>
                      <a:pt x="439638" y="44053"/>
                    </a:cubicBezTo>
                    <a:cubicBezTo>
                      <a:pt x="472380" y="73422"/>
                      <a:pt x="488751" y="112712"/>
                      <a:pt x="488751" y="161925"/>
                    </a:cubicBezTo>
                    <a:lnTo>
                      <a:pt x="488751" y="350044"/>
                    </a:lnTo>
                    <a:cubicBezTo>
                      <a:pt x="488751" y="373856"/>
                      <a:pt x="489347" y="391319"/>
                      <a:pt x="490537" y="402431"/>
                    </a:cubicBezTo>
                    <a:cubicBezTo>
                      <a:pt x="491728" y="413544"/>
                      <a:pt x="495002" y="421977"/>
                      <a:pt x="500360" y="427732"/>
                    </a:cubicBezTo>
                    <a:cubicBezTo>
                      <a:pt x="505718" y="433487"/>
                      <a:pt x="514151" y="436364"/>
                      <a:pt x="525661" y="436364"/>
                    </a:cubicBezTo>
                    <a:cubicBezTo>
                      <a:pt x="535980" y="436364"/>
                      <a:pt x="545008" y="431006"/>
                      <a:pt x="552748" y="420291"/>
                    </a:cubicBezTo>
                    <a:cubicBezTo>
                      <a:pt x="560487" y="409575"/>
                      <a:pt x="564356" y="396676"/>
                      <a:pt x="564356" y="381595"/>
                    </a:cubicBezTo>
                    <a:lnTo>
                      <a:pt x="608409" y="381595"/>
                    </a:lnTo>
                    <a:cubicBezTo>
                      <a:pt x="608409" y="411758"/>
                      <a:pt x="602257" y="437455"/>
                      <a:pt x="589955" y="458688"/>
                    </a:cubicBezTo>
                    <a:cubicBezTo>
                      <a:pt x="577652" y="479921"/>
                      <a:pt x="561082" y="495598"/>
                      <a:pt x="540246" y="505718"/>
                    </a:cubicBezTo>
                    <a:cubicBezTo>
                      <a:pt x="519410" y="515838"/>
                      <a:pt x="495895" y="520898"/>
                      <a:pt x="469701" y="520898"/>
                    </a:cubicBezTo>
                    <a:cubicBezTo>
                      <a:pt x="436364" y="520898"/>
                      <a:pt x="408583" y="513060"/>
                      <a:pt x="386358" y="497384"/>
                    </a:cubicBezTo>
                    <a:cubicBezTo>
                      <a:pt x="364133" y="481707"/>
                      <a:pt x="350837" y="462955"/>
                      <a:pt x="346472" y="441127"/>
                    </a:cubicBezTo>
                    <a:cubicBezTo>
                      <a:pt x="280194" y="494308"/>
                      <a:pt x="213519" y="520898"/>
                      <a:pt x="146447" y="520898"/>
                    </a:cubicBezTo>
                    <a:cubicBezTo>
                      <a:pt x="103584" y="520898"/>
                      <a:pt x="68461" y="510480"/>
                      <a:pt x="41076" y="489644"/>
                    </a:cubicBezTo>
                    <a:cubicBezTo>
                      <a:pt x="13692" y="468808"/>
                      <a:pt x="0" y="441325"/>
                      <a:pt x="0" y="407194"/>
                    </a:cubicBezTo>
                    <a:cubicBezTo>
                      <a:pt x="0" y="379016"/>
                      <a:pt x="7342" y="353516"/>
                      <a:pt x="22026" y="330696"/>
                    </a:cubicBezTo>
                    <a:cubicBezTo>
                      <a:pt x="36711" y="307876"/>
                      <a:pt x="58241" y="287536"/>
                      <a:pt x="86618" y="269677"/>
                    </a:cubicBezTo>
                    <a:cubicBezTo>
                      <a:pt x="114994" y="251817"/>
                      <a:pt x="148828" y="236041"/>
                      <a:pt x="188119" y="222349"/>
                    </a:cubicBezTo>
                    <a:cubicBezTo>
                      <a:pt x="227409" y="208657"/>
                      <a:pt x="276423" y="194270"/>
                      <a:pt x="335161" y="179189"/>
                    </a:cubicBezTo>
                    <a:lnTo>
                      <a:pt x="335161" y="145256"/>
                    </a:lnTo>
                    <a:cubicBezTo>
                      <a:pt x="335161" y="117078"/>
                      <a:pt x="328513" y="94952"/>
                      <a:pt x="315218" y="78879"/>
                    </a:cubicBezTo>
                    <a:cubicBezTo>
                      <a:pt x="301922" y="62805"/>
                      <a:pt x="277415" y="54769"/>
                      <a:pt x="241697" y="54769"/>
                    </a:cubicBezTo>
                    <a:cubicBezTo>
                      <a:pt x="211137" y="54769"/>
                      <a:pt x="189111" y="61119"/>
                      <a:pt x="175617" y="73819"/>
                    </a:cubicBezTo>
                    <a:cubicBezTo>
                      <a:pt x="162123" y="86519"/>
                      <a:pt x="153193" y="105767"/>
                      <a:pt x="148828" y="131564"/>
                    </a:cubicBezTo>
                    <a:cubicBezTo>
                      <a:pt x="145653" y="149820"/>
                      <a:pt x="139799" y="164802"/>
                      <a:pt x="131266" y="176510"/>
                    </a:cubicBezTo>
                    <a:cubicBezTo>
                      <a:pt x="122734" y="188218"/>
                      <a:pt x="104973" y="194072"/>
                      <a:pt x="77986" y="194072"/>
                    </a:cubicBezTo>
                    <a:cubicBezTo>
                      <a:pt x="61317" y="194072"/>
                      <a:pt x="46633" y="189309"/>
                      <a:pt x="33933" y="179784"/>
                    </a:cubicBezTo>
                    <a:cubicBezTo>
                      <a:pt x="21233" y="170259"/>
                      <a:pt x="14883" y="156170"/>
                      <a:pt x="14883" y="137517"/>
                    </a:cubicBezTo>
                    <a:cubicBezTo>
                      <a:pt x="14883" y="100608"/>
                      <a:pt x="34925" y="68461"/>
                      <a:pt x="75009" y="41076"/>
                    </a:cubicBezTo>
                    <a:cubicBezTo>
                      <a:pt x="115094" y="13692"/>
                      <a:pt x="176609" y="0"/>
                      <a:pt x="259556" y="0"/>
                    </a:cubicBezTo>
                    <a:close/>
                    <a:moveTo>
                      <a:pt x="335161" y="238720"/>
                    </a:moveTo>
                    <a:cubicBezTo>
                      <a:pt x="259754" y="262533"/>
                      <a:pt x="211832" y="285849"/>
                      <a:pt x="191393" y="308670"/>
                    </a:cubicBezTo>
                    <a:cubicBezTo>
                      <a:pt x="170954" y="331490"/>
                      <a:pt x="160734" y="353814"/>
                      <a:pt x="160734" y="375642"/>
                    </a:cubicBezTo>
                    <a:cubicBezTo>
                      <a:pt x="160734" y="393898"/>
                      <a:pt x="166290" y="408583"/>
                      <a:pt x="177403" y="419695"/>
                    </a:cubicBezTo>
                    <a:cubicBezTo>
                      <a:pt x="188515" y="430808"/>
                      <a:pt x="204192" y="436364"/>
                      <a:pt x="224433" y="436364"/>
                    </a:cubicBezTo>
                    <a:cubicBezTo>
                      <a:pt x="246261" y="436364"/>
                      <a:pt x="265509" y="431800"/>
                      <a:pt x="282178" y="422672"/>
                    </a:cubicBezTo>
                    <a:cubicBezTo>
                      <a:pt x="298847" y="413544"/>
                      <a:pt x="316508" y="401439"/>
                      <a:pt x="335161" y="386358"/>
                    </a:cubicBezTo>
                    <a:lnTo>
                      <a:pt x="335161" y="2387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790620" y="3153366"/>
                <a:ext cx="528042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528042" h="507206">
                    <a:moveTo>
                      <a:pt x="232172" y="0"/>
                    </a:moveTo>
                    <a:cubicBezTo>
                      <a:pt x="238125" y="20241"/>
                      <a:pt x="243682" y="63302"/>
                      <a:pt x="248841" y="129183"/>
                    </a:cubicBezTo>
                    <a:cubicBezTo>
                      <a:pt x="259953" y="105767"/>
                      <a:pt x="274539" y="84336"/>
                      <a:pt x="292596" y="64889"/>
                    </a:cubicBezTo>
                    <a:cubicBezTo>
                      <a:pt x="310654" y="45442"/>
                      <a:pt x="330895" y="29766"/>
                      <a:pt x="353318" y="17859"/>
                    </a:cubicBezTo>
                    <a:cubicBezTo>
                      <a:pt x="375742" y="5953"/>
                      <a:pt x="398661" y="0"/>
                      <a:pt x="422077" y="0"/>
                    </a:cubicBezTo>
                    <a:cubicBezTo>
                      <a:pt x="454621" y="0"/>
                      <a:pt x="480418" y="9128"/>
                      <a:pt x="499467" y="27384"/>
                    </a:cubicBezTo>
                    <a:cubicBezTo>
                      <a:pt x="518517" y="45641"/>
                      <a:pt x="528042" y="67866"/>
                      <a:pt x="528042" y="94059"/>
                    </a:cubicBezTo>
                    <a:cubicBezTo>
                      <a:pt x="528042" y="117078"/>
                      <a:pt x="520998" y="135235"/>
                      <a:pt x="506909" y="148530"/>
                    </a:cubicBezTo>
                    <a:cubicBezTo>
                      <a:pt x="492820" y="161826"/>
                      <a:pt x="476250" y="168473"/>
                      <a:pt x="457200" y="168473"/>
                    </a:cubicBezTo>
                    <a:cubicBezTo>
                      <a:pt x="434578" y="168473"/>
                      <a:pt x="414735" y="157361"/>
                      <a:pt x="397669" y="135136"/>
                    </a:cubicBezTo>
                    <a:cubicBezTo>
                      <a:pt x="389732" y="125214"/>
                      <a:pt x="383183" y="118070"/>
                      <a:pt x="378024" y="113705"/>
                    </a:cubicBezTo>
                    <a:cubicBezTo>
                      <a:pt x="372864" y="109339"/>
                      <a:pt x="365522" y="107156"/>
                      <a:pt x="355997" y="107156"/>
                    </a:cubicBezTo>
                    <a:cubicBezTo>
                      <a:pt x="325041" y="107156"/>
                      <a:pt x="300931" y="123924"/>
                      <a:pt x="283667" y="157460"/>
                    </a:cubicBezTo>
                    <a:cubicBezTo>
                      <a:pt x="266403" y="190996"/>
                      <a:pt x="257771" y="225822"/>
                      <a:pt x="257771" y="261937"/>
                    </a:cubicBezTo>
                    <a:lnTo>
                      <a:pt x="257771" y="365522"/>
                    </a:lnTo>
                    <a:cubicBezTo>
                      <a:pt x="257771" y="398859"/>
                      <a:pt x="262037" y="421680"/>
                      <a:pt x="270570" y="433983"/>
                    </a:cubicBezTo>
                    <a:cubicBezTo>
                      <a:pt x="279103" y="446286"/>
                      <a:pt x="301625" y="452437"/>
                      <a:pt x="338138" y="452437"/>
                    </a:cubicBezTo>
                    <a:lnTo>
                      <a:pt x="369689" y="452437"/>
                    </a:lnTo>
                    <a:lnTo>
                      <a:pt x="369689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30957" y="452437"/>
                    </a:lnTo>
                    <a:cubicBezTo>
                      <a:pt x="64294" y="452437"/>
                      <a:pt x="84733" y="446087"/>
                      <a:pt x="92274" y="433387"/>
                    </a:cubicBezTo>
                    <a:cubicBezTo>
                      <a:pt x="99815" y="420687"/>
                      <a:pt x="103585" y="398066"/>
                      <a:pt x="103585" y="365522"/>
                    </a:cubicBezTo>
                    <a:lnTo>
                      <a:pt x="103585" y="191691"/>
                    </a:lnTo>
                    <a:cubicBezTo>
                      <a:pt x="103585" y="165100"/>
                      <a:pt x="100906" y="146050"/>
                      <a:pt x="95548" y="134541"/>
                    </a:cubicBezTo>
                    <a:cubicBezTo>
                      <a:pt x="90190" y="123031"/>
                      <a:pt x="80566" y="115391"/>
                      <a:pt x="66675" y="111621"/>
                    </a:cubicBezTo>
                    <a:cubicBezTo>
                      <a:pt x="52785" y="107851"/>
                      <a:pt x="30560" y="105966"/>
                      <a:pt x="0" y="105966"/>
                    </a:cubicBezTo>
                    <a:lnTo>
                      <a:pt x="0" y="51197"/>
                    </a:lnTo>
                    <a:lnTo>
                      <a:pt x="2321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850532" y="3153366"/>
                <a:ext cx="58638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86383" h="526852">
                    <a:moveTo>
                      <a:pt x="297657" y="0"/>
                    </a:moveTo>
                    <a:cubicBezTo>
                      <a:pt x="357982" y="0"/>
                      <a:pt x="409972" y="11906"/>
                      <a:pt x="453629" y="35719"/>
                    </a:cubicBezTo>
                    <a:cubicBezTo>
                      <a:pt x="497285" y="59531"/>
                      <a:pt x="530325" y="91480"/>
                      <a:pt x="552748" y="131564"/>
                    </a:cubicBezTo>
                    <a:cubicBezTo>
                      <a:pt x="575172" y="171648"/>
                      <a:pt x="586383" y="215106"/>
                      <a:pt x="586383" y="261937"/>
                    </a:cubicBezTo>
                    <a:cubicBezTo>
                      <a:pt x="586383" y="315912"/>
                      <a:pt x="573286" y="362942"/>
                      <a:pt x="547093" y="403027"/>
                    </a:cubicBezTo>
                    <a:cubicBezTo>
                      <a:pt x="520899" y="443111"/>
                      <a:pt x="485478" y="473769"/>
                      <a:pt x="440829" y="495002"/>
                    </a:cubicBezTo>
                    <a:cubicBezTo>
                      <a:pt x="396181" y="516235"/>
                      <a:pt x="347266" y="526852"/>
                      <a:pt x="294085" y="526852"/>
                    </a:cubicBezTo>
                    <a:cubicBezTo>
                      <a:pt x="244079" y="526852"/>
                      <a:pt x="196751" y="517128"/>
                      <a:pt x="152103" y="497681"/>
                    </a:cubicBezTo>
                    <a:cubicBezTo>
                      <a:pt x="107454" y="478234"/>
                      <a:pt x="70942" y="448667"/>
                      <a:pt x="42565" y="408980"/>
                    </a:cubicBezTo>
                    <a:cubicBezTo>
                      <a:pt x="14189" y="369292"/>
                      <a:pt x="0" y="320675"/>
                      <a:pt x="0" y="263128"/>
                    </a:cubicBezTo>
                    <a:cubicBezTo>
                      <a:pt x="0" y="177006"/>
                      <a:pt x="29369" y="111621"/>
                      <a:pt x="88107" y="66973"/>
                    </a:cubicBezTo>
                    <a:cubicBezTo>
                      <a:pt x="146844" y="22324"/>
                      <a:pt x="216694" y="0"/>
                      <a:pt x="297657" y="0"/>
                    </a:cubicBezTo>
                    <a:close/>
                    <a:moveTo>
                      <a:pt x="291108" y="54769"/>
                    </a:moveTo>
                    <a:cubicBezTo>
                      <a:pt x="258168" y="54769"/>
                      <a:pt x="232470" y="62210"/>
                      <a:pt x="214015" y="77093"/>
                    </a:cubicBezTo>
                    <a:cubicBezTo>
                      <a:pt x="195561" y="91976"/>
                      <a:pt x="182662" y="114995"/>
                      <a:pt x="175320" y="146149"/>
                    </a:cubicBezTo>
                    <a:cubicBezTo>
                      <a:pt x="167978" y="177304"/>
                      <a:pt x="164307" y="217686"/>
                      <a:pt x="164307" y="267295"/>
                    </a:cubicBezTo>
                    <a:cubicBezTo>
                      <a:pt x="164307" y="328414"/>
                      <a:pt x="172443" y="377825"/>
                      <a:pt x="188715" y="415528"/>
                    </a:cubicBezTo>
                    <a:cubicBezTo>
                      <a:pt x="204987" y="453231"/>
                      <a:pt x="240507" y="472083"/>
                      <a:pt x="295276" y="472083"/>
                    </a:cubicBezTo>
                    <a:cubicBezTo>
                      <a:pt x="331391" y="472083"/>
                      <a:pt x="358875" y="461665"/>
                      <a:pt x="377726" y="440829"/>
                    </a:cubicBezTo>
                    <a:cubicBezTo>
                      <a:pt x="396578" y="419993"/>
                      <a:pt x="408683" y="394196"/>
                      <a:pt x="414040" y="363438"/>
                    </a:cubicBezTo>
                    <a:cubicBezTo>
                      <a:pt x="419398" y="332680"/>
                      <a:pt x="422077" y="297656"/>
                      <a:pt x="422077" y="258366"/>
                    </a:cubicBezTo>
                    <a:cubicBezTo>
                      <a:pt x="422077" y="190897"/>
                      <a:pt x="413147" y="140097"/>
                      <a:pt x="395288" y="105966"/>
                    </a:cubicBezTo>
                    <a:cubicBezTo>
                      <a:pt x="377429" y="71834"/>
                      <a:pt x="342702" y="54769"/>
                      <a:pt x="291108" y="547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516091" y="3153366"/>
                <a:ext cx="610790" cy="804862"/>
              </a:xfrm>
              <a:custGeom>
                <a:avLst/>
                <a:gdLst/>
                <a:ahLst/>
                <a:cxnLst/>
                <a:rect l="l" t="t" r="r" b="b"/>
                <a:pathLst>
                  <a:path w="610790" h="804862">
                    <a:moveTo>
                      <a:pt x="270867" y="0"/>
                    </a:moveTo>
                    <a:cubicBezTo>
                      <a:pt x="349051" y="0"/>
                      <a:pt x="409178" y="18256"/>
                      <a:pt x="451247" y="54769"/>
                    </a:cubicBezTo>
                    <a:cubicBezTo>
                      <a:pt x="476250" y="19050"/>
                      <a:pt x="508198" y="1191"/>
                      <a:pt x="547092" y="1191"/>
                    </a:cubicBezTo>
                    <a:cubicBezTo>
                      <a:pt x="567332" y="1191"/>
                      <a:pt x="583009" y="6251"/>
                      <a:pt x="594122" y="16371"/>
                    </a:cubicBezTo>
                    <a:cubicBezTo>
                      <a:pt x="605234" y="26491"/>
                      <a:pt x="610790" y="38497"/>
                      <a:pt x="610790" y="52387"/>
                    </a:cubicBezTo>
                    <a:cubicBezTo>
                      <a:pt x="610790" y="66675"/>
                      <a:pt x="606921" y="78184"/>
                      <a:pt x="599182" y="86916"/>
                    </a:cubicBezTo>
                    <a:cubicBezTo>
                      <a:pt x="591443" y="95647"/>
                      <a:pt x="582612" y="100012"/>
                      <a:pt x="572690" y="100012"/>
                    </a:cubicBezTo>
                    <a:cubicBezTo>
                      <a:pt x="560387" y="100012"/>
                      <a:pt x="547885" y="94655"/>
                      <a:pt x="535186" y="83939"/>
                    </a:cubicBezTo>
                    <a:cubicBezTo>
                      <a:pt x="533201" y="82748"/>
                      <a:pt x="529927" y="80268"/>
                      <a:pt x="525363" y="76498"/>
                    </a:cubicBezTo>
                    <a:cubicBezTo>
                      <a:pt x="520799" y="72727"/>
                      <a:pt x="516830" y="69850"/>
                      <a:pt x="513457" y="67866"/>
                    </a:cubicBezTo>
                    <a:cubicBezTo>
                      <a:pt x="510083" y="65881"/>
                      <a:pt x="506809" y="64889"/>
                      <a:pt x="503634" y="64889"/>
                    </a:cubicBezTo>
                    <a:cubicBezTo>
                      <a:pt x="492125" y="64889"/>
                      <a:pt x="482401" y="68858"/>
                      <a:pt x="474464" y="76795"/>
                    </a:cubicBezTo>
                    <a:cubicBezTo>
                      <a:pt x="487958" y="93861"/>
                      <a:pt x="498376" y="110033"/>
                      <a:pt x="505718" y="125313"/>
                    </a:cubicBezTo>
                    <a:cubicBezTo>
                      <a:pt x="513060" y="140593"/>
                      <a:pt x="516731" y="160139"/>
                      <a:pt x="516731" y="183952"/>
                    </a:cubicBezTo>
                    <a:cubicBezTo>
                      <a:pt x="516731" y="216098"/>
                      <a:pt x="509488" y="242788"/>
                      <a:pt x="495002" y="264021"/>
                    </a:cubicBezTo>
                    <a:cubicBezTo>
                      <a:pt x="480516" y="285254"/>
                      <a:pt x="461466" y="301625"/>
                      <a:pt x="437852" y="313134"/>
                    </a:cubicBezTo>
                    <a:cubicBezTo>
                      <a:pt x="414238" y="324644"/>
                      <a:pt x="390227" y="332978"/>
                      <a:pt x="365819" y="338137"/>
                    </a:cubicBezTo>
                    <a:cubicBezTo>
                      <a:pt x="341411" y="343297"/>
                      <a:pt x="310157" y="348456"/>
                      <a:pt x="272057" y="353616"/>
                    </a:cubicBezTo>
                    <a:cubicBezTo>
                      <a:pt x="178395" y="365125"/>
                      <a:pt x="131564" y="384175"/>
                      <a:pt x="131564" y="410766"/>
                    </a:cubicBezTo>
                    <a:cubicBezTo>
                      <a:pt x="131564" y="422275"/>
                      <a:pt x="138609" y="430212"/>
                      <a:pt x="152698" y="434578"/>
                    </a:cubicBezTo>
                    <a:cubicBezTo>
                      <a:pt x="166787" y="438944"/>
                      <a:pt x="187722" y="441127"/>
                      <a:pt x="215503" y="441127"/>
                    </a:cubicBezTo>
                    <a:lnTo>
                      <a:pt x="305990" y="441127"/>
                    </a:lnTo>
                    <a:cubicBezTo>
                      <a:pt x="334962" y="441127"/>
                      <a:pt x="362743" y="442615"/>
                      <a:pt x="389334" y="445591"/>
                    </a:cubicBezTo>
                    <a:cubicBezTo>
                      <a:pt x="415925" y="448568"/>
                      <a:pt x="443012" y="455414"/>
                      <a:pt x="470594" y="466130"/>
                    </a:cubicBezTo>
                    <a:cubicBezTo>
                      <a:pt x="498177" y="476845"/>
                      <a:pt x="521692" y="494109"/>
                      <a:pt x="541139" y="517922"/>
                    </a:cubicBezTo>
                    <a:cubicBezTo>
                      <a:pt x="560586" y="541734"/>
                      <a:pt x="570309" y="573088"/>
                      <a:pt x="570309" y="611981"/>
                    </a:cubicBezTo>
                    <a:cubicBezTo>
                      <a:pt x="570309" y="640953"/>
                      <a:pt x="561479" y="670123"/>
                      <a:pt x="543818" y="699492"/>
                    </a:cubicBezTo>
                    <a:cubicBezTo>
                      <a:pt x="526156" y="728861"/>
                      <a:pt x="494704" y="753765"/>
                      <a:pt x="449461" y="774204"/>
                    </a:cubicBezTo>
                    <a:cubicBezTo>
                      <a:pt x="404217" y="794643"/>
                      <a:pt x="343297" y="804862"/>
                      <a:pt x="266700" y="804862"/>
                    </a:cubicBezTo>
                    <a:cubicBezTo>
                      <a:pt x="206772" y="804862"/>
                      <a:pt x="147340" y="796925"/>
                      <a:pt x="88404" y="781050"/>
                    </a:cubicBezTo>
                    <a:cubicBezTo>
                      <a:pt x="29468" y="765175"/>
                      <a:pt x="0" y="729655"/>
                      <a:pt x="0" y="674489"/>
                    </a:cubicBezTo>
                    <a:cubicBezTo>
                      <a:pt x="0" y="655439"/>
                      <a:pt x="5655" y="638076"/>
                      <a:pt x="16966" y="622399"/>
                    </a:cubicBezTo>
                    <a:cubicBezTo>
                      <a:pt x="28277" y="606723"/>
                      <a:pt x="45442" y="598884"/>
                      <a:pt x="68461" y="598884"/>
                    </a:cubicBezTo>
                    <a:cubicBezTo>
                      <a:pt x="87114" y="598884"/>
                      <a:pt x="101997" y="602456"/>
                      <a:pt x="113109" y="609600"/>
                    </a:cubicBezTo>
                    <a:cubicBezTo>
                      <a:pt x="104378" y="623491"/>
                      <a:pt x="100012" y="638175"/>
                      <a:pt x="100012" y="653653"/>
                    </a:cubicBezTo>
                    <a:cubicBezTo>
                      <a:pt x="100012" y="679450"/>
                      <a:pt x="115193" y="701973"/>
                      <a:pt x="145554" y="721221"/>
                    </a:cubicBezTo>
                    <a:cubicBezTo>
                      <a:pt x="175915" y="740469"/>
                      <a:pt x="221655" y="750094"/>
                      <a:pt x="282773" y="750094"/>
                    </a:cubicBezTo>
                    <a:cubicBezTo>
                      <a:pt x="344289" y="750094"/>
                      <a:pt x="392806" y="741263"/>
                      <a:pt x="428327" y="723602"/>
                    </a:cubicBezTo>
                    <a:cubicBezTo>
                      <a:pt x="463847" y="705941"/>
                      <a:pt x="481607" y="682625"/>
                      <a:pt x="481607" y="653653"/>
                    </a:cubicBezTo>
                    <a:cubicBezTo>
                      <a:pt x="481607" y="633016"/>
                      <a:pt x="473968" y="617537"/>
                      <a:pt x="458688" y="607219"/>
                    </a:cubicBezTo>
                    <a:cubicBezTo>
                      <a:pt x="443408" y="596900"/>
                      <a:pt x="421580" y="590252"/>
                      <a:pt x="393204" y="587276"/>
                    </a:cubicBezTo>
                    <a:cubicBezTo>
                      <a:pt x="364827" y="584299"/>
                      <a:pt x="320675" y="582414"/>
                      <a:pt x="260747" y="581620"/>
                    </a:cubicBezTo>
                    <a:cubicBezTo>
                      <a:pt x="188119" y="580826"/>
                      <a:pt x="130969" y="572889"/>
                      <a:pt x="89297" y="557808"/>
                    </a:cubicBezTo>
                    <a:cubicBezTo>
                      <a:pt x="47625" y="542726"/>
                      <a:pt x="26789" y="510778"/>
                      <a:pt x="26789" y="461962"/>
                    </a:cubicBezTo>
                    <a:cubicBezTo>
                      <a:pt x="26789" y="420687"/>
                      <a:pt x="42267" y="390723"/>
                      <a:pt x="73223" y="372070"/>
                    </a:cubicBezTo>
                    <a:cubicBezTo>
                      <a:pt x="104180" y="353417"/>
                      <a:pt x="142280" y="339130"/>
                      <a:pt x="187523" y="329208"/>
                    </a:cubicBezTo>
                    <a:cubicBezTo>
                      <a:pt x="81161" y="308967"/>
                      <a:pt x="27980" y="258961"/>
                      <a:pt x="27980" y="179189"/>
                    </a:cubicBezTo>
                    <a:cubicBezTo>
                      <a:pt x="27980" y="153392"/>
                      <a:pt x="35024" y="126801"/>
                      <a:pt x="49113" y="99417"/>
                    </a:cubicBezTo>
                    <a:cubicBezTo>
                      <a:pt x="63202" y="72033"/>
                      <a:pt x="88404" y="48617"/>
                      <a:pt x="124718" y="29170"/>
                    </a:cubicBezTo>
                    <a:cubicBezTo>
                      <a:pt x="161032" y="9723"/>
                      <a:pt x="209748" y="0"/>
                      <a:pt x="270867" y="0"/>
                    </a:cubicBezTo>
                    <a:close/>
                    <a:moveTo>
                      <a:pt x="273248" y="51197"/>
                    </a:moveTo>
                    <a:cubicBezTo>
                      <a:pt x="238323" y="51197"/>
                      <a:pt x="213717" y="62805"/>
                      <a:pt x="199429" y="86023"/>
                    </a:cubicBezTo>
                    <a:cubicBezTo>
                      <a:pt x="185142" y="109240"/>
                      <a:pt x="177998" y="137120"/>
                      <a:pt x="177998" y="169664"/>
                    </a:cubicBezTo>
                    <a:cubicBezTo>
                      <a:pt x="177998" y="202208"/>
                      <a:pt x="184646" y="232073"/>
                      <a:pt x="197941" y="259259"/>
                    </a:cubicBezTo>
                    <a:cubicBezTo>
                      <a:pt x="211237" y="286445"/>
                      <a:pt x="236339" y="300037"/>
                      <a:pt x="273248" y="300037"/>
                    </a:cubicBezTo>
                    <a:cubicBezTo>
                      <a:pt x="301030" y="300037"/>
                      <a:pt x="323552" y="289421"/>
                      <a:pt x="340816" y="268188"/>
                    </a:cubicBezTo>
                    <a:cubicBezTo>
                      <a:pt x="358080" y="246955"/>
                      <a:pt x="366712" y="216495"/>
                      <a:pt x="366712" y="176808"/>
                    </a:cubicBezTo>
                    <a:cubicBezTo>
                      <a:pt x="366712" y="143073"/>
                      <a:pt x="359171" y="113705"/>
                      <a:pt x="344090" y="88701"/>
                    </a:cubicBezTo>
                    <a:cubicBezTo>
                      <a:pt x="329009" y="63698"/>
                      <a:pt x="305395" y="51197"/>
                      <a:pt x="273248" y="511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8172591" y="3153366"/>
                <a:ext cx="323255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323255" h="507206">
                    <a:moveTo>
                      <a:pt x="244078" y="0"/>
                    </a:moveTo>
                    <a:lnTo>
                      <a:pt x="244078" y="365522"/>
                    </a:lnTo>
                    <a:cubicBezTo>
                      <a:pt x="244078" y="398859"/>
                      <a:pt x="248246" y="421680"/>
                      <a:pt x="256580" y="433983"/>
                    </a:cubicBezTo>
                    <a:cubicBezTo>
                      <a:pt x="264914" y="446286"/>
                      <a:pt x="287139" y="452437"/>
                      <a:pt x="323255" y="452437"/>
                    </a:cubicBezTo>
                    <a:lnTo>
                      <a:pt x="323255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17264" y="452437"/>
                    </a:lnTo>
                    <a:cubicBezTo>
                      <a:pt x="40283" y="452437"/>
                      <a:pt x="57051" y="449262"/>
                      <a:pt x="67568" y="442912"/>
                    </a:cubicBezTo>
                    <a:cubicBezTo>
                      <a:pt x="78086" y="436562"/>
                      <a:pt x="84535" y="427633"/>
                      <a:pt x="86916" y="416123"/>
                    </a:cubicBezTo>
                    <a:cubicBezTo>
                      <a:pt x="89297" y="404614"/>
                      <a:pt x="90488" y="387747"/>
                      <a:pt x="90488" y="365522"/>
                    </a:cubicBezTo>
                    <a:lnTo>
                      <a:pt x="90488" y="188714"/>
                    </a:lnTo>
                    <a:cubicBezTo>
                      <a:pt x="90488" y="164108"/>
                      <a:pt x="89000" y="146645"/>
                      <a:pt x="86023" y="136326"/>
                    </a:cubicBezTo>
                    <a:cubicBezTo>
                      <a:pt x="83046" y="126008"/>
                      <a:pt x="75307" y="118467"/>
                      <a:pt x="62806" y="113705"/>
                    </a:cubicBezTo>
                    <a:cubicBezTo>
                      <a:pt x="50304" y="108942"/>
                      <a:pt x="29369" y="106362"/>
                      <a:pt x="0" y="105966"/>
                    </a:cubicBezTo>
                    <a:lnTo>
                      <a:pt x="0" y="51197"/>
                    </a:lnTo>
                    <a:lnTo>
                      <a:pt x="24407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8554316" y="3153366"/>
                <a:ext cx="51911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19113" h="526852">
                    <a:moveTo>
                      <a:pt x="302419" y="0"/>
                    </a:moveTo>
                    <a:cubicBezTo>
                      <a:pt x="357188" y="0"/>
                      <a:pt x="405408" y="10815"/>
                      <a:pt x="447080" y="32444"/>
                    </a:cubicBezTo>
                    <a:cubicBezTo>
                      <a:pt x="488752" y="54074"/>
                      <a:pt x="509588" y="83939"/>
                      <a:pt x="509588" y="122039"/>
                    </a:cubicBezTo>
                    <a:cubicBezTo>
                      <a:pt x="509588" y="139502"/>
                      <a:pt x="503040" y="154384"/>
                      <a:pt x="489942" y="166687"/>
                    </a:cubicBezTo>
                    <a:cubicBezTo>
                      <a:pt x="476846" y="178991"/>
                      <a:pt x="461764" y="185142"/>
                      <a:pt x="444699" y="185142"/>
                    </a:cubicBezTo>
                    <a:cubicBezTo>
                      <a:pt x="428427" y="185142"/>
                      <a:pt x="415926" y="181372"/>
                      <a:pt x="407194" y="173831"/>
                    </a:cubicBezTo>
                    <a:cubicBezTo>
                      <a:pt x="398462" y="166291"/>
                      <a:pt x="392708" y="158552"/>
                      <a:pt x="389930" y="150614"/>
                    </a:cubicBezTo>
                    <a:cubicBezTo>
                      <a:pt x="387152" y="142677"/>
                      <a:pt x="383184" y="128587"/>
                      <a:pt x="378024" y="108347"/>
                    </a:cubicBezTo>
                    <a:cubicBezTo>
                      <a:pt x="372864" y="88900"/>
                      <a:pt x="364332" y="75109"/>
                      <a:pt x="352426" y="66973"/>
                    </a:cubicBezTo>
                    <a:cubicBezTo>
                      <a:pt x="340519" y="58837"/>
                      <a:pt x="323850" y="54769"/>
                      <a:pt x="302419" y="54769"/>
                    </a:cubicBezTo>
                    <a:cubicBezTo>
                      <a:pt x="266304" y="54769"/>
                      <a:pt x="234256" y="68163"/>
                      <a:pt x="206276" y="94952"/>
                    </a:cubicBezTo>
                    <a:cubicBezTo>
                      <a:pt x="178296" y="121741"/>
                      <a:pt x="164306" y="171847"/>
                      <a:pt x="164306" y="245269"/>
                    </a:cubicBezTo>
                    <a:cubicBezTo>
                      <a:pt x="164306" y="284559"/>
                      <a:pt x="169962" y="320675"/>
                      <a:pt x="181273" y="353616"/>
                    </a:cubicBezTo>
                    <a:cubicBezTo>
                      <a:pt x="192584" y="386556"/>
                      <a:pt x="210444" y="412651"/>
                      <a:pt x="234851" y="431899"/>
                    </a:cubicBezTo>
                    <a:cubicBezTo>
                      <a:pt x="259259" y="451148"/>
                      <a:pt x="289124" y="460772"/>
                      <a:pt x="324446" y="460772"/>
                    </a:cubicBezTo>
                    <a:cubicBezTo>
                      <a:pt x="363736" y="460772"/>
                      <a:pt x="393700" y="451048"/>
                      <a:pt x="414338" y="431602"/>
                    </a:cubicBezTo>
                    <a:cubicBezTo>
                      <a:pt x="434976" y="412155"/>
                      <a:pt x="453232" y="389334"/>
                      <a:pt x="469106" y="363141"/>
                    </a:cubicBezTo>
                    <a:lnTo>
                      <a:pt x="519113" y="386358"/>
                    </a:lnTo>
                    <a:cubicBezTo>
                      <a:pt x="471091" y="480020"/>
                      <a:pt x="393899" y="526852"/>
                      <a:pt x="287536" y="526852"/>
                    </a:cubicBezTo>
                    <a:cubicBezTo>
                      <a:pt x="237927" y="526852"/>
                      <a:pt x="190996" y="516731"/>
                      <a:pt x="146745" y="496491"/>
                    </a:cubicBezTo>
                    <a:cubicBezTo>
                      <a:pt x="102494" y="476250"/>
                      <a:pt x="66973" y="446881"/>
                      <a:pt x="40184" y="408384"/>
                    </a:cubicBezTo>
                    <a:cubicBezTo>
                      <a:pt x="13395" y="369887"/>
                      <a:pt x="0" y="324842"/>
                      <a:pt x="0" y="273248"/>
                    </a:cubicBezTo>
                    <a:cubicBezTo>
                      <a:pt x="0" y="237530"/>
                      <a:pt x="7244" y="203398"/>
                      <a:pt x="21730" y="170855"/>
                    </a:cubicBezTo>
                    <a:cubicBezTo>
                      <a:pt x="36215" y="138311"/>
                      <a:pt x="57150" y="108942"/>
                      <a:pt x="84535" y="82748"/>
                    </a:cubicBezTo>
                    <a:cubicBezTo>
                      <a:pt x="111919" y="56555"/>
                      <a:pt x="144364" y="36215"/>
                      <a:pt x="181868" y="21729"/>
                    </a:cubicBezTo>
                    <a:cubicBezTo>
                      <a:pt x="219373" y="7243"/>
                      <a:pt x="259556" y="0"/>
                      <a:pt x="3024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3459737" y="3113840"/>
              <a:ext cx="357433" cy="357434"/>
            </a:xfrm>
            <a:prstGeom prst="roundRect">
              <a:avLst>
                <a:gd name="adj" fmla="val 15406"/>
              </a:avLst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3690" y="2879556"/>
              <a:ext cx="202746" cy="202746"/>
            </a:xfrm>
            <a:prstGeom prst="roundRect">
              <a:avLst>
                <a:gd name="adj" fmla="val 15406"/>
              </a:avLst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029574" y="3311610"/>
              <a:ext cx="105670" cy="105453"/>
              <a:chOff x="8707149" y="1333169"/>
              <a:chExt cx="396999" cy="396181"/>
            </a:xfrm>
            <a:grpFill/>
          </p:grpSpPr>
          <p:sp>
            <p:nvSpPr>
              <p:cNvPr id="10" name="TextBox 9"/>
              <p:cNvSpPr txBox="1"/>
              <p:nvPr/>
            </p:nvSpPr>
            <p:spPr>
              <a:xfrm>
                <a:off x="8707149" y="1333169"/>
                <a:ext cx="396999" cy="396181"/>
              </a:xfrm>
              <a:custGeom>
                <a:avLst/>
                <a:gdLst/>
                <a:ahLst/>
                <a:cxnLst/>
                <a:rect l="l" t="t" r="r" b="b"/>
                <a:pathLst>
                  <a:path w="396999" h="396181">
                    <a:moveTo>
                      <a:pt x="198499" y="0"/>
                    </a:moveTo>
                    <a:cubicBezTo>
                      <a:pt x="226330" y="0"/>
                      <a:pt x="252387" y="4980"/>
                      <a:pt x="276671" y="14939"/>
                    </a:cubicBezTo>
                    <a:cubicBezTo>
                      <a:pt x="300955" y="24898"/>
                      <a:pt x="321964" y="38677"/>
                      <a:pt x="339700" y="56276"/>
                    </a:cubicBezTo>
                    <a:cubicBezTo>
                      <a:pt x="357435" y="73875"/>
                      <a:pt x="371419" y="94748"/>
                      <a:pt x="381651" y="118895"/>
                    </a:cubicBezTo>
                    <a:cubicBezTo>
                      <a:pt x="391883" y="143042"/>
                      <a:pt x="396999" y="169441"/>
                      <a:pt x="396999" y="198090"/>
                    </a:cubicBezTo>
                    <a:cubicBezTo>
                      <a:pt x="396999" y="226740"/>
                      <a:pt x="391883" y="253138"/>
                      <a:pt x="381651" y="277285"/>
                    </a:cubicBezTo>
                    <a:cubicBezTo>
                      <a:pt x="371419" y="301433"/>
                      <a:pt x="357435" y="322306"/>
                      <a:pt x="339700" y="339905"/>
                    </a:cubicBezTo>
                    <a:cubicBezTo>
                      <a:pt x="321964" y="357504"/>
                      <a:pt x="300955" y="371283"/>
                      <a:pt x="276671" y="381242"/>
                    </a:cubicBezTo>
                    <a:cubicBezTo>
                      <a:pt x="252387" y="391201"/>
                      <a:pt x="226330" y="396181"/>
                      <a:pt x="198499" y="396181"/>
                    </a:cubicBezTo>
                    <a:cubicBezTo>
                      <a:pt x="170668" y="396181"/>
                      <a:pt x="144611" y="391201"/>
                      <a:pt x="120327" y="381242"/>
                    </a:cubicBezTo>
                    <a:cubicBezTo>
                      <a:pt x="96043" y="371283"/>
                      <a:pt x="75034" y="357504"/>
                      <a:pt x="57298" y="339905"/>
                    </a:cubicBezTo>
                    <a:cubicBezTo>
                      <a:pt x="39563" y="322306"/>
                      <a:pt x="25579" y="301433"/>
                      <a:pt x="15348" y="277285"/>
                    </a:cubicBezTo>
                    <a:cubicBezTo>
                      <a:pt x="5116" y="253138"/>
                      <a:pt x="0" y="226740"/>
                      <a:pt x="0" y="198090"/>
                    </a:cubicBezTo>
                    <a:cubicBezTo>
                      <a:pt x="0" y="169441"/>
                      <a:pt x="5116" y="143042"/>
                      <a:pt x="15348" y="118895"/>
                    </a:cubicBezTo>
                    <a:cubicBezTo>
                      <a:pt x="25579" y="94748"/>
                      <a:pt x="39563" y="73875"/>
                      <a:pt x="57298" y="56276"/>
                    </a:cubicBezTo>
                    <a:cubicBezTo>
                      <a:pt x="75034" y="38677"/>
                      <a:pt x="96043" y="24898"/>
                      <a:pt x="120327" y="14939"/>
                    </a:cubicBezTo>
                    <a:cubicBezTo>
                      <a:pt x="144611" y="4980"/>
                      <a:pt x="170668" y="0"/>
                      <a:pt x="198499" y="0"/>
                    </a:cubicBezTo>
                    <a:close/>
                    <a:moveTo>
                      <a:pt x="198499" y="38472"/>
                    </a:moveTo>
                    <a:cubicBezTo>
                      <a:pt x="175034" y="38472"/>
                      <a:pt x="153751" y="42633"/>
                      <a:pt x="134652" y="50955"/>
                    </a:cubicBezTo>
                    <a:cubicBezTo>
                      <a:pt x="115552" y="59277"/>
                      <a:pt x="99181" y="70600"/>
                      <a:pt x="85539" y="84925"/>
                    </a:cubicBezTo>
                    <a:cubicBezTo>
                      <a:pt x="71896" y="99250"/>
                      <a:pt x="61391" y="116167"/>
                      <a:pt x="54024" y="135675"/>
                    </a:cubicBezTo>
                    <a:cubicBezTo>
                      <a:pt x="46657" y="155184"/>
                      <a:pt x="42974" y="175989"/>
                      <a:pt x="42974" y="198090"/>
                    </a:cubicBezTo>
                    <a:cubicBezTo>
                      <a:pt x="42974" y="220191"/>
                      <a:pt x="46657" y="240996"/>
                      <a:pt x="54024" y="260505"/>
                    </a:cubicBezTo>
                    <a:cubicBezTo>
                      <a:pt x="61391" y="280014"/>
                      <a:pt x="71896" y="296931"/>
                      <a:pt x="85539" y="311255"/>
                    </a:cubicBezTo>
                    <a:cubicBezTo>
                      <a:pt x="99181" y="325580"/>
                      <a:pt x="115552" y="336904"/>
                      <a:pt x="134652" y="345226"/>
                    </a:cubicBezTo>
                    <a:cubicBezTo>
                      <a:pt x="153751" y="353547"/>
                      <a:pt x="175034" y="357708"/>
                      <a:pt x="198499" y="357708"/>
                    </a:cubicBezTo>
                    <a:cubicBezTo>
                      <a:pt x="221964" y="357708"/>
                      <a:pt x="243247" y="353547"/>
                      <a:pt x="262346" y="345226"/>
                    </a:cubicBezTo>
                    <a:cubicBezTo>
                      <a:pt x="281446" y="336904"/>
                      <a:pt x="297817" y="325580"/>
                      <a:pt x="311460" y="311255"/>
                    </a:cubicBezTo>
                    <a:cubicBezTo>
                      <a:pt x="325102" y="296931"/>
                      <a:pt x="335607" y="280014"/>
                      <a:pt x="342974" y="260505"/>
                    </a:cubicBezTo>
                    <a:cubicBezTo>
                      <a:pt x="350341" y="240996"/>
                      <a:pt x="354024" y="220191"/>
                      <a:pt x="354024" y="198090"/>
                    </a:cubicBezTo>
                    <a:cubicBezTo>
                      <a:pt x="354024" y="175989"/>
                      <a:pt x="350341" y="155184"/>
                      <a:pt x="342974" y="135675"/>
                    </a:cubicBezTo>
                    <a:cubicBezTo>
                      <a:pt x="335607" y="116167"/>
                      <a:pt x="325102" y="99250"/>
                      <a:pt x="311460" y="84925"/>
                    </a:cubicBezTo>
                    <a:cubicBezTo>
                      <a:pt x="297817" y="70600"/>
                      <a:pt x="281446" y="59277"/>
                      <a:pt x="262346" y="50955"/>
                    </a:cubicBezTo>
                    <a:cubicBezTo>
                      <a:pt x="243247" y="42633"/>
                      <a:pt x="221964" y="38472"/>
                      <a:pt x="198499" y="3847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832796" y="1428531"/>
                <a:ext cx="157572" cy="203001"/>
              </a:xfrm>
              <a:custGeom>
                <a:avLst/>
                <a:gdLst/>
                <a:ahLst/>
                <a:cxnLst/>
                <a:rect l="l" t="t" r="r" b="b"/>
                <a:pathLst>
                  <a:path w="157572" h="203001">
                    <a:moveTo>
                      <a:pt x="0" y="0"/>
                    </a:moveTo>
                    <a:lnTo>
                      <a:pt x="69986" y="0"/>
                    </a:lnTo>
                    <a:cubicBezTo>
                      <a:pt x="80627" y="0"/>
                      <a:pt x="90928" y="1023"/>
                      <a:pt x="100887" y="3069"/>
                    </a:cubicBezTo>
                    <a:cubicBezTo>
                      <a:pt x="110846" y="5116"/>
                      <a:pt x="119645" y="8594"/>
                      <a:pt x="127285" y="13506"/>
                    </a:cubicBezTo>
                    <a:cubicBezTo>
                      <a:pt x="134925" y="18417"/>
                      <a:pt x="141064" y="24761"/>
                      <a:pt x="145702" y="32537"/>
                    </a:cubicBezTo>
                    <a:cubicBezTo>
                      <a:pt x="150341" y="40313"/>
                      <a:pt x="152660" y="49932"/>
                      <a:pt x="152660" y="61391"/>
                    </a:cubicBezTo>
                    <a:cubicBezTo>
                      <a:pt x="152660" y="77762"/>
                      <a:pt x="148090" y="90723"/>
                      <a:pt x="138949" y="100273"/>
                    </a:cubicBezTo>
                    <a:cubicBezTo>
                      <a:pt x="129809" y="109822"/>
                      <a:pt x="117462" y="116098"/>
                      <a:pt x="101910" y="119099"/>
                    </a:cubicBezTo>
                    <a:lnTo>
                      <a:pt x="101910" y="120736"/>
                    </a:lnTo>
                    <a:lnTo>
                      <a:pt x="157572" y="203001"/>
                    </a:lnTo>
                    <a:lnTo>
                      <a:pt x="110914" y="203001"/>
                    </a:lnTo>
                    <a:lnTo>
                      <a:pt x="61391" y="125239"/>
                    </a:lnTo>
                    <a:lnTo>
                      <a:pt x="40518" y="125239"/>
                    </a:lnTo>
                    <a:lnTo>
                      <a:pt x="40518" y="203001"/>
                    </a:lnTo>
                    <a:lnTo>
                      <a:pt x="0" y="203001"/>
                    </a:lnTo>
                    <a:lnTo>
                      <a:pt x="0" y="0"/>
                    </a:lnTo>
                    <a:close/>
                    <a:moveTo>
                      <a:pt x="40518" y="34788"/>
                    </a:moveTo>
                    <a:lnTo>
                      <a:pt x="40518" y="90450"/>
                    </a:lnTo>
                    <a:lnTo>
                      <a:pt x="63028" y="90450"/>
                    </a:lnTo>
                    <a:cubicBezTo>
                      <a:pt x="78854" y="90450"/>
                      <a:pt x="90655" y="88199"/>
                      <a:pt x="98431" y="83697"/>
                    </a:cubicBezTo>
                    <a:cubicBezTo>
                      <a:pt x="106207" y="79195"/>
                      <a:pt x="110095" y="71760"/>
                      <a:pt x="110095" y="61391"/>
                    </a:cubicBezTo>
                    <a:cubicBezTo>
                      <a:pt x="110095" y="53479"/>
                      <a:pt x="107435" y="47067"/>
                      <a:pt x="102114" y="42155"/>
                    </a:cubicBezTo>
                    <a:cubicBezTo>
                      <a:pt x="96794" y="37244"/>
                      <a:pt x="87312" y="34788"/>
                      <a:pt x="73670" y="34788"/>
                    </a:cubicBezTo>
                    <a:lnTo>
                      <a:pt x="40518" y="3478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361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B8F520B-4930-5F46-BB6D-B805FA51232F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DFA028B-279F-C140-A40C-DBFCA4FE5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16EC32E-4F61-8C46-96B2-70F0B7112D40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FACAE1B-9EF8-7946-876D-8A264BC8D1FE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5154-BCE8-3A47-82E8-23A908A9D664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EE3A04B-97AD-864A-9BAE-2FFB4F39DE47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2C04F7-E01D-BC4E-B926-370C8585AB19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76BCC9-1108-4043-8EDF-1FE8BD5F465E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4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948944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145862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145868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6340666" y="4057697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6340666" y="4297539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8551524" y="4057700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8551524" y="4297542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2181935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4378859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573657" y="2595644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8784515" y="2595211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179440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rgbClr val="FBFBFB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22889-DE4E-7C41-AB03-C1703E7BEE99}"/>
              </a:ext>
            </a:extLst>
          </p:cNvPr>
          <p:cNvSpPr txBox="1"/>
          <p:nvPr userDrawn="1"/>
        </p:nvSpPr>
        <p:spPr>
          <a:xfrm>
            <a:off x="12023678" y="7246961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5F57DD-6BC0-F941-9B84-406032A3B2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4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3F65D3A-EFB4-6C40-8FF8-BFABFB74165A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FEFAA63-4675-1043-80C8-EC0D3B4357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32D7CD1-F1B4-2F4E-B382-BB0D15E568B9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EA1AF4A-143D-4249-9AB2-A8E0962DAAC0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7BC8F8A-80C5-004B-A76A-19C99923165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E6327DC-F75D-D44F-B57C-5D794626A79E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7FDB3C3-FDF5-014E-9A8F-9030A80E70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8E5AA19-51FA-6C4A-8982-4081C2FDFAF5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42743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0D9B607E-B3F7-A140-A2A4-8FD0468885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6223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12F70CB-7564-8B4E-996D-AF9B50E011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46223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63AABDF8-1F36-1B47-A3B2-5C1BD61545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43141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45238708-ECA3-8346-81F7-2C56C93AF6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43147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52F184B5-56C9-334A-BAC3-1E1774C913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7945" y="4057697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8A883E20-3499-2942-80BA-E2E9F6A950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37945" y="4297539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BB702F46-9643-E147-A151-847161953A1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9214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4384D790-FDCE-C248-BB08-B03EB6D14FA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476138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70" name="Picture Placeholder 2">
            <a:extLst>
              <a:ext uri="{FF2B5EF4-FFF2-40B4-BE49-F238E27FC236}">
                <a16:creationId xmlns:a16="http://schemas.microsoft.com/office/drawing/2014/main" id="{E3E3CD8E-3EDE-8D47-B1E8-5439ED3DE35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0936" y="2595644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885FE0-1129-F847-B450-833500F21B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5657D01-2F64-1E4F-9089-080366A908E2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019D770-DC2F-6141-800C-EEADAF19BF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36A501B-E892-AE41-B6DC-8FB5FE66C2E1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FF538BE-DCA1-F143-98BD-A4921DAAB2FB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BED46E0-F08B-7E4A-8689-AE97095D1AFB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B120BF5-19BA-7148-A779-775E5C116CE4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7659927-1796-D14B-9EB7-C663B96D68E0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928796-3F38-DC49-ABAA-B20BDADFD5A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39D4550-ACC4-7C41-9334-EDA8E3D0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43504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F476FAD-2397-FD40-944D-769AA207E1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3504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A16D3F-15FD-0D4A-B0F9-FA529DF6B3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0422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B6D9ABB-9C0C-0B43-B4F8-BEE5A980D3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0428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6127438-B8AA-764A-BFF6-805DB5B63671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76495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CA8CB734-68B6-1C44-8F3B-E327814EFB8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573419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8414A3-DF3C-0644-970C-E0761F9DA3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9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644F7C8-ED36-2E4B-B95E-A23C25AE9183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A048D8-6FEF-A24C-88D1-687FF071B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F800C0B-87F0-4548-82A1-353F2D526E0A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F2B93B-6875-7848-BE86-604E4097E5A6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6E17740-7DA7-9947-8D3C-253EAA52893F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6167087-BC43-1C48-9CBB-1F872C552AF5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FE8DE70-EB1E-7848-96C9-49D735E94FA5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403377-FD75-FA43-AF1C-F1F1482C60E8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232541" y="405769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232547" y="4297536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465538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B555B3-7E8B-6C42-8555-96285027FA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5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Cente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65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5 June 2020</a:t>
                  </a:fld>
                  <a:endParaRPr lang="en-US" sz="70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839210"/>
            <a:ext cx="11091672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B3A27-725C-D242-BDA9-DE43BABC4D2F}"/>
              </a:ext>
            </a:extLst>
          </p:cNvPr>
          <p:cNvCxnSpPr>
            <a:cxnSpLocks/>
          </p:cNvCxnSpPr>
          <p:nvPr userDrawn="1"/>
        </p:nvCxnSpPr>
        <p:spPr>
          <a:xfrm>
            <a:off x="4174172" y="1468844"/>
            <a:ext cx="3840480" cy="0"/>
          </a:xfrm>
          <a:prstGeom prst="line">
            <a:avLst/>
          </a:prstGeom>
          <a:ln w="3175" cap="flat">
            <a:gradFill>
              <a:gsLst>
                <a:gs pos="80000">
                  <a:srgbClr val="FDFDFE">
                    <a:alpha val="10000"/>
                  </a:srgbClr>
                </a:gs>
                <a:gs pos="12000">
                  <a:srgbClr val="FAFAFD">
                    <a:alpha val="1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4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80CEC72-2CEC-CC41-AE8A-DE781A66E2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48" y="790263"/>
            <a:ext cx="1676811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2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240" y="889000"/>
            <a:ext cx="11099959" cy="558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3246" y="1600202"/>
            <a:ext cx="11099954" cy="408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46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05" r:id="rId9"/>
    <p:sldLayoutId id="2147483712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13" r:id="rId19"/>
    <p:sldLayoutId id="2147483781" r:id="rId20"/>
    <p:sldLayoutId id="2147483784" r:id="rId21"/>
    <p:sldLayoutId id="2147483785" r:id="rId22"/>
    <p:sldLayoutId id="2147483706" r:id="rId23"/>
    <p:sldLayoutId id="2147483738" r:id="rId24"/>
    <p:sldLayoutId id="2147483767" r:id="rId25"/>
    <p:sldLayoutId id="2147483783" r:id="rId26"/>
    <p:sldLayoutId id="2147483708" r:id="rId27"/>
    <p:sldLayoutId id="2147483766" r:id="rId28"/>
    <p:sldLayoutId id="2147483777" r:id="rId29"/>
    <p:sldLayoutId id="2147483778" r:id="rId30"/>
    <p:sldLayoutId id="2147483716" r:id="rId31"/>
    <p:sldLayoutId id="2147483782" r:id="rId32"/>
    <p:sldLayoutId id="2147483765" r:id="rId33"/>
    <p:sldLayoutId id="2147483779" r:id="rId34"/>
    <p:sldLayoutId id="2147483709" r:id="rId35"/>
    <p:sldLayoutId id="2147483711" r:id="rId36"/>
    <p:sldLayoutId id="2147483764" r:id="rId37"/>
    <p:sldLayoutId id="2147483769" r:id="rId38"/>
    <p:sldLayoutId id="2147483770" r:id="rId39"/>
    <p:sldLayoutId id="2147483771" r:id="rId40"/>
    <p:sldLayoutId id="2147483780" r:id="rId41"/>
    <p:sldLayoutId id="2147483710" r:id="rId42"/>
    <p:sldLayoutId id="2147483786" r:id="rId43"/>
    <p:sldLayoutId id="2147483789" r:id="rId44"/>
  </p:sldLayoutIdLst>
  <p:txStyles>
    <p:titleStyle>
      <a:lvl1pPr algn="l" defTabSz="1172078" rtl="0" eaLnBrk="1" latinLnBrk="0" hangingPunct="1">
        <a:lnSpc>
          <a:spcPts val="4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571500" indent="-457200" algn="l" defTabSz="1172078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Wingdings" charset="2"/>
        <a:buChar char="§"/>
        <a:defRPr sz="2300" kern="1200">
          <a:solidFill>
            <a:schemeClr val="bg1"/>
          </a:solidFill>
          <a:latin typeface="+mj-lt"/>
          <a:ea typeface="+mn-ea"/>
          <a:cs typeface="Tahoma"/>
        </a:defRPr>
      </a:lvl1pPr>
      <a:lvl2pPr marL="1078992" indent="-457200" algn="l" defTabSz="1172078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300" kern="1200">
          <a:solidFill>
            <a:schemeClr val="bg1"/>
          </a:solidFill>
          <a:latin typeface="+mj-lt"/>
          <a:ea typeface="+mn-ea"/>
          <a:cs typeface="Tahoma"/>
        </a:defRPr>
      </a:lvl2pPr>
      <a:lvl3pPr marL="1325880" indent="-457200" algn="l" defTabSz="1172078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300" kern="1200">
          <a:solidFill>
            <a:schemeClr val="bg1"/>
          </a:solidFill>
          <a:latin typeface="+mj-lt"/>
          <a:ea typeface="+mn-ea"/>
          <a:cs typeface="Tahoma"/>
        </a:defRPr>
      </a:lvl3pPr>
      <a:lvl4pPr marL="1655064" indent="-457200" algn="l" defTabSz="1172078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300" kern="1200">
          <a:solidFill>
            <a:schemeClr val="bg1"/>
          </a:solidFill>
          <a:latin typeface="+mj-lt"/>
          <a:ea typeface="+mn-ea"/>
          <a:cs typeface="Tahoma"/>
        </a:defRPr>
      </a:lvl4pPr>
      <a:lvl5pPr marL="1984248" indent="-457200" algn="l" defTabSz="1172078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300" kern="1200">
          <a:solidFill>
            <a:schemeClr val="bg1"/>
          </a:solidFill>
          <a:latin typeface="+mj-lt"/>
          <a:ea typeface="+mn-ea"/>
          <a:cs typeface="Tahoma"/>
        </a:defRPr>
      </a:lvl5pPr>
      <a:lvl6pPr marL="2936300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365654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807219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46748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39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78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17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156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195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234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273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312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5F042A73-D69B-384D-ADC9-E45F3F88717C}"/>
              </a:ext>
            </a:extLst>
          </p:cNvPr>
          <p:cNvSpPr/>
          <p:nvPr/>
        </p:nvSpPr>
        <p:spPr>
          <a:xfrm>
            <a:off x="1713741" y="1290662"/>
            <a:ext cx="9924294" cy="472816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AWS Cloud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A234348B-2A1F-9B40-B345-C6EAAC264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2513" y="1303474"/>
            <a:ext cx="330200" cy="3302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53B9027-D03E-9A47-B47B-A5CB36F2F7BD}"/>
              </a:ext>
            </a:extLst>
          </p:cNvPr>
          <p:cNvGrpSpPr/>
          <p:nvPr/>
        </p:nvGrpSpPr>
        <p:grpSpPr>
          <a:xfrm>
            <a:off x="4639844" y="4950165"/>
            <a:ext cx="1702407" cy="1029395"/>
            <a:chOff x="3833993" y="4593981"/>
            <a:chExt cx="1702407" cy="10293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1D5B24-7C18-DC4A-AAE6-96882194DE22}"/>
                </a:ext>
              </a:extLst>
            </p:cNvPr>
            <p:cNvSpPr txBox="1"/>
            <p:nvPr/>
          </p:nvSpPr>
          <p:spPr>
            <a:xfrm>
              <a:off x="3833993" y="5346377"/>
              <a:ext cx="170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SNS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B99A6F8-0A3E-3947-A467-13A968AE9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29597" y="4593981"/>
              <a:ext cx="711200" cy="7112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437AB60-4167-004F-8A2E-D5C48A677236}"/>
              </a:ext>
            </a:extLst>
          </p:cNvPr>
          <p:cNvSpPr txBox="1"/>
          <p:nvPr/>
        </p:nvSpPr>
        <p:spPr>
          <a:xfrm>
            <a:off x="9251928" y="6139242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624" indent="-342900" algn="l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Font typeface="Wingdings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9F83AA-7CF8-984D-B9CE-DD57B60AFB4F}"/>
              </a:ext>
            </a:extLst>
          </p:cNvPr>
          <p:cNvSpPr txBox="1"/>
          <p:nvPr/>
        </p:nvSpPr>
        <p:spPr>
          <a:xfrm>
            <a:off x="4574825" y="180898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624" indent="-342900" algn="l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Font typeface="Wingdings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" name="Title 81">
            <a:extLst>
              <a:ext uri="{FF2B5EF4-FFF2-40B4-BE49-F238E27FC236}">
                <a16:creationId xmlns:a16="http://schemas.microsoft.com/office/drawing/2014/main" id="{7891E62C-E1EC-DD49-B008-3812E70B5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790" y="603504"/>
            <a:ext cx="11087244" cy="585216"/>
          </a:xfrm>
        </p:spPr>
        <p:txBody>
          <a:bodyPr/>
          <a:lstStyle/>
          <a:p>
            <a:r>
              <a:rPr lang="en-US" dirty="0"/>
              <a:t>DHS replication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39080E-A1A9-8F44-A9B9-1AE38D7E83FE}"/>
              </a:ext>
            </a:extLst>
          </p:cNvPr>
          <p:cNvGrpSpPr/>
          <p:nvPr/>
        </p:nvGrpSpPr>
        <p:grpSpPr>
          <a:xfrm>
            <a:off x="6399401" y="1728262"/>
            <a:ext cx="2119162" cy="1673405"/>
            <a:chOff x="9082586" y="2006273"/>
            <a:chExt cx="2119162" cy="167340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645247A-16A8-3040-AC9B-0F2EB153BFEA}"/>
                </a:ext>
              </a:extLst>
            </p:cNvPr>
            <p:cNvGrpSpPr/>
            <p:nvPr/>
          </p:nvGrpSpPr>
          <p:grpSpPr>
            <a:xfrm>
              <a:off x="9231125" y="2451885"/>
              <a:ext cx="1909219" cy="738664"/>
              <a:chOff x="6547557" y="4900365"/>
              <a:chExt cx="1909219" cy="73866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5C7A850-597F-A24D-BD51-095D8CCDDC63}"/>
                  </a:ext>
                </a:extLst>
              </p:cNvPr>
              <p:cNvGrpSpPr/>
              <p:nvPr/>
            </p:nvGrpSpPr>
            <p:grpSpPr>
              <a:xfrm>
                <a:off x="6547557" y="4986709"/>
                <a:ext cx="565976" cy="565976"/>
                <a:chOff x="3170001" y="4637320"/>
                <a:chExt cx="565976" cy="56597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5C754E7-37D6-734A-B9C1-8EAC9946A787}"/>
                    </a:ext>
                  </a:extLst>
                </p:cNvPr>
                <p:cNvSpPr/>
                <p:nvPr/>
              </p:nvSpPr>
              <p:spPr>
                <a:xfrm>
                  <a:off x="3236976" y="4700016"/>
                  <a:ext cx="420624" cy="420624"/>
                </a:xfrm>
                <a:prstGeom prst="ellipse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Freeform 1">
                  <a:extLst>
                    <a:ext uri="{FF2B5EF4-FFF2-40B4-BE49-F238E27FC236}">
                      <a16:creationId xmlns:a16="http://schemas.microsoft.com/office/drawing/2014/main" id="{17C33C7F-1EFD-C94C-B9D9-C98502056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0001" y="4637320"/>
                  <a:ext cx="565976" cy="565976"/>
                </a:xfrm>
                <a:custGeom>
                  <a:avLst/>
                  <a:gdLst>
                    <a:gd name="T0" fmla="*/ 15747 w 15748"/>
                    <a:gd name="T1" fmla="*/ 7874 h 15749"/>
                    <a:gd name="T2" fmla="*/ 15747 w 15748"/>
                    <a:gd name="T3" fmla="*/ 7874 h 15749"/>
                    <a:gd name="T4" fmla="*/ 7874 w 15748"/>
                    <a:gd name="T5" fmla="*/ 15748 h 15749"/>
                    <a:gd name="T6" fmla="*/ 0 w 15748"/>
                    <a:gd name="T7" fmla="*/ 7874 h 15749"/>
                    <a:gd name="T8" fmla="*/ 7874 w 15748"/>
                    <a:gd name="T9" fmla="*/ 0 h 15749"/>
                    <a:gd name="T10" fmla="*/ 15747 w 15748"/>
                    <a:gd name="T11" fmla="*/ 7874 h 15749"/>
                    <a:gd name="T12" fmla="*/ 12146 w 15748"/>
                    <a:gd name="T13" fmla="*/ 9216 h 15749"/>
                    <a:gd name="T14" fmla="*/ 12146 w 15748"/>
                    <a:gd name="T15" fmla="*/ 9216 h 15749"/>
                    <a:gd name="T16" fmla="*/ 11003 w 15748"/>
                    <a:gd name="T17" fmla="*/ 7354 h 15749"/>
                    <a:gd name="T18" fmla="*/ 11080 w 15748"/>
                    <a:gd name="T19" fmla="*/ 6900 h 15749"/>
                    <a:gd name="T20" fmla="*/ 9765 w 15748"/>
                    <a:gd name="T21" fmla="*/ 5548 h 15749"/>
                    <a:gd name="T22" fmla="*/ 9140 w 15748"/>
                    <a:gd name="T23" fmla="*/ 5709 h 15749"/>
                    <a:gd name="T24" fmla="*/ 7075 w 15748"/>
                    <a:gd name="T25" fmla="*/ 4436 h 15749"/>
                    <a:gd name="T26" fmla="*/ 4730 w 15748"/>
                    <a:gd name="T27" fmla="*/ 6852 h 15749"/>
                    <a:gd name="T28" fmla="*/ 4776 w 15748"/>
                    <a:gd name="T29" fmla="*/ 7331 h 15749"/>
                    <a:gd name="T30" fmla="*/ 3583 w 15748"/>
                    <a:gd name="T31" fmla="*/ 9216 h 15749"/>
                    <a:gd name="T32" fmla="*/ 5586 w 15748"/>
                    <a:gd name="T33" fmla="*/ 11279 h 15749"/>
                    <a:gd name="T34" fmla="*/ 10143 w 15748"/>
                    <a:gd name="T35" fmla="*/ 11279 h 15749"/>
                    <a:gd name="T36" fmla="*/ 12146 w 15748"/>
                    <a:gd name="T37" fmla="*/ 9216 h 15749"/>
                    <a:gd name="T38" fmla="*/ 8844 w 15748"/>
                    <a:gd name="T39" fmla="*/ 6120 h 15749"/>
                    <a:gd name="T40" fmla="*/ 8844 w 15748"/>
                    <a:gd name="T41" fmla="*/ 6120 h 15749"/>
                    <a:gd name="T42" fmla="*/ 8958 w 15748"/>
                    <a:gd name="T43" fmla="*/ 6415 h 15749"/>
                    <a:gd name="T44" fmla="*/ 9195 w 15748"/>
                    <a:gd name="T45" fmla="*/ 6205 h 15749"/>
                    <a:gd name="T46" fmla="*/ 9765 w 15748"/>
                    <a:gd name="T47" fmla="*/ 5986 h 15749"/>
                    <a:gd name="T48" fmla="*/ 10642 w 15748"/>
                    <a:gd name="T49" fmla="*/ 6900 h 15749"/>
                    <a:gd name="T50" fmla="*/ 10520 w 15748"/>
                    <a:gd name="T51" fmla="*/ 7362 h 15749"/>
                    <a:gd name="T52" fmla="*/ 10393 w 15748"/>
                    <a:gd name="T53" fmla="*/ 7590 h 15749"/>
                    <a:gd name="T54" fmla="*/ 10639 w 15748"/>
                    <a:gd name="T55" fmla="*/ 7676 h 15749"/>
                    <a:gd name="T56" fmla="*/ 11708 w 15748"/>
                    <a:gd name="T57" fmla="*/ 9216 h 15749"/>
                    <a:gd name="T58" fmla="*/ 10143 w 15748"/>
                    <a:gd name="T59" fmla="*/ 10841 h 15749"/>
                    <a:gd name="T60" fmla="*/ 5586 w 15748"/>
                    <a:gd name="T61" fmla="*/ 10841 h 15749"/>
                    <a:gd name="T62" fmla="*/ 4021 w 15748"/>
                    <a:gd name="T63" fmla="*/ 9216 h 15749"/>
                    <a:gd name="T64" fmla="*/ 5102 w 15748"/>
                    <a:gd name="T65" fmla="*/ 7673 h 15749"/>
                    <a:gd name="T66" fmla="*/ 5300 w 15748"/>
                    <a:gd name="T67" fmla="*/ 7605 h 15749"/>
                    <a:gd name="T68" fmla="*/ 5244 w 15748"/>
                    <a:gd name="T69" fmla="*/ 7405 h 15749"/>
                    <a:gd name="T70" fmla="*/ 5168 w 15748"/>
                    <a:gd name="T71" fmla="*/ 6852 h 15749"/>
                    <a:gd name="T72" fmla="*/ 7075 w 15748"/>
                    <a:gd name="T73" fmla="*/ 4874 h 15749"/>
                    <a:gd name="T74" fmla="*/ 8844 w 15748"/>
                    <a:gd name="T75" fmla="*/ 6120 h 15749"/>
                    <a:gd name="T76" fmla="*/ 7891 w 15748"/>
                    <a:gd name="T77" fmla="*/ 9899 h 15749"/>
                    <a:gd name="T78" fmla="*/ 7891 w 15748"/>
                    <a:gd name="T79" fmla="*/ 9899 h 15749"/>
                    <a:gd name="T80" fmla="*/ 8135 w 15748"/>
                    <a:gd name="T81" fmla="*/ 9659 h 15749"/>
                    <a:gd name="T82" fmla="*/ 8135 w 15748"/>
                    <a:gd name="T83" fmla="*/ 8440 h 15749"/>
                    <a:gd name="T84" fmla="*/ 7891 w 15748"/>
                    <a:gd name="T85" fmla="*/ 8200 h 15749"/>
                    <a:gd name="T86" fmla="*/ 6646 w 15748"/>
                    <a:gd name="T87" fmla="*/ 8200 h 15749"/>
                    <a:gd name="T88" fmla="*/ 6401 w 15748"/>
                    <a:gd name="T89" fmla="*/ 8440 h 15749"/>
                    <a:gd name="T90" fmla="*/ 6401 w 15748"/>
                    <a:gd name="T91" fmla="*/ 9658 h 15749"/>
                    <a:gd name="T92" fmla="*/ 6646 w 15748"/>
                    <a:gd name="T93" fmla="*/ 9897 h 15749"/>
                    <a:gd name="T94" fmla="*/ 7891 w 15748"/>
                    <a:gd name="T95" fmla="*/ 9899 h 15749"/>
                    <a:gd name="T96" fmla="*/ 9026 w 15748"/>
                    <a:gd name="T97" fmla="*/ 8035 h 15749"/>
                    <a:gd name="T98" fmla="*/ 9026 w 15748"/>
                    <a:gd name="T99" fmla="*/ 8035 h 15749"/>
                    <a:gd name="T100" fmla="*/ 9223 w 15748"/>
                    <a:gd name="T101" fmla="*/ 7843 h 15749"/>
                    <a:gd name="T102" fmla="*/ 9223 w 15748"/>
                    <a:gd name="T103" fmla="*/ 7245 h 15749"/>
                    <a:gd name="T104" fmla="*/ 9026 w 15748"/>
                    <a:gd name="T105" fmla="*/ 7052 h 15749"/>
                    <a:gd name="T106" fmla="*/ 8416 w 15748"/>
                    <a:gd name="T107" fmla="*/ 7052 h 15749"/>
                    <a:gd name="T108" fmla="*/ 8221 w 15748"/>
                    <a:gd name="T109" fmla="*/ 7245 h 15749"/>
                    <a:gd name="T110" fmla="*/ 8221 w 15748"/>
                    <a:gd name="T111" fmla="*/ 7845 h 15749"/>
                    <a:gd name="T112" fmla="*/ 8416 w 15748"/>
                    <a:gd name="T113" fmla="*/ 8036 h 15749"/>
                    <a:gd name="T114" fmla="*/ 9026 w 15748"/>
                    <a:gd name="T115" fmla="*/ 8035 h 15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5748" h="15749">
                      <a:moveTo>
                        <a:pt x="15747" y="7874"/>
                      </a:moveTo>
                      <a:lnTo>
                        <a:pt x="15747" y="7874"/>
                      </a:lnTo>
                      <a:cubicBezTo>
                        <a:pt x="15747" y="12216"/>
                        <a:pt x="12214" y="15748"/>
                        <a:pt x="7874" y="15748"/>
                      </a:cubicBezTo>
                      <a:cubicBezTo>
                        <a:pt x="3532" y="15748"/>
                        <a:pt x="0" y="12216"/>
                        <a:pt x="0" y="7874"/>
                      </a:cubicBezTo>
                      <a:cubicBezTo>
                        <a:pt x="0" y="3532"/>
                        <a:pt x="3532" y="0"/>
                        <a:pt x="7874" y="0"/>
                      </a:cubicBezTo>
                      <a:cubicBezTo>
                        <a:pt x="12214" y="0"/>
                        <a:pt x="15747" y="3532"/>
                        <a:pt x="15747" y="7874"/>
                      </a:cubicBezTo>
                      <a:close/>
                      <a:moveTo>
                        <a:pt x="12146" y="9216"/>
                      </a:moveTo>
                      <a:lnTo>
                        <a:pt x="12146" y="9216"/>
                      </a:lnTo>
                      <a:cubicBezTo>
                        <a:pt x="12146" y="8412"/>
                        <a:pt x="11695" y="7693"/>
                        <a:pt x="11003" y="7354"/>
                      </a:cubicBezTo>
                      <a:cubicBezTo>
                        <a:pt x="11053" y="7209"/>
                        <a:pt x="11080" y="7056"/>
                        <a:pt x="11080" y="6900"/>
                      </a:cubicBezTo>
                      <a:cubicBezTo>
                        <a:pt x="11080" y="6155"/>
                        <a:pt x="10490" y="5548"/>
                        <a:pt x="9765" y="5548"/>
                      </a:cubicBezTo>
                      <a:cubicBezTo>
                        <a:pt x="9544" y="5548"/>
                        <a:pt x="9330" y="5604"/>
                        <a:pt x="9140" y="5709"/>
                      </a:cubicBezTo>
                      <a:cubicBezTo>
                        <a:pt x="8735" y="4928"/>
                        <a:pt x="7950" y="4436"/>
                        <a:pt x="7075" y="4436"/>
                      </a:cubicBezTo>
                      <a:cubicBezTo>
                        <a:pt x="5781" y="4436"/>
                        <a:pt x="4730" y="5520"/>
                        <a:pt x="4730" y="6852"/>
                      </a:cubicBezTo>
                      <a:cubicBezTo>
                        <a:pt x="4730" y="7013"/>
                        <a:pt x="4745" y="7174"/>
                        <a:pt x="4776" y="7331"/>
                      </a:cubicBezTo>
                      <a:cubicBezTo>
                        <a:pt x="4055" y="7657"/>
                        <a:pt x="3583" y="8391"/>
                        <a:pt x="3583" y="9216"/>
                      </a:cubicBezTo>
                      <a:cubicBezTo>
                        <a:pt x="3583" y="10353"/>
                        <a:pt x="4481" y="11279"/>
                        <a:pt x="5586" y="11279"/>
                      </a:cubicBezTo>
                      <a:cubicBezTo>
                        <a:pt x="10143" y="11279"/>
                        <a:pt x="10143" y="11279"/>
                        <a:pt x="10143" y="11279"/>
                      </a:cubicBezTo>
                      <a:cubicBezTo>
                        <a:pt x="11247" y="11279"/>
                        <a:pt x="12146" y="10353"/>
                        <a:pt x="12146" y="9216"/>
                      </a:cubicBezTo>
                      <a:close/>
                      <a:moveTo>
                        <a:pt x="8844" y="6120"/>
                      </a:moveTo>
                      <a:lnTo>
                        <a:pt x="8844" y="6120"/>
                      </a:lnTo>
                      <a:cubicBezTo>
                        <a:pt x="8958" y="6415"/>
                        <a:pt x="8958" y="6415"/>
                        <a:pt x="8958" y="6415"/>
                      </a:cubicBezTo>
                      <a:cubicBezTo>
                        <a:pt x="9195" y="6205"/>
                        <a:pt x="9195" y="6205"/>
                        <a:pt x="9195" y="6205"/>
                      </a:cubicBezTo>
                      <a:cubicBezTo>
                        <a:pt x="9353" y="6063"/>
                        <a:pt x="9556" y="5986"/>
                        <a:pt x="9765" y="5986"/>
                      </a:cubicBezTo>
                      <a:cubicBezTo>
                        <a:pt x="10248" y="5986"/>
                        <a:pt x="10642" y="6396"/>
                        <a:pt x="10642" y="6900"/>
                      </a:cubicBezTo>
                      <a:cubicBezTo>
                        <a:pt x="10642" y="7062"/>
                        <a:pt x="10600" y="7222"/>
                        <a:pt x="10520" y="7362"/>
                      </a:cubicBezTo>
                      <a:cubicBezTo>
                        <a:pt x="10393" y="7590"/>
                        <a:pt x="10393" y="7590"/>
                        <a:pt x="10393" y="7590"/>
                      </a:cubicBezTo>
                      <a:cubicBezTo>
                        <a:pt x="10639" y="7676"/>
                        <a:pt x="10639" y="7676"/>
                        <a:pt x="10639" y="7676"/>
                      </a:cubicBezTo>
                      <a:cubicBezTo>
                        <a:pt x="11279" y="7898"/>
                        <a:pt x="11708" y="8517"/>
                        <a:pt x="11708" y="9216"/>
                      </a:cubicBezTo>
                      <a:cubicBezTo>
                        <a:pt x="11708" y="10111"/>
                        <a:pt x="11005" y="10841"/>
                        <a:pt x="10143" y="10841"/>
                      </a:cubicBezTo>
                      <a:cubicBezTo>
                        <a:pt x="5586" y="10841"/>
                        <a:pt x="5586" y="10841"/>
                        <a:pt x="5586" y="10841"/>
                      </a:cubicBezTo>
                      <a:cubicBezTo>
                        <a:pt x="4723" y="10841"/>
                        <a:pt x="4021" y="10111"/>
                        <a:pt x="4021" y="9216"/>
                      </a:cubicBezTo>
                      <a:cubicBezTo>
                        <a:pt x="4021" y="8510"/>
                        <a:pt x="4455" y="7889"/>
                        <a:pt x="5102" y="7673"/>
                      </a:cubicBezTo>
                      <a:cubicBezTo>
                        <a:pt x="5300" y="7605"/>
                        <a:pt x="5300" y="7605"/>
                        <a:pt x="5300" y="7605"/>
                      </a:cubicBezTo>
                      <a:cubicBezTo>
                        <a:pt x="5244" y="7405"/>
                        <a:pt x="5244" y="7405"/>
                        <a:pt x="5244" y="7405"/>
                      </a:cubicBezTo>
                      <a:cubicBezTo>
                        <a:pt x="5194" y="7226"/>
                        <a:pt x="5168" y="7040"/>
                        <a:pt x="5168" y="6852"/>
                      </a:cubicBezTo>
                      <a:cubicBezTo>
                        <a:pt x="5168" y="5762"/>
                        <a:pt x="6023" y="4874"/>
                        <a:pt x="7075" y="4874"/>
                      </a:cubicBezTo>
                      <a:cubicBezTo>
                        <a:pt x="7859" y="4874"/>
                        <a:pt x="8553" y="5363"/>
                        <a:pt x="8844" y="6120"/>
                      </a:cubicBezTo>
                      <a:close/>
                      <a:moveTo>
                        <a:pt x="7891" y="9899"/>
                      </a:moveTo>
                      <a:lnTo>
                        <a:pt x="7891" y="9899"/>
                      </a:lnTo>
                      <a:cubicBezTo>
                        <a:pt x="8026" y="9899"/>
                        <a:pt x="8135" y="9791"/>
                        <a:pt x="8135" y="9659"/>
                      </a:cubicBezTo>
                      <a:cubicBezTo>
                        <a:pt x="8135" y="8440"/>
                        <a:pt x="8135" y="8440"/>
                        <a:pt x="8135" y="8440"/>
                      </a:cubicBezTo>
                      <a:cubicBezTo>
                        <a:pt x="8135" y="8307"/>
                        <a:pt x="8026" y="8200"/>
                        <a:pt x="7891" y="8200"/>
                      </a:cubicBezTo>
                      <a:cubicBezTo>
                        <a:pt x="6646" y="8200"/>
                        <a:pt x="6646" y="8200"/>
                        <a:pt x="6646" y="8200"/>
                      </a:cubicBezTo>
                      <a:cubicBezTo>
                        <a:pt x="6510" y="8200"/>
                        <a:pt x="6401" y="8307"/>
                        <a:pt x="6401" y="8440"/>
                      </a:cubicBezTo>
                      <a:cubicBezTo>
                        <a:pt x="6401" y="9658"/>
                        <a:pt x="6401" y="9658"/>
                        <a:pt x="6401" y="9658"/>
                      </a:cubicBezTo>
                      <a:cubicBezTo>
                        <a:pt x="6401" y="9791"/>
                        <a:pt x="6510" y="9897"/>
                        <a:pt x="6646" y="9897"/>
                      </a:cubicBezTo>
                      <a:lnTo>
                        <a:pt x="7891" y="9899"/>
                      </a:lnTo>
                      <a:close/>
                      <a:moveTo>
                        <a:pt x="9026" y="8035"/>
                      </a:moveTo>
                      <a:lnTo>
                        <a:pt x="9026" y="8035"/>
                      </a:lnTo>
                      <a:cubicBezTo>
                        <a:pt x="9134" y="8035"/>
                        <a:pt x="9223" y="7949"/>
                        <a:pt x="9223" y="7843"/>
                      </a:cubicBezTo>
                      <a:cubicBezTo>
                        <a:pt x="9223" y="7245"/>
                        <a:pt x="9223" y="7245"/>
                        <a:pt x="9223" y="7245"/>
                      </a:cubicBezTo>
                      <a:cubicBezTo>
                        <a:pt x="9223" y="7138"/>
                        <a:pt x="9134" y="7052"/>
                        <a:pt x="9026" y="7052"/>
                      </a:cubicBezTo>
                      <a:cubicBezTo>
                        <a:pt x="8416" y="7052"/>
                        <a:pt x="8416" y="7052"/>
                        <a:pt x="8416" y="7052"/>
                      </a:cubicBezTo>
                      <a:cubicBezTo>
                        <a:pt x="8309" y="7052"/>
                        <a:pt x="8221" y="7138"/>
                        <a:pt x="8221" y="7245"/>
                      </a:cubicBezTo>
                      <a:cubicBezTo>
                        <a:pt x="8221" y="7845"/>
                        <a:pt x="8221" y="7845"/>
                        <a:pt x="8221" y="7845"/>
                      </a:cubicBezTo>
                      <a:cubicBezTo>
                        <a:pt x="8221" y="7950"/>
                        <a:pt x="8309" y="8036"/>
                        <a:pt x="8416" y="8036"/>
                      </a:cubicBezTo>
                      <a:lnTo>
                        <a:pt x="9026" y="803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E51CDC-3F51-7449-B731-E275AED54F47}"/>
                  </a:ext>
                </a:extLst>
              </p:cNvPr>
              <p:cNvSpPr txBox="1"/>
              <p:nvPr/>
            </p:nvSpPr>
            <p:spPr>
              <a:xfrm>
                <a:off x="7273448" y="4900365"/>
                <a:ext cx="118332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mazon Ember" panose="020B0603020204020204" pitchFamily="34" charset="0"/>
                  </a:rPr>
                  <a:t>MarkLogic Data Hub Service A</a:t>
                </a: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D5C28DE-9826-634E-A78B-F37FFB7611E7}"/>
                </a:ext>
              </a:extLst>
            </p:cNvPr>
            <p:cNvSpPr/>
            <p:nvPr/>
          </p:nvSpPr>
          <p:spPr>
            <a:xfrm>
              <a:off x="9082586" y="2006273"/>
              <a:ext cx="2119162" cy="1673405"/>
            </a:xfrm>
            <a:prstGeom prst="rect">
              <a:avLst/>
            </a:prstGeom>
            <a:noFill/>
            <a:ln w="12700" cap="flat" cmpd="sng" algn="ctr">
              <a:solidFill>
                <a:srgbClr val="69AE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69AE35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50518121-344F-654D-B90E-E20784B7C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2587" y="2006274"/>
              <a:ext cx="330200" cy="3302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3E5F579-7F90-B14A-B71B-E38B4A48ECD3}"/>
              </a:ext>
            </a:extLst>
          </p:cNvPr>
          <p:cNvGrpSpPr/>
          <p:nvPr/>
        </p:nvGrpSpPr>
        <p:grpSpPr>
          <a:xfrm>
            <a:off x="9398896" y="4204224"/>
            <a:ext cx="2119162" cy="1673405"/>
            <a:chOff x="9082586" y="2006273"/>
            <a:chExt cx="2119162" cy="167340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BCADDA3-E16A-0E41-952B-64C719BAC84E}"/>
                </a:ext>
              </a:extLst>
            </p:cNvPr>
            <p:cNvGrpSpPr/>
            <p:nvPr/>
          </p:nvGrpSpPr>
          <p:grpSpPr>
            <a:xfrm>
              <a:off x="9231125" y="2451885"/>
              <a:ext cx="1909219" cy="738664"/>
              <a:chOff x="6547557" y="4900365"/>
              <a:chExt cx="1909219" cy="73866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1B73930-6721-474D-9CB8-518CC0FA6E65}"/>
                  </a:ext>
                </a:extLst>
              </p:cNvPr>
              <p:cNvGrpSpPr/>
              <p:nvPr/>
            </p:nvGrpSpPr>
            <p:grpSpPr>
              <a:xfrm>
                <a:off x="6547557" y="4986709"/>
                <a:ext cx="565976" cy="565976"/>
                <a:chOff x="3170001" y="4637320"/>
                <a:chExt cx="565976" cy="56597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99B615D-9C2B-DA4D-8AF7-8B45AB7F4915}"/>
                    </a:ext>
                  </a:extLst>
                </p:cNvPr>
                <p:cNvSpPr/>
                <p:nvPr/>
              </p:nvSpPr>
              <p:spPr>
                <a:xfrm>
                  <a:off x="3236976" y="4700016"/>
                  <a:ext cx="420624" cy="420624"/>
                </a:xfrm>
                <a:prstGeom prst="ellipse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Freeform 1">
                  <a:extLst>
                    <a:ext uri="{FF2B5EF4-FFF2-40B4-BE49-F238E27FC236}">
                      <a16:creationId xmlns:a16="http://schemas.microsoft.com/office/drawing/2014/main" id="{485BE547-E5C3-FF49-9E0F-B394C848E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0001" y="4637320"/>
                  <a:ext cx="565976" cy="565976"/>
                </a:xfrm>
                <a:custGeom>
                  <a:avLst/>
                  <a:gdLst>
                    <a:gd name="T0" fmla="*/ 15747 w 15748"/>
                    <a:gd name="T1" fmla="*/ 7874 h 15749"/>
                    <a:gd name="T2" fmla="*/ 15747 w 15748"/>
                    <a:gd name="T3" fmla="*/ 7874 h 15749"/>
                    <a:gd name="T4" fmla="*/ 7874 w 15748"/>
                    <a:gd name="T5" fmla="*/ 15748 h 15749"/>
                    <a:gd name="T6" fmla="*/ 0 w 15748"/>
                    <a:gd name="T7" fmla="*/ 7874 h 15749"/>
                    <a:gd name="T8" fmla="*/ 7874 w 15748"/>
                    <a:gd name="T9" fmla="*/ 0 h 15749"/>
                    <a:gd name="T10" fmla="*/ 15747 w 15748"/>
                    <a:gd name="T11" fmla="*/ 7874 h 15749"/>
                    <a:gd name="T12" fmla="*/ 12146 w 15748"/>
                    <a:gd name="T13" fmla="*/ 9216 h 15749"/>
                    <a:gd name="T14" fmla="*/ 12146 w 15748"/>
                    <a:gd name="T15" fmla="*/ 9216 h 15749"/>
                    <a:gd name="T16" fmla="*/ 11003 w 15748"/>
                    <a:gd name="T17" fmla="*/ 7354 h 15749"/>
                    <a:gd name="T18" fmla="*/ 11080 w 15748"/>
                    <a:gd name="T19" fmla="*/ 6900 h 15749"/>
                    <a:gd name="T20" fmla="*/ 9765 w 15748"/>
                    <a:gd name="T21" fmla="*/ 5548 h 15749"/>
                    <a:gd name="T22" fmla="*/ 9140 w 15748"/>
                    <a:gd name="T23" fmla="*/ 5709 h 15749"/>
                    <a:gd name="T24" fmla="*/ 7075 w 15748"/>
                    <a:gd name="T25" fmla="*/ 4436 h 15749"/>
                    <a:gd name="T26" fmla="*/ 4730 w 15748"/>
                    <a:gd name="T27" fmla="*/ 6852 h 15749"/>
                    <a:gd name="T28" fmla="*/ 4776 w 15748"/>
                    <a:gd name="T29" fmla="*/ 7331 h 15749"/>
                    <a:gd name="T30" fmla="*/ 3583 w 15748"/>
                    <a:gd name="T31" fmla="*/ 9216 h 15749"/>
                    <a:gd name="T32" fmla="*/ 5586 w 15748"/>
                    <a:gd name="T33" fmla="*/ 11279 h 15749"/>
                    <a:gd name="T34" fmla="*/ 10143 w 15748"/>
                    <a:gd name="T35" fmla="*/ 11279 h 15749"/>
                    <a:gd name="T36" fmla="*/ 12146 w 15748"/>
                    <a:gd name="T37" fmla="*/ 9216 h 15749"/>
                    <a:gd name="T38" fmla="*/ 8844 w 15748"/>
                    <a:gd name="T39" fmla="*/ 6120 h 15749"/>
                    <a:gd name="T40" fmla="*/ 8844 w 15748"/>
                    <a:gd name="T41" fmla="*/ 6120 h 15749"/>
                    <a:gd name="T42" fmla="*/ 8958 w 15748"/>
                    <a:gd name="T43" fmla="*/ 6415 h 15749"/>
                    <a:gd name="T44" fmla="*/ 9195 w 15748"/>
                    <a:gd name="T45" fmla="*/ 6205 h 15749"/>
                    <a:gd name="T46" fmla="*/ 9765 w 15748"/>
                    <a:gd name="T47" fmla="*/ 5986 h 15749"/>
                    <a:gd name="T48" fmla="*/ 10642 w 15748"/>
                    <a:gd name="T49" fmla="*/ 6900 h 15749"/>
                    <a:gd name="T50" fmla="*/ 10520 w 15748"/>
                    <a:gd name="T51" fmla="*/ 7362 h 15749"/>
                    <a:gd name="T52" fmla="*/ 10393 w 15748"/>
                    <a:gd name="T53" fmla="*/ 7590 h 15749"/>
                    <a:gd name="T54" fmla="*/ 10639 w 15748"/>
                    <a:gd name="T55" fmla="*/ 7676 h 15749"/>
                    <a:gd name="T56" fmla="*/ 11708 w 15748"/>
                    <a:gd name="T57" fmla="*/ 9216 h 15749"/>
                    <a:gd name="T58" fmla="*/ 10143 w 15748"/>
                    <a:gd name="T59" fmla="*/ 10841 h 15749"/>
                    <a:gd name="T60" fmla="*/ 5586 w 15748"/>
                    <a:gd name="T61" fmla="*/ 10841 h 15749"/>
                    <a:gd name="T62" fmla="*/ 4021 w 15748"/>
                    <a:gd name="T63" fmla="*/ 9216 h 15749"/>
                    <a:gd name="T64" fmla="*/ 5102 w 15748"/>
                    <a:gd name="T65" fmla="*/ 7673 h 15749"/>
                    <a:gd name="T66" fmla="*/ 5300 w 15748"/>
                    <a:gd name="T67" fmla="*/ 7605 h 15749"/>
                    <a:gd name="T68" fmla="*/ 5244 w 15748"/>
                    <a:gd name="T69" fmla="*/ 7405 h 15749"/>
                    <a:gd name="T70" fmla="*/ 5168 w 15748"/>
                    <a:gd name="T71" fmla="*/ 6852 h 15749"/>
                    <a:gd name="T72" fmla="*/ 7075 w 15748"/>
                    <a:gd name="T73" fmla="*/ 4874 h 15749"/>
                    <a:gd name="T74" fmla="*/ 8844 w 15748"/>
                    <a:gd name="T75" fmla="*/ 6120 h 15749"/>
                    <a:gd name="T76" fmla="*/ 7891 w 15748"/>
                    <a:gd name="T77" fmla="*/ 9899 h 15749"/>
                    <a:gd name="T78" fmla="*/ 7891 w 15748"/>
                    <a:gd name="T79" fmla="*/ 9899 h 15749"/>
                    <a:gd name="T80" fmla="*/ 8135 w 15748"/>
                    <a:gd name="T81" fmla="*/ 9659 h 15749"/>
                    <a:gd name="T82" fmla="*/ 8135 w 15748"/>
                    <a:gd name="T83" fmla="*/ 8440 h 15749"/>
                    <a:gd name="T84" fmla="*/ 7891 w 15748"/>
                    <a:gd name="T85" fmla="*/ 8200 h 15749"/>
                    <a:gd name="T86" fmla="*/ 6646 w 15748"/>
                    <a:gd name="T87" fmla="*/ 8200 h 15749"/>
                    <a:gd name="T88" fmla="*/ 6401 w 15748"/>
                    <a:gd name="T89" fmla="*/ 8440 h 15749"/>
                    <a:gd name="T90" fmla="*/ 6401 w 15748"/>
                    <a:gd name="T91" fmla="*/ 9658 h 15749"/>
                    <a:gd name="T92" fmla="*/ 6646 w 15748"/>
                    <a:gd name="T93" fmla="*/ 9897 h 15749"/>
                    <a:gd name="T94" fmla="*/ 7891 w 15748"/>
                    <a:gd name="T95" fmla="*/ 9899 h 15749"/>
                    <a:gd name="T96" fmla="*/ 9026 w 15748"/>
                    <a:gd name="T97" fmla="*/ 8035 h 15749"/>
                    <a:gd name="T98" fmla="*/ 9026 w 15748"/>
                    <a:gd name="T99" fmla="*/ 8035 h 15749"/>
                    <a:gd name="T100" fmla="*/ 9223 w 15748"/>
                    <a:gd name="T101" fmla="*/ 7843 h 15749"/>
                    <a:gd name="T102" fmla="*/ 9223 w 15748"/>
                    <a:gd name="T103" fmla="*/ 7245 h 15749"/>
                    <a:gd name="T104" fmla="*/ 9026 w 15748"/>
                    <a:gd name="T105" fmla="*/ 7052 h 15749"/>
                    <a:gd name="T106" fmla="*/ 8416 w 15748"/>
                    <a:gd name="T107" fmla="*/ 7052 h 15749"/>
                    <a:gd name="T108" fmla="*/ 8221 w 15748"/>
                    <a:gd name="T109" fmla="*/ 7245 h 15749"/>
                    <a:gd name="T110" fmla="*/ 8221 w 15748"/>
                    <a:gd name="T111" fmla="*/ 7845 h 15749"/>
                    <a:gd name="T112" fmla="*/ 8416 w 15748"/>
                    <a:gd name="T113" fmla="*/ 8036 h 15749"/>
                    <a:gd name="T114" fmla="*/ 9026 w 15748"/>
                    <a:gd name="T115" fmla="*/ 8035 h 15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5748" h="15749">
                      <a:moveTo>
                        <a:pt x="15747" y="7874"/>
                      </a:moveTo>
                      <a:lnTo>
                        <a:pt x="15747" y="7874"/>
                      </a:lnTo>
                      <a:cubicBezTo>
                        <a:pt x="15747" y="12216"/>
                        <a:pt x="12214" y="15748"/>
                        <a:pt x="7874" y="15748"/>
                      </a:cubicBezTo>
                      <a:cubicBezTo>
                        <a:pt x="3532" y="15748"/>
                        <a:pt x="0" y="12216"/>
                        <a:pt x="0" y="7874"/>
                      </a:cubicBezTo>
                      <a:cubicBezTo>
                        <a:pt x="0" y="3532"/>
                        <a:pt x="3532" y="0"/>
                        <a:pt x="7874" y="0"/>
                      </a:cubicBezTo>
                      <a:cubicBezTo>
                        <a:pt x="12214" y="0"/>
                        <a:pt x="15747" y="3532"/>
                        <a:pt x="15747" y="7874"/>
                      </a:cubicBezTo>
                      <a:close/>
                      <a:moveTo>
                        <a:pt x="12146" y="9216"/>
                      </a:moveTo>
                      <a:lnTo>
                        <a:pt x="12146" y="9216"/>
                      </a:lnTo>
                      <a:cubicBezTo>
                        <a:pt x="12146" y="8412"/>
                        <a:pt x="11695" y="7693"/>
                        <a:pt x="11003" y="7354"/>
                      </a:cubicBezTo>
                      <a:cubicBezTo>
                        <a:pt x="11053" y="7209"/>
                        <a:pt x="11080" y="7056"/>
                        <a:pt x="11080" y="6900"/>
                      </a:cubicBezTo>
                      <a:cubicBezTo>
                        <a:pt x="11080" y="6155"/>
                        <a:pt x="10490" y="5548"/>
                        <a:pt x="9765" y="5548"/>
                      </a:cubicBezTo>
                      <a:cubicBezTo>
                        <a:pt x="9544" y="5548"/>
                        <a:pt x="9330" y="5604"/>
                        <a:pt x="9140" y="5709"/>
                      </a:cubicBezTo>
                      <a:cubicBezTo>
                        <a:pt x="8735" y="4928"/>
                        <a:pt x="7950" y="4436"/>
                        <a:pt x="7075" y="4436"/>
                      </a:cubicBezTo>
                      <a:cubicBezTo>
                        <a:pt x="5781" y="4436"/>
                        <a:pt x="4730" y="5520"/>
                        <a:pt x="4730" y="6852"/>
                      </a:cubicBezTo>
                      <a:cubicBezTo>
                        <a:pt x="4730" y="7013"/>
                        <a:pt x="4745" y="7174"/>
                        <a:pt x="4776" y="7331"/>
                      </a:cubicBezTo>
                      <a:cubicBezTo>
                        <a:pt x="4055" y="7657"/>
                        <a:pt x="3583" y="8391"/>
                        <a:pt x="3583" y="9216"/>
                      </a:cubicBezTo>
                      <a:cubicBezTo>
                        <a:pt x="3583" y="10353"/>
                        <a:pt x="4481" y="11279"/>
                        <a:pt x="5586" y="11279"/>
                      </a:cubicBezTo>
                      <a:cubicBezTo>
                        <a:pt x="10143" y="11279"/>
                        <a:pt x="10143" y="11279"/>
                        <a:pt x="10143" y="11279"/>
                      </a:cubicBezTo>
                      <a:cubicBezTo>
                        <a:pt x="11247" y="11279"/>
                        <a:pt x="12146" y="10353"/>
                        <a:pt x="12146" y="9216"/>
                      </a:cubicBezTo>
                      <a:close/>
                      <a:moveTo>
                        <a:pt x="8844" y="6120"/>
                      </a:moveTo>
                      <a:lnTo>
                        <a:pt x="8844" y="6120"/>
                      </a:lnTo>
                      <a:cubicBezTo>
                        <a:pt x="8958" y="6415"/>
                        <a:pt x="8958" y="6415"/>
                        <a:pt x="8958" y="6415"/>
                      </a:cubicBezTo>
                      <a:cubicBezTo>
                        <a:pt x="9195" y="6205"/>
                        <a:pt x="9195" y="6205"/>
                        <a:pt x="9195" y="6205"/>
                      </a:cubicBezTo>
                      <a:cubicBezTo>
                        <a:pt x="9353" y="6063"/>
                        <a:pt x="9556" y="5986"/>
                        <a:pt x="9765" y="5986"/>
                      </a:cubicBezTo>
                      <a:cubicBezTo>
                        <a:pt x="10248" y="5986"/>
                        <a:pt x="10642" y="6396"/>
                        <a:pt x="10642" y="6900"/>
                      </a:cubicBezTo>
                      <a:cubicBezTo>
                        <a:pt x="10642" y="7062"/>
                        <a:pt x="10600" y="7222"/>
                        <a:pt x="10520" y="7362"/>
                      </a:cubicBezTo>
                      <a:cubicBezTo>
                        <a:pt x="10393" y="7590"/>
                        <a:pt x="10393" y="7590"/>
                        <a:pt x="10393" y="7590"/>
                      </a:cubicBezTo>
                      <a:cubicBezTo>
                        <a:pt x="10639" y="7676"/>
                        <a:pt x="10639" y="7676"/>
                        <a:pt x="10639" y="7676"/>
                      </a:cubicBezTo>
                      <a:cubicBezTo>
                        <a:pt x="11279" y="7898"/>
                        <a:pt x="11708" y="8517"/>
                        <a:pt x="11708" y="9216"/>
                      </a:cubicBezTo>
                      <a:cubicBezTo>
                        <a:pt x="11708" y="10111"/>
                        <a:pt x="11005" y="10841"/>
                        <a:pt x="10143" y="10841"/>
                      </a:cubicBezTo>
                      <a:cubicBezTo>
                        <a:pt x="5586" y="10841"/>
                        <a:pt x="5586" y="10841"/>
                        <a:pt x="5586" y="10841"/>
                      </a:cubicBezTo>
                      <a:cubicBezTo>
                        <a:pt x="4723" y="10841"/>
                        <a:pt x="4021" y="10111"/>
                        <a:pt x="4021" y="9216"/>
                      </a:cubicBezTo>
                      <a:cubicBezTo>
                        <a:pt x="4021" y="8510"/>
                        <a:pt x="4455" y="7889"/>
                        <a:pt x="5102" y="7673"/>
                      </a:cubicBezTo>
                      <a:cubicBezTo>
                        <a:pt x="5300" y="7605"/>
                        <a:pt x="5300" y="7605"/>
                        <a:pt x="5300" y="7605"/>
                      </a:cubicBezTo>
                      <a:cubicBezTo>
                        <a:pt x="5244" y="7405"/>
                        <a:pt x="5244" y="7405"/>
                        <a:pt x="5244" y="7405"/>
                      </a:cubicBezTo>
                      <a:cubicBezTo>
                        <a:pt x="5194" y="7226"/>
                        <a:pt x="5168" y="7040"/>
                        <a:pt x="5168" y="6852"/>
                      </a:cubicBezTo>
                      <a:cubicBezTo>
                        <a:pt x="5168" y="5762"/>
                        <a:pt x="6023" y="4874"/>
                        <a:pt x="7075" y="4874"/>
                      </a:cubicBezTo>
                      <a:cubicBezTo>
                        <a:pt x="7859" y="4874"/>
                        <a:pt x="8553" y="5363"/>
                        <a:pt x="8844" y="6120"/>
                      </a:cubicBezTo>
                      <a:close/>
                      <a:moveTo>
                        <a:pt x="7891" y="9899"/>
                      </a:moveTo>
                      <a:lnTo>
                        <a:pt x="7891" y="9899"/>
                      </a:lnTo>
                      <a:cubicBezTo>
                        <a:pt x="8026" y="9899"/>
                        <a:pt x="8135" y="9791"/>
                        <a:pt x="8135" y="9659"/>
                      </a:cubicBezTo>
                      <a:cubicBezTo>
                        <a:pt x="8135" y="8440"/>
                        <a:pt x="8135" y="8440"/>
                        <a:pt x="8135" y="8440"/>
                      </a:cubicBezTo>
                      <a:cubicBezTo>
                        <a:pt x="8135" y="8307"/>
                        <a:pt x="8026" y="8200"/>
                        <a:pt x="7891" y="8200"/>
                      </a:cubicBezTo>
                      <a:cubicBezTo>
                        <a:pt x="6646" y="8200"/>
                        <a:pt x="6646" y="8200"/>
                        <a:pt x="6646" y="8200"/>
                      </a:cubicBezTo>
                      <a:cubicBezTo>
                        <a:pt x="6510" y="8200"/>
                        <a:pt x="6401" y="8307"/>
                        <a:pt x="6401" y="8440"/>
                      </a:cubicBezTo>
                      <a:cubicBezTo>
                        <a:pt x="6401" y="9658"/>
                        <a:pt x="6401" y="9658"/>
                        <a:pt x="6401" y="9658"/>
                      </a:cubicBezTo>
                      <a:cubicBezTo>
                        <a:pt x="6401" y="9791"/>
                        <a:pt x="6510" y="9897"/>
                        <a:pt x="6646" y="9897"/>
                      </a:cubicBezTo>
                      <a:lnTo>
                        <a:pt x="7891" y="9899"/>
                      </a:lnTo>
                      <a:close/>
                      <a:moveTo>
                        <a:pt x="9026" y="8035"/>
                      </a:moveTo>
                      <a:lnTo>
                        <a:pt x="9026" y="8035"/>
                      </a:lnTo>
                      <a:cubicBezTo>
                        <a:pt x="9134" y="8035"/>
                        <a:pt x="9223" y="7949"/>
                        <a:pt x="9223" y="7843"/>
                      </a:cubicBezTo>
                      <a:cubicBezTo>
                        <a:pt x="9223" y="7245"/>
                        <a:pt x="9223" y="7245"/>
                        <a:pt x="9223" y="7245"/>
                      </a:cubicBezTo>
                      <a:cubicBezTo>
                        <a:pt x="9223" y="7138"/>
                        <a:pt x="9134" y="7052"/>
                        <a:pt x="9026" y="7052"/>
                      </a:cubicBezTo>
                      <a:cubicBezTo>
                        <a:pt x="8416" y="7052"/>
                        <a:pt x="8416" y="7052"/>
                        <a:pt x="8416" y="7052"/>
                      </a:cubicBezTo>
                      <a:cubicBezTo>
                        <a:pt x="8309" y="7052"/>
                        <a:pt x="8221" y="7138"/>
                        <a:pt x="8221" y="7245"/>
                      </a:cubicBezTo>
                      <a:cubicBezTo>
                        <a:pt x="8221" y="7845"/>
                        <a:pt x="8221" y="7845"/>
                        <a:pt x="8221" y="7845"/>
                      </a:cubicBezTo>
                      <a:cubicBezTo>
                        <a:pt x="8221" y="7950"/>
                        <a:pt x="8309" y="8036"/>
                        <a:pt x="8416" y="8036"/>
                      </a:cubicBezTo>
                      <a:lnTo>
                        <a:pt x="9026" y="803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AAA38D-F89F-DD49-AAA0-CD129AC73296}"/>
                  </a:ext>
                </a:extLst>
              </p:cNvPr>
              <p:cNvSpPr txBox="1"/>
              <p:nvPr/>
            </p:nvSpPr>
            <p:spPr>
              <a:xfrm>
                <a:off x="7273448" y="4900365"/>
                <a:ext cx="118332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mazon Ember" panose="020B0603020204020204" pitchFamily="34" charset="0"/>
                  </a:rPr>
                  <a:t>MarkLogic Data Hub Service B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19CF260-8679-D64E-ABF4-389D93865FCC}"/>
                </a:ext>
              </a:extLst>
            </p:cNvPr>
            <p:cNvSpPr/>
            <p:nvPr/>
          </p:nvSpPr>
          <p:spPr>
            <a:xfrm>
              <a:off x="9082586" y="2006273"/>
              <a:ext cx="2119162" cy="1673405"/>
            </a:xfrm>
            <a:prstGeom prst="rect">
              <a:avLst/>
            </a:prstGeom>
            <a:noFill/>
            <a:ln w="12700" cap="flat" cmpd="sng" algn="ctr">
              <a:solidFill>
                <a:srgbClr val="69AE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69AE35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F17EA03A-033D-7640-A3F8-0607358BB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2587" y="2006274"/>
              <a:ext cx="330200" cy="330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E9FBA2-A705-EC40-9E33-8AAF12D04C73}"/>
              </a:ext>
            </a:extLst>
          </p:cNvPr>
          <p:cNvGrpSpPr/>
          <p:nvPr/>
        </p:nvGrpSpPr>
        <p:grpSpPr>
          <a:xfrm>
            <a:off x="6499343" y="4957062"/>
            <a:ext cx="811085" cy="1004246"/>
            <a:chOff x="5994329" y="4593981"/>
            <a:chExt cx="811085" cy="1004246"/>
          </a:xfrm>
        </p:grpSpPr>
        <p:pic>
          <p:nvPicPr>
            <p:cNvPr id="61" name="Graphic 1">
              <a:extLst>
                <a:ext uri="{FF2B5EF4-FFF2-40B4-BE49-F238E27FC236}">
                  <a16:creationId xmlns:a16="http://schemas.microsoft.com/office/drawing/2014/main" id="{DB1CA683-0012-024C-B693-6FE1FDE2B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94214" y="4593981"/>
              <a:ext cx="711200" cy="711200"/>
            </a:xfrm>
            <a:prstGeom prst="rect">
              <a:avLst/>
            </a:prstGeom>
          </p:spPr>
        </p:pic>
        <p:sp>
          <p:nvSpPr>
            <p:cNvPr id="62" name="TextBox 2">
              <a:extLst>
                <a:ext uri="{FF2B5EF4-FFF2-40B4-BE49-F238E27FC236}">
                  <a16:creationId xmlns:a16="http://schemas.microsoft.com/office/drawing/2014/main" id="{672E1B91-8548-204B-A7E2-FA0CA3BA87EF}"/>
                </a:ext>
              </a:extLst>
            </p:cNvPr>
            <p:cNvSpPr txBox="1"/>
            <p:nvPr/>
          </p:nvSpPr>
          <p:spPr>
            <a:xfrm>
              <a:off x="5994329" y="5321228"/>
              <a:ext cx="811085" cy="2769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9B1598-7B1E-F34F-8709-4ACCAE1FA319}"/>
              </a:ext>
            </a:extLst>
          </p:cNvPr>
          <p:cNvGrpSpPr/>
          <p:nvPr/>
        </p:nvGrpSpPr>
        <p:grpSpPr>
          <a:xfrm>
            <a:off x="1358142" y="3039472"/>
            <a:ext cx="2301904" cy="1025414"/>
            <a:chOff x="1670063" y="4601766"/>
            <a:chExt cx="2301904" cy="102541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0228DF-4C7B-4B4A-83EA-18F5B5E5BF32}"/>
                </a:ext>
              </a:extLst>
            </p:cNvPr>
            <p:cNvSpPr txBox="1"/>
            <p:nvPr/>
          </p:nvSpPr>
          <p:spPr>
            <a:xfrm>
              <a:off x="1670063" y="5350181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DynamoDB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98FCB40C-883E-B749-B063-875A56C9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493263" y="4601766"/>
              <a:ext cx="711200" cy="7112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AAF5D4-477E-B64E-9FB3-5D4439BE24E2}"/>
              </a:ext>
            </a:extLst>
          </p:cNvPr>
          <p:cNvGrpSpPr/>
          <p:nvPr/>
        </p:nvGrpSpPr>
        <p:grpSpPr>
          <a:xfrm>
            <a:off x="1369460" y="1710466"/>
            <a:ext cx="2301904" cy="1025327"/>
            <a:chOff x="1669742" y="2061075"/>
            <a:chExt cx="2301904" cy="10253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982E8A-B8D4-534B-AA39-8ECF78360E58}"/>
                </a:ext>
              </a:extLst>
            </p:cNvPr>
            <p:cNvSpPr txBox="1"/>
            <p:nvPr/>
          </p:nvSpPr>
          <p:spPr>
            <a:xfrm>
              <a:off x="1669742" y="2809403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CloudWatch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40C211B6-2E98-BC48-BD91-208369932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65094" y="2061075"/>
              <a:ext cx="711200" cy="7112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8ECED73-CB4C-DE4F-81C1-268E9681BFCC}"/>
              </a:ext>
            </a:extLst>
          </p:cNvPr>
          <p:cNvGrpSpPr/>
          <p:nvPr/>
        </p:nvGrpSpPr>
        <p:grpSpPr>
          <a:xfrm>
            <a:off x="3391623" y="1697616"/>
            <a:ext cx="2561433" cy="2837827"/>
            <a:chOff x="4043362" y="1673077"/>
            <a:chExt cx="2561433" cy="283782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A756A52-7A5C-424F-BDD1-F50CC9B34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89128" y="3110329"/>
              <a:ext cx="469900" cy="4699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D4DD64-E366-C14D-973D-500DBFE70085}"/>
                </a:ext>
              </a:extLst>
            </p:cNvPr>
            <p:cNvGrpSpPr/>
            <p:nvPr/>
          </p:nvGrpSpPr>
          <p:grpSpPr>
            <a:xfrm>
              <a:off x="4043362" y="1673077"/>
              <a:ext cx="2561433" cy="2837827"/>
              <a:chOff x="5558399" y="1999193"/>
              <a:chExt cx="2432206" cy="2187235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0D8DC345-FAB0-1146-ABF6-EB46A7E74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558399" y="1999193"/>
                <a:ext cx="330200" cy="3302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A72333-D751-F945-B02B-5EC1E0C222D1}"/>
                  </a:ext>
                </a:extLst>
              </p:cNvPr>
              <p:cNvSpPr/>
              <p:nvPr/>
            </p:nvSpPr>
            <p:spPr>
              <a:xfrm>
                <a:off x="5558399" y="1999193"/>
                <a:ext cx="2432206" cy="2187235"/>
              </a:xfrm>
              <a:prstGeom prst="rect">
                <a:avLst/>
              </a:prstGeom>
              <a:noFill/>
              <a:ln w="12700">
                <a:solidFill>
                  <a:srgbClr val="FF4F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FF4F8B"/>
                    </a:solidFill>
                  </a:rPr>
                  <a:t>AWS Step Functions workflow</a:t>
                </a:r>
              </a:p>
            </p:txBody>
          </p:sp>
        </p:grp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D1433B48-0CB0-F74C-BE07-AD2E01814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20679" y="3877831"/>
              <a:ext cx="469900" cy="469900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520C4995-103B-B84A-A535-3558B6AE1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899946" y="3866232"/>
              <a:ext cx="469900" cy="4699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24FF63-6B58-7E4F-9467-C5EA22D61FE2}"/>
              </a:ext>
            </a:extLst>
          </p:cNvPr>
          <p:cNvGrpSpPr/>
          <p:nvPr/>
        </p:nvGrpSpPr>
        <p:grpSpPr>
          <a:xfrm>
            <a:off x="7997867" y="4946150"/>
            <a:ext cx="754774" cy="1033410"/>
            <a:chOff x="7735693" y="4596794"/>
            <a:chExt cx="754774" cy="1033410"/>
          </a:xfrm>
        </p:grpSpPr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6AA58A39-8B14-7546-AB32-EA37286D2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48944" y="4596794"/>
              <a:ext cx="741523" cy="711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906647-37A5-4248-806E-A5F171827B9A}"/>
                </a:ext>
              </a:extLst>
            </p:cNvPr>
            <p:cNvSpPr/>
            <p:nvPr/>
          </p:nvSpPr>
          <p:spPr>
            <a:xfrm>
              <a:off x="7735693" y="5353205"/>
              <a:ext cx="7377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Lambda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97582-3BBC-B741-9066-EECCA631F6AA}"/>
              </a:ext>
            </a:extLst>
          </p:cNvPr>
          <p:cNvCxnSpPr>
            <a:cxnSpLocks/>
          </p:cNvCxnSpPr>
          <p:nvPr/>
        </p:nvCxnSpPr>
        <p:spPr>
          <a:xfrm>
            <a:off x="2876012" y="2054460"/>
            <a:ext cx="51561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2F535C-0F7F-2C48-AB7B-1FA30039ADC8}"/>
              </a:ext>
            </a:extLst>
          </p:cNvPr>
          <p:cNvCxnSpPr>
            <a:cxnSpLocks/>
          </p:cNvCxnSpPr>
          <p:nvPr/>
        </p:nvCxnSpPr>
        <p:spPr>
          <a:xfrm flipH="1">
            <a:off x="2876012" y="3273769"/>
            <a:ext cx="1613438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F44754-223F-FC48-B50E-F91F0B5AD737}"/>
              </a:ext>
            </a:extLst>
          </p:cNvPr>
          <p:cNvCxnSpPr>
            <a:cxnSpLocks/>
          </p:cNvCxnSpPr>
          <p:nvPr/>
        </p:nvCxnSpPr>
        <p:spPr>
          <a:xfrm flipV="1">
            <a:off x="2892542" y="3468504"/>
            <a:ext cx="1596908" cy="911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3815A-1E2B-BF4D-BE9B-DEB13C8A734E}"/>
              </a:ext>
            </a:extLst>
          </p:cNvPr>
          <p:cNvCxnSpPr>
            <a:cxnSpLocks/>
          </p:cNvCxnSpPr>
          <p:nvPr/>
        </p:nvCxnSpPr>
        <p:spPr>
          <a:xfrm flipH="1" flipV="1">
            <a:off x="2892354" y="3695218"/>
            <a:ext cx="837104" cy="33101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13E90C-AF42-F64A-A5C5-EAE448F2B397}"/>
              </a:ext>
            </a:extLst>
          </p:cNvPr>
          <p:cNvCxnSpPr>
            <a:cxnSpLocks/>
          </p:cNvCxnSpPr>
          <p:nvPr/>
        </p:nvCxnSpPr>
        <p:spPr>
          <a:xfrm>
            <a:off x="4845049" y="3476049"/>
            <a:ext cx="492879" cy="53567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92D7D3B-C48B-7849-89AD-D81BA840E7E3}"/>
              </a:ext>
            </a:extLst>
          </p:cNvPr>
          <p:cNvCxnSpPr>
            <a:cxnSpLocks/>
          </p:cNvCxnSpPr>
          <p:nvPr/>
        </p:nvCxnSpPr>
        <p:spPr>
          <a:xfrm flipV="1">
            <a:off x="5548197" y="2654782"/>
            <a:ext cx="849643" cy="126380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E5C5962-A789-2449-AD11-9313A7F48C28}"/>
              </a:ext>
            </a:extLst>
          </p:cNvPr>
          <p:cNvCxnSpPr>
            <a:cxnSpLocks/>
          </p:cNvCxnSpPr>
          <p:nvPr/>
        </p:nvCxnSpPr>
        <p:spPr>
          <a:xfrm flipH="1">
            <a:off x="5668251" y="2904418"/>
            <a:ext cx="731150" cy="11073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6D41394-3E36-DF44-BC5D-30F481A233C9}"/>
              </a:ext>
            </a:extLst>
          </p:cNvPr>
          <p:cNvCxnSpPr>
            <a:cxnSpLocks/>
            <a:stCxn id="73" idx="2"/>
            <a:endCxn id="7" idx="0"/>
          </p:cNvCxnSpPr>
          <p:nvPr/>
        </p:nvCxnSpPr>
        <p:spPr>
          <a:xfrm>
            <a:off x="5483157" y="4360671"/>
            <a:ext cx="7891" cy="58949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55C349E-5745-8E4B-BB1D-FC8895BF9136}"/>
              </a:ext>
            </a:extLst>
          </p:cNvPr>
          <p:cNvCxnSpPr>
            <a:cxnSpLocks/>
            <a:stCxn id="61" idx="1"/>
            <a:endCxn id="7" idx="3"/>
          </p:cNvCxnSpPr>
          <p:nvPr/>
        </p:nvCxnSpPr>
        <p:spPr>
          <a:xfrm flipH="1" flipV="1">
            <a:off x="5846648" y="5305765"/>
            <a:ext cx="752580" cy="689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9DC4D73-AA50-6544-A6DA-486D1DBF9E40}"/>
              </a:ext>
            </a:extLst>
          </p:cNvPr>
          <p:cNvCxnSpPr>
            <a:cxnSpLocks/>
            <a:stCxn id="61" idx="3"/>
            <a:endCxn id="74" idx="1"/>
          </p:cNvCxnSpPr>
          <p:nvPr/>
        </p:nvCxnSpPr>
        <p:spPr>
          <a:xfrm flipV="1">
            <a:off x="7310428" y="5301750"/>
            <a:ext cx="700690" cy="1091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396AF58-A87A-2B44-80F4-B4F7C5D96F04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752641" y="5301750"/>
            <a:ext cx="64625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2D1194C-A581-BE40-9AD0-4CC8D4243416}"/>
              </a:ext>
            </a:extLst>
          </p:cNvPr>
          <p:cNvCxnSpPr>
            <a:cxnSpLocks/>
          </p:cNvCxnSpPr>
          <p:nvPr/>
        </p:nvCxnSpPr>
        <p:spPr>
          <a:xfrm flipV="1">
            <a:off x="8192217" y="3397201"/>
            <a:ext cx="0" cy="154894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42B04A-FE1E-3546-9761-51F29626C8D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8381879" y="3412572"/>
            <a:ext cx="1" cy="153357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546783-7554-154F-B73F-7C1C14762F81}"/>
              </a:ext>
            </a:extLst>
          </p:cNvPr>
          <p:cNvSpPr txBox="1"/>
          <p:nvPr/>
        </p:nvSpPr>
        <p:spPr>
          <a:xfrm>
            <a:off x="2377435" y="2034046"/>
            <a:ext cx="1506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invokes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A783A5-DC13-4348-AFD1-502A4C1C9A0B}"/>
              </a:ext>
            </a:extLst>
          </p:cNvPr>
          <p:cNvSpPr/>
          <p:nvPr/>
        </p:nvSpPr>
        <p:spPr>
          <a:xfrm>
            <a:off x="4824638" y="3222687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passes last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“timestamp”</a:t>
            </a:r>
            <a:endParaRPr lang="en-US" sz="8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67E686-CF88-3940-9985-6D25D61873EE}"/>
              </a:ext>
            </a:extLst>
          </p:cNvPr>
          <p:cNvSpPr/>
          <p:nvPr/>
        </p:nvSpPr>
        <p:spPr>
          <a:xfrm>
            <a:off x="2845867" y="3449746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returns last “timestamp”</a:t>
            </a:r>
            <a:endParaRPr lang="en-US" sz="8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136650-AC4A-444F-917F-FE344746DA64}"/>
              </a:ext>
            </a:extLst>
          </p:cNvPr>
          <p:cNvSpPr/>
          <p:nvPr/>
        </p:nvSpPr>
        <p:spPr>
          <a:xfrm>
            <a:off x="2527665" y="4096502"/>
            <a:ext cx="12410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writes new “timestamp”</a:t>
            </a:r>
            <a:endParaRPr lang="en-US" sz="8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A85DBA8-CE64-CF45-8B5E-A2CEB593867A}"/>
              </a:ext>
            </a:extLst>
          </p:cNvPr>
          <p:cNvSpPr/>
          <p:nvPr/>
        </p:nvSpPr>
        <p:spPr>
          <a:xfrm>
            <a:off x="5156714" y="3566438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requests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URIs</a:t>
            </a:r>
            <a:endParaRPr lang="en-US" sz="8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1CBBBB7-6F96-6C4E-B734-319F658F06E7}"/>
              </a:ext>
            </a:extLst>
          </p:cNvPr>
          <p:cNvSpPr/>
          <p:nvPr/>
        </p:nvSpPr>
        <p:spPr>
          <a:xfrm>
            <a:off x="6071263" y="3435565"/>
            <a:ext cx="7617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returns URIs</a:t>
            </a:r>
            <a:endParaRPr lang="en-US" sz="8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924E402-0FCC-5D4F-9000-0B0D8F3368D4}"/>
              </a:ext>
            </a:extLst>
          </p:cNvPr>
          <p:cNvSpPr/>
          <p:nvPr/>
        </p:nvSpPr>
        <p:spPr>
          <a:xfrm>
            <a:off x="5459854" y="4608041"/>
            <a:ext cx="7088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writes URIs</a:t>
            </a:r>
            <a:endParaRPr lang="en-US" sz="8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71F424A-BD0B-8943-9497-5B97B3153749}"/>
              </a:ext>
            </a:extLst>
          </p:cNvPr>
          <p:cNvSpPr/>
          <p:nvPr/>
        </p:nvSpPr>
        <p:spPr>
          <a:xfrm>
            <a:off x="5867899" y="5318947"/>
            <a:ext cx="7922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subscribes to</a:t>
            </a:r>
            <a:endParaRPr lang="en-US" sz="8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C4A3C4B-AFD6-D94D-9673-BA7691C08CD2}"/>
              </a:ext>
            </a:extLst>
          </p:cNvPr>
          <p:cNvSpPr/>
          <p:nvPr/>
        </p:nvSpPr>
        <p:spPr>
          <a:xfrm>
            <a:off x="7361657" y="5318947"/>
            <a:ext cx="5277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triggers</a:t>
            </a:r>
            <a:endParaRPr lang="en-US" sz="8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8BB9C-8090-3444-AA26-4CDB0C7410F1}"/>
              </a:ext>
            </a:extLst>
          </p:cNvPr>
          <p:cNvSpPr/>
          <p:nvPr/>
        </p:nvSpPr>
        <p:spPr>
          <a:xfrm>
            <a:off x="7145828" y="4636286"/>
            <a:ext cx="1114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requests documents</a:t>
            </a:r>
            <a:endParaRPr lang="en-US" sz="8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811E4C9-2224-4F45-8D1F-4EA4514F5BF6}"/>
              </a:ext>
            </a:extLst>
          </p:cNvPr>
          <p:cNvSpPr/>
          <p:nvPr/>
        </p:nvSpPr>
        <p:spPr>
          <a:xfrm>
            <a:off x="8348391" y="3446878"/>
            <a:ext cx="10390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returns documents</a:t>
            </a:r>
            <a:endParaRPr lang="en-US" sz="8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4EC14CF-A73F-7A45-AABB-BE11258E5256}"/>
              </a:ext>
            </a:extLst>
          </p:cNvPr>
          <p:cNvSpPr/>
          <p:nvPr/>
        </p:nvSpPr>
        <p:spPr>
          <a:xfrm>
            <a:off x="3279929" y="3063418"/>
            <a:ext cx="13404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requests last “timestamp”</a:t>
            </a:r>
            <a:endParaRPr lang="en-US" sz="8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B524073-6549-6541-8FF8-BA573D3B5DEC}"/>
              </a:ext>
            </a:extLst>
          </p:cNvPr>
          <p:cNvSpPr/>
          <p:nvPr/>
        </p:nvSpPr>
        <p:spPr>
          <a:xfrm>
            <a:off x="8697846" y="5278939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writes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documents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75085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ank">
  <a:themeElements>
    <a:clrScheme name="MarkLogic - 2019">
      <a:dk1>
        <a:srgbClr val="141719"/>
      </a:dk1>
      <a:lt1>
        <a:srgbClr val="FFFFFF"/>
      </a:lt1>
      <a:dk2>
        <a:srgbClr val="D92231"/>
      </a:dk2>
      <a:lt2>
        <a:srgbClr val="F1F3F5"/>
      </a:lt2>
      <a:accent1>
        <a:srgbClr val="44499C"/>
      </a:accent1>
      <a:accent2>
        <a:srgbClr val="6068B2"/>
      </a:accent2>
      <a:accent3>
        <a:srgbClr val="6F79BD"/>
      </a:accent3>
      <a:accent4>
        <a:srgbClr val="00D3AB"/>
      </a:accent4>
      <a:accent5>
        <a:srgbClr val="838DC8"/>
      </a:accent5>
      <a:accent6>
        <a:srgbClr val="A5B0E3"/>
      </a:accent6>
      <a:hlink>
        <a:srgbClr val="6D7DE1"/>
      </a:hlink>
      <a:folHlink>
        <a:srgbClr val="6D7DE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83038"/>
        </a:solidFill>
        <a:ln w="25400" cmpd="sng">
          <a:solidFill>
            <a:srgbClr val="4A555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lIns="182880" tIns="182880" rIns="182880" bIns="182880" rtlCol="0" anchor="ctr" anchorCtr="0"/>
      <a:lstStyle>
        <a:defPPr algn="l">
          <a:defRPr sz="1600" dirty="0" smtClean="0">
            <a:solidFill>
              <a:schemeClr val="bg1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flat">
          <a:solidFill>
            <a:schemeClr val="tx1">
              <a:lumMod val="50000"/>
              <a:lumOff val="50000"/>
            </a:schemeClr>
          </a:solidFill>
          <a:tailEnd type="none" w="med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 anchor="t" anchorCtr="0">
        <a:noAutofit/>
      </a:bodyPr>
      <a:lstStyle>
        <a:defPPr marL="420624" indent="-342900" algn="l">
          <a:spcBef>
            <a:spcPts val="1000"/>
          </a:spcBef>
          <a:spcAft>
            <a:spcPts val="1000"/>
          </a:spcAft>
          <a:buClr>
            <a:schemeClr val="bg1"/>
          </a:buClr>
          <a:buFont typeface="Wingdings" charset="2"/>
          <a:buChar char="§"/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0AE76BC-9B4F-49E4-8405-F50E3D1576D3}" vid="{1A1661C6-F435-4C9A-A4F3-5AF4CA4D22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32015</TotalTime>
  <Words>65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Amazon Ember</vt:lpstr>
      <vt:lpstr>Arial</vt:lpstr>
      <vt:lpstr>Arial Black</vt:lpstr>
      <vt:lpstr>Arial Narrow</vt:lpstr>
      <vt:lpstr>Consolas</vt:lpstr>
      <vt:lpstr>Corbel</vt:lpstr>
      <vt:lpstr>Lucida Grande</vt:lpstr>
      <vt:lpstr>Tahoma</vt:lpstr>
      <vt:lpstr>Wingdings</vt:lpstr>
      <vt:lpstr>blank</vt:lpstr>
      <vt:lpstr>DHS replication</vt:lpstr>
    </vt:vector>
  </TitlesOfParts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STEPP</dc:title>
  <dc:creator>Pat Gregory</dc:creator>
  <cp:lastModifiedBy>Microsoft Office User</cp:lastModifiedBy>
  <cp:revision>101</cp:revision>
  <cp:lastPrinted>2019-01-23T22:18:22Z</cp:lastPrinted>
  <dcterms:created xsi:type="dcterms:W3CDTF">2019-07-10T13:45:49Z</dcterms:created>
  <dcterms:modified xsi:type="dcterms:W3CDTF">2020-06-05T06:42:07Z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8A1B0B73-061A-4F61-865D-C334E5473C66</vt:lpwstr>
  </property>
  <property fmtid="{D5CDD505-2E9C-101B-9397-08002B2CF9AE}" pid="3" name="ArticulatePath">
    <vt:lpwstr>blank</vt:lpwstr>
  </property>
</Properties>
</file>