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1" r:id="rId4"/>
    <p:sldId id="282" r:id="rId5"/>
    <p:sldId id="283" r:id="rId6"/>
    <p:sldId id="261" r:id="rId7"/>
    <p:sldId id="258" r:id="rId8"/>
    <p:sldId id="270" r:id="rId9"/>
    <p:sldId id="286" r:id="rId10"/>
    <p:sldId id="285" r:id="rId11"/>
    <p:sldId id="287" r:id="rId12"/>
    <p:sldId id="288" r:id="rId13"/>
    <p:sldId id="277" r:id="rId14"/>
    <p:sldId id="278" r:id="rId15"/>
    <p:sldId id="279" r:id="rId16"/>
    <p:sldId id="280" r:id="rId17"/>
    <p:sldId id="276" r:id="rId18"/>
    <p:sldId id="274" r:id="rId19"/>
    <p:sldId id="275" r:id="rId20"/>
    <p:sldId id="289" r:id="rId21"/>
    <p:sldId id="284" r:id="rId22"/>
    <p:sldId id="267" r:id="rId23"/>
    <p:sldId id="271" r:id="rId24"/>
    <p:sldId id="290" r:id="rId25"/>
  </p:sldIdLst>
  <p:sldSz cx="12192000" cy="6858000"/>
  <p:notesSz cx="9296400" cy="688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652BF6-323F-46E0-89B8-369194226D62}">
          <p14:sldIdLst>
            <p14:sldId id="256"/>
            <p14:sldId id="257"/>
            <p14:sldId id="281"/>
            <p14:sldId id="282"/>
            <p14:sldId id="283"/>
            <p14:sldId id="261"/>
            <p14:sldId id="258"/>
            <p14:sldId id="270"/>
            <p14:sldId id="286"/>
            <p14:sldId id="285"/>
            <p14:sldId id="287"/>
            <p14:sldId id="288"/>
            <p14:sldId id="277"/>
            <p14:sldId id="278"/>
            <p14:sldId id="279"/>
            <p14:sldId id="280"/>
            <p14:sldId id="276"/>
            <p14:sldId id="274"/>
            <p14:sldId id="275"/>
            <p14:sldId id="289"/>
            <p14:sldId id="284"/>
            <p14:sldId id="267"/>
          </p14:sldIdLst>
        </p14:section>
        <p14:section name="Back-Up" id="{BBE8798C-26ED-4113-BD8C-FC301D52EF0C}">
          <p14:sldIdLst>
            <p14:sldId id="27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5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7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One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Overall Assembly</c:v>
                </c:pt>
                <c:pt idx="1">
                  <c:v>Part Retrieval</c:v>
                </c:pt>
                <c:pt idx="2">
                  <c:v>Part Handling</c:v>
                </c:pt>
                <c:pt idx="3">
                  <c:v>Part Mating</c:v>
                </c:pt>
                <c:pt idx="4">
                  <c:v>Total Score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12</c:v>
                </c:pt>
                <c:pt idx="3">
                  <c:v>10</c:v>
                </c:pt>
                <c:pt idx="4">
                  <c:v>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Two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Overall Assembly</c:v>
                </c:pt>
                <c:pt idx="1">
                  <c:v>Part Retrieval</c:v>
                </c:pt>
                <c:pt idx="2">
                  <c:v>Part Handling</c:v>
                </c:pt>
                <c:pt idx="3">
                  <c:v>Part Mating</c:v>
                </c:pt>
                <c:pt idx="4">
                  <c:v>Total Score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8</c:v>
                </c:pt>
                <c:pt idx="2">
                  <c:v>14</c:v>
                </c:pt>
                <c:pt idx="3">
                  <c:v>16</c:v>
                </c:pt>
                <c:pt idx="4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6986264"/>
        <c:axId val="386987440"/>
      </c:barChart>
      <c:catAx>
        <c:axId val="386986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86987440"/>
        <c:crosses val="autoZero"/>
        <c:auto val="1"/>
        <c:lblAlgn val="ctr"/>
        <c:lblOffset val="100"/>
        <c:noMultiLvlLbl val="0"/>
      </c:catAx>
      <c:valAx>
        <c:axId val="386987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69862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i="0" dirty="0" smtClean="0"/>
              <a:t>Chart 3: Use of Material by Mass</a:t>
            </a:r>
            <a:endParaRPr lang="en-US" i="0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Sheet1!$A$2:$A$5</c:f>
              <c:strCache>
                <c:ptCount val="4"/>
                <c:pt idx="0">
                  <c:v>Aluminum 6061</c:v>
                </c:pt>
                <c:pt idx="1">
                  <c:v>PVC 10 oz Fabric</c:v>
                </c:pt>
                <c:pt idx="2">
                  <c:v>ABS Plastic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2.5</c:v>
                </c:pt>
                <c:pt idx="3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083221919277297"/>
          <c:y val="0.1932687521017728"/>
          <c:w val="0.37002458055776383"/>
          <c:h val="0.756806884916302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12898-44DC-41B5-B9F8-343B28781C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DD09-95DF-4AD0-91D9-18DED8302918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Transport people in floods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FFDFD961-A0B4-4881-A562-ABF01C96CC44}" type="parTrans" cxnId="{D4310AE7-67AC-4E53-9AC9-87524D2D7CF4}">
      <dgm:prSet/>
      <dgm:spPr/>
      <dgm:t>
        <a:bodyPr/>
        <a:lstStyle/>
        <a:p>
          <a:endParaRPr lang="en-US"/>
        </a:p>
      </dgm:t>
    </dgm:pt>
    <dgm:pt modelId="{9685173D-A63F-41C0-9BB9-118DC95D940E}" type="sibTrans" cxnId="{D4310AE7-67AC-4E53-9AC9-87524D2D7CF4}">
      <dgm:prSet/>
      <dgm:spPr/>
      <dgm:t>
        <a:bodyPr/>
        <a:lstStyle/>
        <a:p>
          <a:endParaRPr lang="en-US"/>
        </a:p>
      </dgm:t>
    </dgm:pt>
    <dgm:pt modelId="{A8CBF591-6D33-46F2-B8C8-262D3E7A7A7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Keep afloat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621724C9-A146-47CD-B9D5-1DD5484AAF43}" type="parTrans" cxnId="{60E131A2-07F0-4851-B2BD-7F08D161B00C}">
      <dgm:prSet/>
      <dgm:spPr/>
      <dgm:t>
        <a:bodyPr/>
        <a:lstStyle/>
        <a:p>
          <a:endParaRPr lang="en-US"/>
        </a:p>
      </dgm:t>
    </dgm:pt>
    <dgm:pt modelId="{CC3A6D31-D979-48DB-A9A4-44BC113234AD}" type="sibTrans" cxnId="{60E131A2-07F0-4851-B2BD-7F08D161B00C}">
      <dgm:prSet/>
      <dgm:spPr/>
      <dgm:t>
        <a:bodyPr/>
        <a:lstStyle/>
        <a:p>
          <a:endParaRPr lang="en-US"/>
        </a:p>
      </dgm:t>
    </dgm:pt>
    <dgm:pt modelId="{B881144B-4D7C-40A7-B7C8-2D76BE8E008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Move forward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23790FB7-935A-4BAE-B36C-B800AFF53EFC}" type="parTrans" cxnId="{1E46A234-1BBA-48E7-94E0-F9E7D4494BCF}">
      <dgm:prSet/>
      <dgm:spPr/>
      <dgm:t>
        <a:bodyPr/>
        <a:lstStyle/>
        <a:p>
          <a:endParaRPr lang="en-US"/>
        </a:p>
      </dgm:t>
    </dgm:pt>
    <dgm:pt modelId="{891FC64E-8FEF-471C-8896-313C73ECD633}" type="sibTrans" cxnId="{1E46A234-1BBA-48E7-94E0-F9E7D4494BCF}">
      <dgm:prSet/>
      <dgm:spPr/>
      <dgm:t>
        <a:bodyPr/>
        <a:lstStyle/>
        <a:p>
          <a:endParaRPr lang="en-US"/>
        </a:p>
      </dgm:t>
    </dgm:pt>
    <dgm:pt modelId="{9253B4E7-5FA8-451F-A0B8-4350E73D1B59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Turn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C3410962-50E2-41E1-AB17-3E8BD9E26C2F}" type="parTrans" cxnId="{E31D5591-EFEB-4909-AE63-5C93EC0DDBCC}">
      <dgm:prSet/>
      <dgm:spPr/>
      <dgm:t>
        <a:bodyPr/>
        <a:lstStyle/>
        <a:p>
          <a:endParaRPr lang="en-US"/>
        </a:p>
      </dgm:t>
    </dgm:pt>
    <dgm:pt modelId="{E51AE1EB-ED0A-451D-8565-45592BA00CFC}" type="sibTrans" cxnId="{E31D5591-EFEB-4909-AE63-5C93EC0DDBCC}">
      <dgm:prSet/>
      <dgm:spPr/>
      <dgm:t>
        <a:bodyPr/>
        <a:lstStyle/>
        <a:p>
          <a:endParaRPr lang="en-US"/>
        </a:p>
      </dgm:t>
    </dgm:pt>
    <dgm:pt modelId="{C308F5C7-73F2-43A2-B04B-27D149868879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Transform between water and land modes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58F7BC2C-1CBA-40D1-9818-EA8207BA8EB5}" type="parTrans" cxnId="{1F99B032-A68F-44B3-AFFD-0682C267FF40}">
      <dgm:prSet/>
      <dgm:spPr/>
      <dgm:t>
        <a:bodyPr/>
        <a:lstStyle/>
        <a:p>
          <a:endParaRPr lang="en-US"/>
        </a:p>
      </dgm:t>
    </dgm:pt>
    <dgm:pt modelId="{DAAAA915-7817-44F4-9AC9-D549CCC4CBE2}" type="sibTrans" cxnId="{1F99B032-A68F-44B3-AFFD-0682C267FF40}">
      <dgm:prSet/>
      <dgm:spPr/>
      <dgm:t>
        <a:bodyPr/>
        <a:lstStyle/>
        <a:p>
          <a:endParaRPr lang="en-US"/>
        </a:p>
      </dgm:t>
    </dgm:pt>
    <dgm:pt modelId="{0E23D196-AFEA-4150-998C-02418D5B59D0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Produce buoyancy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842820F7-DAD2-4328-8C48-2F9F3E7E9887}" type="parTrans" cxnId="{2779587A-6510-48C2-8508-C295D60F73BC}">
      <dgm:prSet/>
      <dgm:spPr/>
      <dgm:t>
        <a:bodyPr/>
        <a:lstStyle/>
        <a:p>
          <a:endParaRPr lang="en-US"/>
        </a:p>
      </dgm:t>
    </dgm:pt>
    <dgm:pt modelId="{4BAC9ECD-5664-448E-9034-C7B24B9A334E}" type="sibTrans" cxnId="{2779587A-6510-48C2-8508-C295D60F73BC}">
      <dgm:prSet/>
      <dgm:spPr/>
      <dgm:t>
        <a:bodyPr/>
        <a:lstStyle/>
        <a:p>
          <a:endParaRPr lang="en-US"/>
        </a:p>
      </dgm:t>
    </dgm:pt>
    <dgm:pt modelId="{191C2185-41EB-42B0-B94A-693AE370C4DE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Allow stability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60A47AC4-F304-4D3B-A8C5-F74D7AE19303}" type="parTrans" cxnId="{5F5F80DB-5D19-46E0-BBDB-2555F82A268A}">
      <dgm:prSet/>
      <dgm:spPr/>
      <dgm:t>
        <a:bodyPr/>
        <a:lstStyle/>
        <a:p>
          <a:endParaRPr lang="en-US"/>
        </a:p>
      </dgm:t>
    </dgm:pt>
    <dgm:pt modelId="{9624A80A-A6D7-4CE0-AB04-B389D1C54FEA}" type="sibTrans" cxnId="{5F5F80DB-5D19-46E0-BBDB-2555F82A268A}">
      <dgm:prSet/>
      <dgm:spPr/>
      <dgm:t>
        <a:bodyPr/>
        <a:lstStyle/>
        <a:p>
          <a:endParaRPr lang="en-US"/>
        </a:p>
      </dgm:t>
    </dgm:pt>
    <dgm:pt modelId="{8F788697-5ACA-48CF-B2FD-32A8E21143B1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Resist water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95EADDBB-5930-4D6C-A7F1-F97B65552B18}" type="parTrans" cxnId="{B9D67FA0-5409-4F91-A3D4-00918CA5891E}">
      <dgm:prSet/>
      <dgm:spPr/>
      <dgm:t>
        <a:bodyPr/>
        <a:lstStyle/>
        <a:p>
          <a:endParaRPr lang="en-US"/>
        </a:p>
      </dgm:t>
    </dgm:pt>
    <dgm:pt modelId="{88DA847C-E156-4BA8-AD73-DDDAB3AF4025}" type="sibTrans" cxnId="{B9D67FA0-5409-4F91-A3D4-00918CA5891E}">
      <dgm:prSet/>
      <dgm:spPr/>
      <dgm:t>
        <a:bodyPr/>
        <a:lstStyle/>
        <a:p>
          <a:endParaRPr lang="en-US"/>
        </a:p>
      </dgm:t>
    </dgm:pt>
    <dgm:pt modelId="{0560AC68-3327-46CB-91A0-5570AE4F06D9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Dampen oscillations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4C44ADFC-73E5-4F25-B682-155BA4AB9DCA}" type="parTrans" cxnId="{4A754BC4-94FC-4545-AA44-1D1A7BC2643B}">
      <dgm:prSet/>
      <dgm:spPr/>
      <dgm:t>
        <a:bodyPr/>
        <a:lstStyle/>
        <a:p>
          <a:endParaRPr lang="en-US"/>
        </a:p>
      </dgm:t>
    </dgm:pt>
    <dgm:pt modelId="{CCD069A3-E416-4590-832E-4E5227B1978A}" type="sibTrans" cxnId="{4A754BC4-94FC-4545-AA44-1D1A7BC2643B}">
      <dgm:prSet/>
      <dgm:spPr/>
      <dgm:t>
        <a:bodyPr/>
        <a:lstStyle/>
        <a:p>
          <a:endParaRPr lang="en-US"/>
        </a:p>
      </dgm:t>
    </dgm:pt>
    <dgm:pt modelId="{C3BB57EF-48DB-438A-B937-90A635238E8F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Prevent tip-overs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0DA60B99-3B20-41E9-9DCB-7E46581C4F1E}" type="parTrans" cxnId="{17890A36-D04B-4BA6-90B9-73E6B2434E95}">
      <dgm:prSet/>
      <dgm:spPr/>
      <dgm:t>
        <a:bodyPr/>
        <a:lstStyle/>
        <a:p>
          <a:endParaRPr lang="en-US"/>
        </a:p>
      </dgm:t>
    </dgm:pt>
    <dgm:pt modelId="{63FE6317-B58D-4101-9F8F-DA39CF1AF4BA}" type="sibTrans" cxnId="{17890A36-D04B-4BA6-90B9-73E6B2434E95}">
      <dgm:prSet/>
      <dgm:spPr/>
      <dgm:t>
        <a:bodyPr/>
        <a:lstStyle/>
        <a:p>
          <a:endParaRPr lang="en-US"/>
        </a:p>
      </dgm:t>
    </dgm:pt>
    <dgm:pt modelId="{91E76012-7944-40FA-A1C2-504D787D2797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Increase surface area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47C01308-C653-4697-BE47-84F1A6040955}" type="parTrans" cxnId="{BE68B8E5-09FE-447F-847F-FDD7D3058190}">
      <dgm:prSet/>
      <dgm:spPr/>
      <dgm:t>
        <a:bodyPr/>
        <a:lstStyle/>
        <a:p>
          <a:endParaRPr lang="en-US"/>
        </a:p>
      </dgm:t>
    </dgm:pt>
    <dgm:pt modelId="{B5925BA8-3C3C-4C9B-B96E-90A6B041D729}" type="sibTrans" cxnId="{BE68B8E5-09FE-447F-847F-FDD7D3058190}">
      <dgm:prSet/>
      <dgm:spPr/>
      <dgm:t>
        <a:bodyPr/>
        <a:lstStyle/>
        <a:p>
          <a:endParaRPr lang="en-US"/>
        </a:p>
      </dgm:t>
    </dgm:pt>
    <dgm:pt modelId="{C18D5279-D84C-42B3-A29F-85F32D8455A6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Move in water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8174809E-4A12-49A7-92BB-5938D313D234}" type="parTrans" cxnId="{0BF8793F-F183-4A57-8260-36982A765504}">
      <dgm:prSet/>
      <dgm:spPr/>
      <dgm:t>
        <a:bodyPr/>
        <a:lstStyle/>
        <a:p>
          <a:endParaRPr lang="en-US"/>
        </a:p>
      </dgm:t>
    </dgm:pt>
    <dgm:pt modelId="{1DD1E37B-FFC7-4472-AB94-049489729C9C}" type="sibTrans" cxnId="{0BF8793F-F183-4A57-8260-36982A765504}">
      <dgm:prSet/>
      <dgm:spPr/>
      <dgm:t>
        <a:bodyPr/>
        <a:lstStyle/>
        <a:p>
          <a:endParaRPr lang="en-US"/>
        </a:p>
      </dgm:t>
    </dgm:pt>
    <dgm:pt modelId="{01F78B44-431B-466B-B36E-B70E4082BD70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Rotate turning system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D6395427-C647-4EC0-8E7F-4703FFA4B44D}" type="sibTrans" cxnId="{AD7CDF13-8026-4D2D-9FDB-C2A7A0774ECF}">
      <dgm:prSet/>
      <dgm:spPr/>
      <dgm:t>
        <a:bodyPr/>
        <a:lstStyle/>
        <a:p>
          <a:endParaRPr lang="en-US"/>
        </a:p>
      </dgm:t>
    </dgm:pt>
    <dgm:pt modelId="{B152F32B-2786-478A-AB6F-94E26AE4752B}" type="parTrans" cxnId="{AD7CDF13-8026-4D2D-9FDB-C2A7A0774ECF}">
      <dgm:prSet/>
      <dgm:spPr/>
      <dgm:t>
        <a:bodyPr/>
        <a:lstStyle/>
        <a:p>
          <a:endParaRPr lang="en-US"/>
        </a:p>
      </dgm:t>
    </dgm:pt>
    <dgm:pt modelId="{D42E0547-06ED-47D0-9F6C-CB1EAD6A37E8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Deploy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C0FBB99E-AB20-4A3E-AB86-71A2C2F1EA56}" type="parTrans" cxnId="{A3CD60BC-B8C4-4266-8E9B-C4FEB7776A29}">
      <dgm:prSet/>
      <dgm:spPr/>
      <dgm:t>
        <a:bodyPr/>
        <a:lstStyle/>
        <a:p>
          <a:endParaRPr lang="en-US"/>
        </a:p>
      </dgm:t>
    </dgm:pt>
    <dgm:pt modelId="{8EA4953A-EE83-4EF0-A4B3-91ABD0BFE05D}" type="sibTrans" cxnId="{A3CD60BC-B8C4-4266-8E9B-C4FEB7776A29}">
      <dgm:prSet/>
      <dgm:spPr/>
      <dgm:t>
        <a:bodyPr/>
        <a:lstStyle/>
        <a:p>
          <a:endParaRPr lang="en-US"/>
        </a:p>
      </dgm:t>
    </dgm:pt>
    <dgm:pt modelId="{9A9B9552-0CB8-43C8-8B36-55943E21B099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Retract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D84DA59E-E0F1-49AA-949C-5F6045463441}" type="parTrans" cxnId="{F86134CF-9754-425F-A87A-F25061DAE278}">
      <dgm:prSet/>
      <dgm:spPr/>
      <dgm:t>
        <a:bodyPr/>
        <a:lstStyle/>
        <a:p>
          <a:endParaRPr lang="en-US"/>
        </a:p>
      </dgm:t>
    </dgm:pt>
    <dgm:pt modelId="{C6953770-687C-4892-ADFF-3E9974444301}" type="sibTrans" cxnId="{F86134CF-9754-425F-A87A-F25061DAE278}">
      <dgm:prSet/>
      <dgm:spPr/>
      <dgm:t>
        <a:bodyPr/>
        <a:lstStyle/>
        <a:p>
          <a:endParaRPr lang="en-US"/>
        </a:p>
      </dgm:t>
    </dgm:pt>
    <dgm:pt modelId="{A55FBFD9-062B-4A42-BDEE-988777822A77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Deploy turning system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BE8EFEAB-2B6E-48A9-9677-C6D06254FBCD}" type="parTrans" cxnId="{30E364E7-B47A-4491-894A-59AC7EF91A06}">
      <dgm:prSet/>
      <dgm:spPr/>
      <dgm:t>
        <a:bodyPr/>
        <a:lstStyle/>
        <a:p>
          <a:endParaRPr lang="en-US"/>
        </a:p>
      </dgm:t>
    </dgm:pt>
    <dgm:pt modelId="{59E48ECF-3674-434A-A21C-EB7CD120A9A1}" type="sibTrans" cxnId="{30E364E7-B47A-4491-894A-59AC7EF91A06}">
      <dgm:prSet/>
      <dgm:spPr/>
      <dgm:t>
        <a:bodyPr/>
        <a:lstStyle/>
        <a:p>
          <a:endParaRPr lang="en-US"/>
        </a:p>
      </dgm:t>
    </dgm:pt>
    <dgm:pt modelId="{4147377D-BCC1-4A74-BD7A-599DADCA7F53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Deploy propulsion system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CA2A1B8B-10FE-4EDF-A126-A25C34D2F02F}" type="parTrans" cxnId="{A8F102C0-BE25-45E5-90BC-091DC381895C}">
      <dgm:prSet/>
      <dgm:spPr/>
      <dgm:t>
        <a:bodyPr/>
        <a:lstStyle/>
        <a:p>
          <a:endParaRPr lang="en-US"/>
        </a:p>
      </dgm:t>
    </dgm:pt>
    <dgm:pt modelId="{CCD9399A-DDEA-47A7-ACF7-92448B872799}" type="sibTrans" cxnId="{A8F102C0-BE25-45E5-90BC-091DC381895C}">
      <dgm:prSet/>
      <dgm:spPr/>
      <dgm:t>
        <a:bodyPr/>
        <a:lstStyle/>
        <a:p>
          <a:endParaRPr lang="en-US"/>
        </a:p>
      </dgm:t>
    </dgm:pt>
    <dgm:pt modelId="{76B419A3-9B57-410A-BC60-2E092B6DD76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</a:rPr>
            <a:t>Deploy floatation system</a:t>
          </a:r>
          <a:endParaRPr lang="en-US" b="1" dirty="0">
            <a:solidFill>
              <a:schemeClr val="bg1"/>
            </a:solidFill>
            <a:effectLst/>
          </a:endParaRPr>
        </a:p>
      </dgm:t>
    </dgm:pt>
    <dgm:pt modelId="{4FAFAC16-D4D2-4447-921E-D8E2DE5E7176}" type="parTrans" cxnId="{A8455D56-5AD4-4FA1-8792-98D72139F374}">
      <dgm:prSet/>
      <dgm:spPr/>
      <dgm:t>
        <a:bodyPr/>
        <a:lstStyle/>
        <a:p>
          <a:endParaRPr lang="en-US"/>
        </a:p>
      </dgm:t>
    </dgm:pt>
    <dgm:pt modelId="{6BF27844-DDF4-40CF-9C7D-C7D7F9F9BA4F}" type="sibTrans" cxnId="{A8455D56-5AD4-4FA1-8792-98D72139F374}">
      <dgm:prSet/>
      <dgm:spPr/>
      <dgm:t>
        <a:bodyPr/>
        <a:lstStyle/>
        <a:p>
          <a:endParaRPr lang="en-US"/>
        </a:p>
      </dgm:t>
    </dgm:pt>
    <dgm:pt modelId="{73640B8E-FFAD-4B28-964D-E50A54C761C6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Retract turning system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FFD45607-BFD4-4357-AB40-5940F55D8C46}" type="parTrans" cxnId="{331FE130-C2E8-47E5-855C-04965C1E1267}">
      <dgm:prSet/>
      <dgm:spPr/>
      <dgm:t>
        <a:bodyPr/>
        <a:lstStyle/>
        <a:p>
          <a:endParaRPr lang="en-US"/>
        </a:p>
      </dgm:t>
    </dgm:pt>
    <dgm:pt modelId="{E857B73F-892B-4A5E-9A28-233E1B9EA676}" type="sibTrans" cxnId="{331FE130-C2E8-47E5-855C-04965C1E1267}">
      <dgm:prSet/>
      <dgm:spPr/>
      <dgm:t>
        <a:bodyPr/>
        <a:lstStyle/>
        <a:p>
          <a:endParaRPr lang="en-US"/>
        </a:p>
      </dgm:t>
    </dgm:pt>
    <dgm:pt modelId="{277C0486-4962-4497-BF55-611068F131B7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Retract propulsion system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57B10F87-6A0F-4575-8E36-2C8F3098BC2B}" type="parTrans" cxnId="{281BA418-FC53-46F7-B725-3FC3095E02C6}">
      <dgm:prSet/>
      <dgm:spPr/>
      <dgm:t>
        <a:bodyPr/>
        <a:lstStyle/>
        <a:p>
          <a:endParaRPr lang="en-US"/>
        </a:p>
      </dgm:t>
    </dgm:pt>
    <dgm:pt modelId="{641165A3-57DE-46AD-A257-D8E18BD431BE}" type="sibTrans" cxnId="{281BA418-FC53-46F7-B725-3FC3095E02C6}">
      <dgm:prSet/>
      <dgm:spPr/>
      <dgm:t>
        <a:bodyPr/>
        <a:lstStyle/>
        <a:p>
          <a:endParaRPr lang="en-US"/>
        </a:p>
      </dgm:t>
    </dgm:pt>
    <dgm:pt modelId="{FCD38544-13C9-46F1-B3B3-1DD5E48A30C7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Retract flotation system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418434AF-CEA5-4FA6-AE31-8E4AC1F84E92}" type="parTrans" cxnId="{50F57255-FEC8-4B8F-8F7E-E9539D257E71}">
      <dgm:prSet/>
      <dgm:spPr/>
      <dgm:t>
        <a:bodyPr/>
        <a:lstStyle/>
        <a:p>
          <a:endParaRPr lang="en-US"/>
        </a:p>
      </dgm:t>
    </dgm:pt>
    <dgm:pt modelId="{DF3EAA61-BEC7-4205-8C38-ABA9A6243420}" type="sibTrans" cxnId="{50F57255-FEC8-4B8F-8F7E-E9539D257E71}">
      <dgm:prSet/>
      <dgm:spPr/>
      <dgm:t>
        <a:bodyPr/>
        <a:lstStyle/>
        <a:p>
          <a:endParaRPr lang="en-US"/>
        </a:p>
      </dgm:t>
    </dgm:pt>
    <dgm:pt modelId="{54856945-CC8F-4815-ACEE-69EE8DCDCF12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effectLst/>
            </a:rPr>
            <a:t>Propel forward</a:t>
          </a:r>
          <a:endParaRPr lang="en-US" sz="1200" b="1" dirty="0">
            <a:solidFill>
              <a:schemeClr val="bg1"/>
            </a:solidFill>
            <a:effectLst/>
          </a:endParaRPr>
        </a:p>
      </dgm:t>
    </dgm:pt>
    <dgm:pt modelId="{37413A86-5E38-4F05-BE3F-ECF6897BC55C}" type="parTrans" cxnId="{908F932A-2837-4224-8DFD-AFE1853453DC}">
      <dgm:prSet/>
      <dgm:spPr/>
      <dgm:t>
        <a:bodyPr/>
        <a:lstStyle/>
        <a:p>
          <a:endParaRPr lang="en-US"/>
        </a:p>
      </dgm:t>
    </dgm:pt>
    <dgm:pt modelId="{CD280B1C-E38D-4B1D-8856-4EDE773B456E}" type="sibTrans" cxnId="{908F932A-2837-4224-8DFD-AFE1853453DC}">
      <dgm:prSet/>
      <dgm:spPr/>
      <dgm:t>
        <a:bodyPr/>
        <a:lstStyle/>
        <a:p>
          <a:endParaRPr lang="en-US"/>
        </a:p>
      </dgm:t>
    </dgm:pt>
    <dgm:pt modelId="{B354CEFF-A9BF-490C-9717-41975CA9B10C}" type="pres">
      <dgm:prSet presAssocID="{E7A12898-44DC-41B5-B9F8-343B28781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C18C21-877D-4503-BF28-37F57D8CE059}" type="pres">
      <dgm:prSet presAssocID="{AF41DD09-95DF-4AD0-91D9-18DED8302918}" presName="hierRoot1" presStyleCnt="0">
        <dgm:presLayoutVars>
          <dgm:hierBranch val="init"/>
        </dgm:presLayoutVars>
      </dgm:prSet>
      <dgm:spPr/>
    </dgm:pt>
    <dgm:pt modelId="{CC4752FD-AE8C-4FCB-9225-E724EA33DC8C}" type="pres">
      <dgm:prSet presAssocID="{AF41DD09-95DF-4AD0-91D9-18DED8302918}" presName="rootComposite1" presStyleCnt="0"/>
      <dgm:spPr/>
    </dgm:pt>
    <dgm:pt modelId="{C4304D35-7441-4391-9B83-7E8AF680E430}" type="pres">
      <dgm:prSet presAssocID="{AF41DD09-95DF-4AD0-91D9-18DED830291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99627A-67C0-49CC-98B5-19570A3CB843}" type="pres">
      <dgm:prSet presAssocID="{AF41DD09-95DF-4AD0-91D9-18DED830291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DA61969-1DAA-4521-8FB1-976980F9D12C}" type="pres">
      <dgm:prSet presAssocID="{AF41DD09-95DF-4AD0-91D9-18DED8302918}" presName="hierChild2" presStyleCnt="0"/>
      <dgm:spPr/>
    </dgm:pt>
    <dgm:pt modelId="{35552F48-8771-4AF5-97AD-528976BFF1C5}" type="pres">
      <dgm:prSet presAssocID="{621724C9-A146-47CD-B9D5-1DD5484AAF43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E67BB68-9FDD-45AB-B516-32A341D5BD04}" type="pres">
      <dgm:prSet presAssocID="{A8CBF591-6D33-46F2-B8C8-262D3E7A7A7B}" presName="hierRoot2" presStyleCnt="0">
        <dgm:presLayoutVars>
          <dgm:hierBranch val="init"/>
        </dgm:presLayoutVars>
      </dgm:prSet>
      <dgm:spPr/>
    </dgm:pt>
    <dgm:pt modelId="{359F41CD-9B86-4575-AB03-6B4AE47F8DBD}" type="pres">
      <dgm:prSet presAssocID="{A8CBF591-6D33-46F2-B8C8-262D3E7A7A7B}" presName="rootComposite" presStyleCnt="0"/>
      <dgm:spPr/>
    </dgm:pt>
    <dgm:pt modelId="{C8958A00-AFC5-471B-804F-934C7F4B5178}" type="pres">
      <dgm:prSet presAssocID="{A8CBF591-6D33-46F2-B8C8-262D3E7A7A7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33D4E4-854D-4335-A321-7213183F03C8}" type="pres">
      <dgm:prSet presAssocID="{A8CBF591-6D33-46F2-B8C8-262D3E7A7A7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E625040-371A-4802-8E44-AA526CF980F8}" type="pres">
      <dgm:prSet presAssocID="{A8CBF591-6D33-46F2-B8C8-262D3E7A7A7B}" presName="hierChild4" presStyleCnt="0"/>
      <dgm:spPr/>
    </dgm:pt>
    <dgm:pt modelId="{1A9FD3F0-0091-444F-AA5F-D2AE7287ED01}" type="pres">
      <dgm:prSet presAssocID="{842820F7-DAD2-4328-8C48-2F9F3E7E9887}" presName="Name37" presStyleLbl="parChTrans1D3" presStyleIdx="0" presStyleCnt="8"/>
      <dgm:spPr/>
      <dgm:t>
        <a:bodyPr/>
        <a:lstStyle/>
        <a:p>
          <a:endParaRPr lang="en-US"/>
        </a:p>
      </dgm:t>
    </dgm:pt>
    <dgm:pt modelId="{9FC17F63-8E34-4452-9FE7-C4F1B9C86F10}" type="pres">
      <dgm:prSet presAssocID="{0E23D196-AFEA-4150-998C-02418D5B59D0}" presName="hierRoot2" presStyleCnt="0">
        <dgm:presLayoutVars>
          <dgm:hierBranch val="init"/>
        </dgm:presLayoutVars>
      </dgm:prSet>
      <dgm:spPr/>
    </dgm:pt>
    <dgm:pt modelId="{A3E9A02C-E8BE-4587-BD98-6B57F8550CB2}" type="pres">
      <dgm:prSet presAssocID="{0E23D196-AFEA-4150-998C-02418D5B59D0}" presName="rootComposite" presStyleCnt="0"/>
      <dgm:spPr/>
    </dgm:pt>
    <dgm:pt modelId="{C98D6251-4097-471A-A288-3FDCA541ACFD}" type="pres">
      <dgm:prSet presAssocID="{0E23D196-AFEA-4150-998C-02418D5B59D0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7A821-3D28-4C4E-B34D-949F97A66BB2}" type="pres">
      <dgm:prSet presAssocID="{0E23D196-AFEA-4150-998C-02418D5B59D0}" presName="rootConnector" presStyleLbl="node3" presStyleIdx="0" presStyleCnt="8"/>
      <dgm:spPr/>
      <dgm:t>
        <a:bodyPr/>
        <a:lstStyle/>
        <a:p>
          <a:endParaRPr lang="en-US"/>
        </a:p>
      </dgm:t>
    </dgm:pt>
    <dgm:pt modelId="{F6B29E3E-CA96-4A2F-ACA6-4C6C26E794F3}" type="pres">
      <dgm:prSet presAssocID="{0E23D196-AFEA-4150-998C-02418D5B59D0}" presName="hierChild4" presStyleCnt="0"/>
      <dgm:spPr/>
    </dgm:pt>
    <dgm:pt modelId="{DB683417-6187-4C1C-9BAE-008B5E6958AA}" type="pres">
      <dgm:prSet presAssocID="{47C01308-C653-4697-BE47-84F1A6040955}" presName="Name37" presStyleLbl="parChTrans1D4" presStyleIdx="0" presStyleCnt="9"/>
      <dgm:spPr/>
      <dgm:t>
        <a:bodyPr/>
        <a:lstStyle/>
        <a:p>
          <a:endParaRPr lang="en-US"/>
        </a:p>
      </dgm:t>
    </dgm:pt>
    <dgm:pt modelId="{183037BE-2E65-443D-AA86-F0F718A7BA80}" type="pres">
      <dgm:prSet presAssocID="{91E76012-7944-40FA-A1C2-504D787D2797}" presName="hierRoot2" presStyleCnt="0">
        <dgm:presLayoutVars>
          <dgm:hierBranch val="init"/>
        </dgm:presLayoutVars>
      </dgm:prSet>
      <dgm:spPr/>
    </dgm:pt>
    <dgm:pt modelId="{7D20F956-4296-4A87-AED1-84BAB428DB5C}" type="pres">
      <dgm:prSet presAssocID="{91E76012-7944-40FA-A1C2-504D787D2797}" presName="rootComposite" presStyleCnt="0"/>
      <dgm:spPr/>
    </dgm:pt>
    <dgm:pt modelId="{2EC3038F-C81C-42F2-B72E-938DC8D79E1D}" type="pres">
      <dgm:prSet presAssocID="{91E76012-7944-40FA-A1C2-504D787D2797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9FDC1C-7DA8-401F-83EC-6A890B72E41D}" type="pres">
      <dgm:prSet presAssocID="{91E76012-7944-40FA-A1C2-504D787D2797}" presName="rootConnector" presStyleLbl="node4" presStyleIdx="0" presStyleCnt="9"/>
      <dgm:spPr/>
      <dgm:t>
        <a:bodyPr/>
        <a:lstStyle/>
        <a:p>
          <a:endParaRPr lang="en-US"/>
        </a:p>
      </dgm:t>
    </dgm:pt>
    <dgm:pt modelId="{7FF44517-32E7-4D4E-B9FA-5C7E8231E354}" type="pres">
      <dgm:prSet presAssocID="{91E76012-7944-40FA-A1C2-504D787D2797}" presName="hierChild4" presStyleCnt="0"/>
      <dgm:spPr/>
    </dgm:pt>
    <dgm:pt modelId="{2DF2AF59-8471-404A-9C4D-62E8F3D12BA0}" type="pres">
      <dgm:prSet presAssocID="{91E76012-7944-40FA-A1C2-504D787D2797}" presName="hierChild5" presStyleCnt="0"/>
      <dgm:spPr/>
    </dgm:pt>
    <dgm:pt modelId="{D9FA6B98-7637-4357-8C95-D2B3238692B4}" type="pres">
      <dgm:prSet presAssocID="{0E23D196-AFEA-4150-998C-02418D5B59D0}" presName="hierChild5" presStyleCnt="0"/>
      <dgm:spPr/>
    </dgm:pt>
    <dgm:pt modelId="{3C82A4E5-3360-426B-88A0-08458A96F4DF}" type="pres">
      <dgm:prSet presAssocID="{60A47AC4-F304-4D3B-A8C5-F74D7AE19303}" presName="Name37" presStyleLbl="parChTrans1D3" presStyleIdx="1" presStyleCnt="8"/>
      <dgm:spPr/>
      <dgm:t>
        <a:bodyPr/>
        <a:lstStyle/>
        <a:p>
          <a:endParaRPr lang="en-US"/>
        </a:p>
      </dgm:t>
    </dgm:pt>
    <dgm:pt modelId="{6FD3046F-DF83-4A21-9519-3295D4342394}" type="pres">
      <dgm:prSet presAssocID="{191C2185-41EB-42B0-B94A-693AE370C4DE}" presName="hierRoot2" presStyleCnt="0">
        <dgm:presLayoutVars>
          <dgm:hierBranch val="init"/>
        </dgm:presLayoutVars>
      </dgm:prSet>
      <dgm:spPr/>
    </dgm:pt>
    <dgm:pt modelId="{BE225E61-7FDF-477C-8B55-6A04153D8142}" type="pres">
      <dgm:prSet presAssocID="{191C2185-41EB-42B0-B94A-693AE370C4DE}" presName="rootComposite" presStyleCnt="0"/>
      <dgm:spPr/>
    </dgm:pt>
    <dgm:pt modelId="{CAA0C469-C31F-4F97-9882-A8C09B0299D0}" type="pres">
      <dgm:prSet presAssocID="{191C2185-41EB-42B0-B94A-693AE370C4DE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79A538-CE0E-4F6F-BA77-4A5EA171BE62}" type="pres">
      <dgm:prSet presAssocID="{191C2185-41EB-42B0-B94A-693AE370C4DE}" presName="rootConnector" presStyleLbl="node3" presStyleIdx="1" presStyleCnt="8"/>
      <dgm:spPr/>
      <dgm:t>
        <a:bodyPr/>
        <a:lstStyle/>
        <a:p>
          <a:endParaRPr lang="en-US"/>
        </a:p>
      </dgm:t>
    </dgm:pt>
    <dgm:pt modelId="{CB916346-FF60-4C45-9F3E-EA3369D8BAD9}" type="pres">
      <dgm:prSet presAssocID="{191C2185-41EB-42B0-B94A-693AE370C4DE}" presName="hierChild4" presStyleCnt="0"/>
      <dgm:spPr/>
    </dgm:pt>
    <dgm:pt modelId="{FACC7F18-6A5E-491D-ABF4-89513BB3A0D3}" type="pres">
      <dgm:prSet presAssocID="{4C44ADFC-73E5-4F25-B682-155BA4AB9DCA}" presName="Name37" presStyleLbl="parChTrans1D4" presStyleIdx="1" presStyleCnt="9"/>
      <dgm:spPr/>
      <dgm:t>
        <a:bodyPr/>
        <a:lstStyle/>
        <a:p>
          <a:endParaRPr lang="en-US"/>
        </a:p>
      </dgm:t>
    </dgm:pt>
    <dgm:pt modelId="{E2A08BBC-E6F7-4036-847B-8B49C6E2491B}" type="pres">
      <dgm:prSet presAssocID="{0560AC68-3327-46CB-91A0-5570AE4F06D9}" presName="hierRoot2" presStyleCnt="0">
        <dgm:presLayoutVars>
          <dgm:hierBranch val="init"/>
        </dgm:presLayoutVars>
      </dgm:prSet>
      <dgm:spPr/>
    </dgm:pt>
    <dgm:pt modelId="{842409F6-33D4-415A-A4AE-30C2A717350C}" type="pres">
      <dgm:prSet presAssocID="{0560AC68-3327-46CB-91A0-5570AE4F06D9}" presName="rootComposite" presStyleCnt="0"/>
      <dgm:spPr/>
    </dgm:pt>
    <dgm:pt modelId="{B2E67E9A-90D7-4F2C-B38B-A38BF4B2E2BD}" type="pres">
      <dgm:prSet presAssocID="{0560AC68-3327-46CB-91A0-5570AE4F06D9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1298D9-17CA-4A30-B1B9-AC3FBB751EB4}" type="pres">
      <dgm:prSet presAssocID="{0560AC68-3327-46CB-91A0-5570AE4F06D9}" presName="rootConnector" presStyleLbl="node4" presStyleIdx="1" presStyleCnt="9"/>
      <dgm:spPr/>
      <dgm:t>
        <a:bodyPr/>
        <a:lstStyle/>
        <a:p>
          <a:endParaRPr lang="en-US"/>
        </a:p>
      </dgm:t>
    </dgm:pt>
    <dgm:pt modelId="{E9B040E9-7037-4A0E-9589-647B5789F184}" type="pres">
      <dgm:prSet presAssocID="{0560AC68-3327-46CB-91A0-5570AE4F06D9}" presName="hierChild4" presStyleCnt="0"/>
      <dgm:spPr/>
    </dgm:pt>
    <dgm:pt modelId="{70FAB950-F9C6-4785-99A3-289CA4FF37D9}" type="pres">
      <dgm:prSet presAssocID="{0560AC68-3327-46CB-91A0-5570AE4F06D9}" presName="hierChild5" presStyleCnt="0"/>
      <dgm:spPr/>
    </dgm:pt>
    <dgm:pt modelId="{21D91827-2E82-4374-8BFB-3F77936F6FE0}" type="pres">
      <dgm:prSet presAssocID="{0DA60B99-3B20-41E9-9DCB-7E46581C4F1E}" presName="Name37" presStyleLbl="parChTrans1D4" presStyleIdx="2" presStyleCnt="9"/>
      <dgm:spPr/>
      <dgm:t>
        <a:bodyPr/>
        <a:lstStyle/>
        <a:p>
          <a:endParaRPr lang="en-US"/>
        </a:p>
      </dgm:t>
    </dgm:pt>
    <dgm:pt modelId="{7A961255-F548-402B-9125-83DE93A5001D}" type="pres">
      <dgm:prSet presAssocID="{C3BB57EF-48DB-438A-B937-90A635238E8F}" presName="hierRoot2" presStyleCnt="0">
        <dgm:presLayoutVars>
          <dgm:hierBranch val="init"/>
        </dgm:presLayoutVars>
      </dgm:prSet>
      <dgm:spPr/>
    </dgm:pt>
    <dgm:pt modelId="{721944E4-A7FF-496C-B015-28A51FB53EF0}" type="pres">
      <dgm:prSet presAssocID="{C3BB57EF-48DB-438A-B937-90A635238E8F}" presName="rootComposite" presStyleCnt="0"/>
      <dgm:spPr/>
    </dgm:pt>
    <dgm:pt modelId="{8E8C52CA-33BC-405F-B611-1049700C5CFC}" type="pres">
      <dgm:prSet presAssocID="{C3BB57EF-48DB-438A-B937-90A635238E8F}" presName="rootText" presStyleLbl="node4" presStyleIdx="2" presStyleCnt="9" custLinFactNeighborX="1183" custLinFactNeighborY="7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CA4984-3B05-4FB8-9B27-919F45CB11ED}" type="pres">
      <dgm:prSet presAssocID="{C3BB57EF-48DB-438A-B937-90A635238E8F}" presName="rootConnector" presStyleLbl="node4" presStyleIdx="2" presStyleCnt="9"/>
      <dgm:spPr/>
      <dgm:t>
        <a:bodyPr/>
        <a:lstStyle/>
        <a:p>
          <a:endParaRPr lang="en-US"/>
        </a:p>
      </dgm:t>
    </dgm:pt>
    <dgm:pt modelId="{8F4BB437-C3EE-486E-8C2E-1FC1656BE63C}" type="pres">
      <dgm:prSet presAssocID="{C3BB57EF-48DB-438A-B937-90A635238E8F}" presName="hierChild4" presStyleCnt="0"/>
      <dgm:spPr/>
    </dgm:pt>
    <dgm:pt modelId="{B5BE8F63-7C59-4F2B-BFCE-A95352807E50}" type="pres">
      <dgm:prSet presAssocID="{C3BB57EF-48DB-438A-B937-90A635238E8F}" presName="hierChild5" presStyleCnt="0"/>
      <dgm:spPr/>
    </dgm:pt>
    <dgm:pt modelId="{80A40253-0DA9-43CA-8A1F-9FD88F317C3C}" type="pres">
      <dgm:prSet presAssocID="{191C2185-41EB-42B0-B94A-693AE370C4DE}" presName="hierChild5" presStyleCnt="0"/>
      <dgm:spPr/>
    </dgm:pt>
    <dgm:pt modelId="{8CC78643-9C65-4447-AEF7-733909BFC14D}" type="pres">
      <dgm:prSet presAssocID="{95EADDBB-5930-4D6C-A7F1-F97B65552B18}" presName="Name37" presStyleLbl="parChTrans1D3" presStyleIdx="2" presStyleCnt="8"/>
      <dgm:spPr/>
      <dgm:t>
        <a:bodyPr/>
        <a:lstStyle/>
        <a:p>
          <a:endParaRPr lang="en-US"/>
        </a:p>
      </dgm:t>
    </dgm:pt>
    <dgm:pt modelId="{BD64616A-ED5E-4CAA-8247-0D77FEB4BE81}" type="pres">
      <dgm:prSet presAssocID="{8F788697-5ACA-48CF-B2FD-32A8E21143B1}" presName="hierRoot2" presStyleCnt="0">
        <dgm:presLayoutVars>
          <dgm:hierBranch val="init"/>
        </dgm:presLayoutVars>
      </dgm:prSet>
      <dgm:spPr/>
    </dgm:pt>
    <dgm:pt modelId="{59B94AA8-3392-4CB5-A528-C21AADF830AD}" type="pres">
      <dgm:prSet presAssocID="{8F788697-5ACA-48CF-B2FD-32A8E21143B1}" presName="rootComposite" presStyleCnt="0"/>
      <dgm:spPr/>
    </dgm:pt>
    <dgm:pt modelId="{FE393EC1-5AA0-4AF8-8AFB-EA93A76B87B0}" type="pres">
      <dgm:prSet presAssocID="{8F788697-5ACA-48CF-B2FD-32A8E21143B1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C7D2F9-27FD-4470-B055-E3D7D818FC32}" type="pres">
      <dgm:prSet presAssocID="{8F788697-5ACA-48CF-B2FD-32A8E21143B1}" presName="rootConnector" presStyleLbl="node3" presStyleIdx="2" presStyleCnt="8"/>
      <dgm:spPr/>
      <dgm:t>
        <a:bodyPr/>
        <a:lstStyle/>
        <a:p>
          <a:endParaRPr lang="en-US"/>
        </a:p>
      </dgm:t>
    </dgm:pt>
    <dgm:pt modelId="{D87446F4-57C6-4DE1-B6D1-B5A8946717A9}" type="pres">
      <dgm:prSet presAssocID="{8F788697-5ACA-48CF-B2FD-32A8E21143B1}" presName="hierChild4" presStyleCnt="0"/>
      <dgm:spPr/>
    </dgm:pt>
    <dgm:pt modelId="{9D3014F4-27AB-47E4-AE05-3854FB35A555}" type="pres">
      <dgm:prSet presAssocID="{8F788697-5ACA-48CF-B2FD-32A8E21143B1}" presName="hierChild5" presStyleCnt="0"/>
      <dgm:spPr/>
    </dgm:pt>
    <dgm:pt modelId="{EE856AE2-33CB-4393-9BAC-D0D28F23C6E5}" type="pres">
      <dgm:prSet presAssocID="{A8CBF591-6D33-46F2-B8C8-262D3E7A7A7B}" presName="hierChild5" presStyleCnt="0"/>
      <dgm:spPr/>
    </dgm:pt>
    <dgm:pt modelId="{809E11DF-B0E7-4AAF-8401-F7C6FEF990B6}" type="pres">
      <dgm:prSet presAssocID="{23790FB7-935A-4BAE-B36C-B800AFF53EF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5B511DC-28C4-4585-839A-6848CBF9F0D1}" type="pres">
      <dgm:prSet presAssocID="{B881144B-4D7C-40A7-B7C8-2D76BE8E0086}" presName="hierRoot2" presStyleCnt="0">
        <dgm:presLayoutVars>
          <dgm:hierBranch val="init"/>
        </dgm:presLayoutVars>
      </dgm:prSet>
      <dgm:spPr/>
    </dgm:pt>
    <dgm:pt modelId="{29B33049-6E40-4BEC-AD2E-7FAFDD7C22E9}" type="pres">
      <dgm:prSet presAssocID="{B881144B-4D7C-40A7-B7C8-2D76BE8E0086}" presName="rootComposite" presStyleCnt="0"/>
      <dgm:spPr/>
    </dgm:pt>
    <dgm:pt modelId="{063BF4A1-0FE8-4D6F-AEDB-03E48A829CF1}" type="pres">
      <dgm:prSet presAssocID="{B881144B-4D7C-40A7-B7C8-2D76BE8E008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173FA0-8C19-4575-830B-8E8A14099270}" type="pres">
      <dgm:prSet presAssocID="{B881144B-4D7C-40A7-B7C8-2D76BE8E0086}" presName="rootConnector" presStyleLbl="node2" presStyleIdx="1" presStyleCnt="4"/>
      <dgm:spPr/>
      <dgm:t>
        <a:bodyPr/>
        <a:lstStyle/>
        <a:p>
          <a:endParaRPr lang="en-US"/>
        </a:p>
      </dgm:t>
    </dgm:pt>
    <dgm:pt modelId="{0B980774-E39E-400F-A6F8-0A8302C359D2}" type="pres">
      <dgm:prSet presAssocID="{B881144B-4D7C-40A7-B7C8-2D76BE8E0086}" presName="hierChild4" presStyleCnt="0"/>
      <dgm:spPr/>
    </dgm:pt>
    <dgm:pt modelId="{ECBC155E-1E8F-41B8-A2F2-AF35911670BB}" type="pres">
      <dgm:prSet presAssocID="{8174809E-4A12-49A7-92BB-5938D313D234}" presName="Name37" presStyleLbl="parChTrans1D3" presStyleIdx="3" presStyleCnt="8"/>
      <dgm:spPr/>
      <dgm:t>
        <a:bodyPr/>
        <a:lstStyle/>
        <a:p>
          <a:endParaRPr lang="en-US"/>
        </a:p>
      </dgm:t>
    </dgm:pt>
    <dgm:pt modelId="{B1B197C6-FF3F-4C80-BFEE-4556ECCAB466}" type="pres">
      <dgm:prSet presAssocID="{C18D5279-D84C-42B3-A29F-85F32D8455A6}" presName="hierRoot2" presStyleCnt="0">
        <dgm:presLayoutVars>
          <dgm:hierBranch val="init"/>
        </dgm:presLayoutVars>
      </dgm:prSet>
      <dgm:spPr/>
    </dgm:pt>
    <dgm:pt modelId="{384E3443-F838-4D80-A68A-B717BBFAC2F2}" type="pres">
      <dgm:prSet presAssocID="{C18D5279-D84C-42B3-A29F-85F32D8455A6}" presName="rootComposite" presStyleCnt="0"/>
      <dgm:spPr/>
    </dgm:pt>
    <dgm:pt modelId="{BEE44BC5-044A-4F95-A55E-B4F7AD0FED5D}" type="pres">
      <dgm:prSet presAssocID="{C18D5279-D84C-42B3-A29F-85F32D8455A6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67160-62E9-477B-B3E9-23F133F6A357}" type="pres">
      <dgm:prSet presAssocID="{C18D5279-D84C-42B3-A29F-85F32D8455A6}" presName="rootConnector" presStyleLbl="node3" presStyleIdx="3" presStyleCnt="8"/>
      <dgm:spPr/>
      <dgm:t>
        <a:bodyPr/>
        <a:lstStyle/>
        <a:p>
          <a:endParaRPr lang="en-US"/>
        </a:p>
      </dgm:t>
    </dgm:pt>
    <dgm:pt modelId="{417A1103-840B-4A70-B24E-874F25919D0B}" type="pres">
      <dgm:prSet presAssocID="{C18D5279-D84C-42B3-A29F-85F32D8455A6}" presName="hierChild4" presStyleCnt="0"/>
      <dgm:spPr/>
    </dgm:pt>
    <dgm:pt modelId="{CED84979-C780-447E-8804-940D441856AF}" type="pres">
      <dgm:prSet presAssocID="{C18D5279-D84C-42B3-A29F-85F32D8455A6}" presName="hierChild5" presStyleCnt="0"/>
      <dgm:spPr/>
    </dgm:pt>
    <dgm:pt modelId="{DA800152-81BB-4D42-833C-E97D66D4A135}" type="pres">
      <dgm:prSet presAssocID="{37413A86-5E38-4F05-BE3F-ECF6897BC55C}" presName="Name37" presStyleLbl="parChTrans1D3" presStyleIdx="4" presStyleCnt="8"/>
      <dgm:spPr/>
      <dgm:t>
        <a:bodyPr/>
        <a:lstStyle/>
        <a:p>
          <a:endParaRPr lang="en-US"/>
        </a:p>
      </dgm:t>
    </dgm:pt>
    <dgm:pt modelId="{C02EAF59-8E07-43EB-A677-DED4A5EA12FC}" type="pres">
      <dgm:prSet presAssocID="{54856945-CC8F-4815-ACEE-69EE8DCDCF12}" presName="hierRoot2" presStyleCnt="0">
        <dgm:presLayoutVars>
          <dgm:hierBranch val="init"/>
        </dgm:presLayoutVars>
      </dgm:prSet>
      <dgm:spPr/>
    </dgm:pt>
    <dgm:pt modelId="{932B4E64-E0EA-4760-965B-D6F82D28010D}" type="pres">
      <dgm:prSet presAssocID="{54856945-CC8F-4815-ACEE-69EE8DCDCF12}" presName="rootComposite" presStyleCnt="0"/>
      <dgm:spPr/>
    </dgm:pt>
    <dgm:pt modelId="{CE2FC215-A460-4775-BBAB-1A4974BE4DFA}" type="pres">
      <dgm:prSet presAssocID="{54856945-CC8F-4815-ACEE-69EE8DCDCF12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5AAEC8-5384-49FB-A8D5-F08B5010B796}" type="pres">
      <dgm:prSet presAssocID="{54856945-CC8F-4815-ACEE-69EE8DCDCF12}" presName="rootConnector" presStyleLbl="node3" presStyleIdx="4" presStyleCnt="8"/>
      <dgm:spPr/>
      <dgm:t>
        <a:bodyPr/>
        <a:lstStyle/>
        <a:p>
          <a:endParaRPr lang="en-US"/>
        </a:p>
      </dgm:t>
    </dgm:pt>
    <dgm:pt modelId="{47521A2E-D7D4-465A-BE15-B6E2E40E6D00}" type="pres">
      <dgm:prSet presAssocID="{54856945-CC8F-4815-ACEE-69EE8DCDCF12}" presName="hierChild4" presStyleCnt="0"/>
      <dgm:spPr/>
    </dgm:pt>
    <dgm:pt modelId="{986B06F9-B6D3-4898-9DDA-D1A4FC5E1E97}" type="pres">
      <dgm:prSet presAssocID="{54856945-CC8F-4815-ACEE-69EE8DCDCF12}" presName="hierChild5" presStyleCnt="0"/>
      <dgm:spPr/>
    </dgm:pt>
    <dgm:pt modelId="{D56D77F8-3A38-43EE-992E-D850E2A47AE8}" type="pres">
      <dgm:prSet presAssocID="{B881144B-4D7C-40A7-B7C8-2D76BE8E0086}" presName="hierChild5" presStyleCnt="0"/>
      <dgm:spPr/>
    </dgm:pt>
    <dgm:pt modelId="{400D73A6-8AB7-4509-8969-2B99080880BC}" type="pres">
      <dgm:prSet presAssocID="{C3410962-50E2-41E1-AB17-3E8BD9E26C2F}" presName="Name37" presStyleLbl="parChTrans1D2" presStyleIdx="2" presStyleCnt="4"/>
      <dgm:spPr/>
      <dgm:t>
        <a:bodyPr/>
        <a:lstStyle/>
        <a:p>
          <a:endParaRPr lang="en-US"/>
        </a:p>
      </dgm:t>
    </dgm:pt>
    <dgm:pt modelId="{B29171D6-64B6-4ADF-8752-96F16430376E}" type="pres">
      <dgm:prSet presAssocID="{9253B4E7-5FA8-451F-A0B8-4350E73D1B59}" presName="hierRoot2" presStyleCnt="0">
        <dgm:presLayoutVars>
          <dgm:hierBranch val="init"/>
        </dgm:presLayoutVars>
      </dgm:prSet>
      <dgm:spPr/>
    </dgm:pt>
    <dgm:pt modelId="{FA695658-7E5C-4F0D-A9CB-7FC2B31C523A}" type="pres">
      <dgm:prSet presAssocID="{9253B4E7-5FA8-451F-A0B8-4350E73D1B59}" presName="rootComposite" presStyleCnt="0"/>
      <dgm:spPr/>
    </dgm:pt>
    <dgm:pt modelId="{2CB9DE27-E712-4079-872E-24E12D9FE07C}" type="pres">
      <dgm:prSet presAssocID="{9253B4E7-5FA8-451F-A0B8-4350E73D1B5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3A55D-ADA0-43D2-BF3E-5BFDD00E1E2C}" type="pres">
      <dgm:prSet presAssocID="{9253B4E7-5FA8-451F-A0B8-4350E73D1B59}" presName="rootConnector" presStyleLbl="node2" presStyleIdx="2" presStyleCnt="4"/>
      <dgm:spPr/>
      <dgm:t>
        <a:bodyPr/>
        <a:lstStyle/>
        <a:p>
          <a:endParaRPr lang="en-US"/>
        </a:p>
      </dgm:t>
    </dgm:pt>
    <dgm:pt modelId="{24852455-BC8E-4732-852B-0D84D3CC611F}" type="pres">
      <dgm:prSet presAssocID="{9253B4E7-5FA8-451F-A0B8-4350E73D1B59}" presName="hierChild4" presStyleCnt="0"/>
      <dgm:spPr/>
    </dgm:pt>
    <dgm:pt modelId="{27DFDC55-0774-472F-810F-EE57AB342F02}" type="pres">
      <dgm:prSet presAssocID="{B152F32B-2786-478A-AB6F-94E26AE4752B}" presName="Name37" presStyleLbl="parChTrans1D3" presStyleIdx="5" presStyleCnt="8"/>
      <dgm:spPr/>
      <dgm:t>
        <a:bodyPr/>
        <a:lstStyle/>
        <a:p>
          <a:endParaRPr lang="en-US"/>
        </a:p>
      </dgm:t>
    </dgm:pt>
    <dgm:pt modelId="{47AA43DB-7176-49B5-8BA8-7A16E8C28706}" type="pres">
      <dgm:prSet presAssocID="{01F78B44-431B-466B-B36E-B70E4082BD70}" presName="hierRoot2" presStyleCnt="0">
        <dgm:presLayoutVars>
          <dgm:hierBranch val="init"/>
        </dgm:presLayoutVars>
      </dgm:prSet>
      <dgm:spPr/>
    </dgm:pt>
    <dgm:pt modelId="{D7BF67A0-61AB-40DE-A66F-4C3A2BA60D22}" type="pres">
      <dgm:prSet presAssocID="{01F78B44-431B-466B-B36E-B70E4082BD70}" presName="rootComposite" presStyleCnt="0"/>
      <dgm:spPr/>
    </dgm:pt>
    <dgm:pt modelId="{18477D8F-1944-4C0D-82F9-8CFCAB48C724}" type="pres">
      <dgm:prSet presAssocID="{01F78B44-431B-466B-B36E-B70E4082BD70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7B353F-47F9-4B5E-B61E-AB8FDA65F0B8}" type="pres">
      <dgm:prSet presAssocID="{01F78B44-431B-466B-B36E-B70E4082BD70}" presName="rootConnector" presStyleLbl="node3" presStyleIdx="5" presStyleCnt="8"/>
      <dgm:spPr/>
      <dgm:t>
        <a:bodyPr/>
        <a:lstStyle/>
        <a:p>
          <a:endParaRPr lang="en-US"/>
        </a:p>
      </dgm:t>
    </dgm:pt>
    <dgm:pt modelId="{AF277314-68F1-4633-8488-794D3687B355}" type="pres">
      <dgm:prSet presAssocID="{01F78B44-431B-466B-B36E-B70E4082BD70}" presName="hierChild4" presStyleCnt="0"/>
      <dgm:spPr/>
    </dgm:pt>
    <dgm:pt modelId="{2CC55E80-A5ED-4498-BEE3-2F1BFEFB81A5}" type="pres">
      <dgm:prSet presAssocID="{01F78B44-431B-466B-B36E-B70E4082BD70}" presName="hierChild5" presStyleCnt="0"/>
      <dgm:spPr/>
    </dgm:pt>
    <dgm:pt modelId="{0988111F-5B6E-4499-BF7A-0F8322D9C74E}" type="pres">
      <dgm:prSet presAssocID="{9253B4E7-5FA8-451F-A0B8-4350E73D1B59}" presName="hierChild5" presStyleCnt="0"/>
      <dgm:spPr/>
    </dgm:pt>
    <dgm:pt modelId="{18B381BB-53E6-41C6-9CD6-49C8D160DF16}" type="pres">
      <dgm:prSet presAssocID="{58F7BC2C-1CBA-40D1-9818-EA8207BA8EB5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32E6B4E-FDC1-44F0-8D5A-0F579238EE93}" type="pres">
      <dgm:prSet presAssocID="{C308F5C7-73F2-43A2-B04B-27D149868879}" presName="hierRoot2" presStyleCnt="0">
        <dgm:presLayoutVars>
          <dgm:hierBranch val="init"/>
        </dgm:presLayoutVars>
      </dgm:prSet>
      <dgm:spPr/>
    </dgm:pt>
    <dgm:pt modelId="{8EC2F736-C85E-4B3E-98C7-3C1A28F00AA3}" type="pres">
      <dgm:prSet presAssocID="{C308F5C7-73F2-43A2-B04B-27D149868879}" presName="rootComposite" presStyleCnt="0"/>
      <dgm:spPr/>
    </dgm:pt>
    <dgm:pt modelId="{9ECC1563-36C8-41BF-AE90-B073BA1486A3}" type="pres">
      <dgm:prSet presAssocID="{C308F5C7-73F2-43A2-B04B-27D14986887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0AF811-5C2C-4A9B-92EE-6F4A5B2A1C14}" type="pres">
      <dgm:prSet presAssocID="{C308F5C7-73F2-43A2-B04B-27D149868879}" presName="rootConnector" presStyleLbl="node2" presStyleIdx="3" presStyleCnt="4"/>
      <dgm:spPr/>
      <dgm:t>
        <a:bodyPr/>
        <a:lstStyle/>
        <a:p>
          <a:endParaRPr lang="en-US"/>
        </a:p>
      </dgm:t>
    </dgm:pt>
    <dgm:pt modelId="{FBA5B979-DF71-4EA9-A624-D3313D907667}" type="pres">
      <dgm:prSet presAssocID="{C308F5C7-73F2-43A2-B04B-27D149868879}" presName="hierChild4" presStyleCnt="0"/>
      <dgm:spPr/>
    </dgm:pt>
    <dgm:pt modelId="{5256C307-EED0-4257-A35D-EE7CEB33A622}" type="pres">
      <dgm:prSet presAssocID="{C0FBB99E-AB20-4A3E-AB86-71A2C2F1EA56}" presName="Name37" presStyleLbl="parChTrans1D3" presStyleIdx="6" presStyleCnt="8"/>
      <dgm:spPr/>
      <dgm:t>
        <a:bodyPr/>
        <a:lstStyle/>
        <a:p>
          <a:endParaRPr lang="en-US"/>
        </a:p>
      </dgm:t>
    </dgm:pt>
    <dgm:pt modelId="{35437AFE-CFC0-4BF8-923E-BBE098612325}" type="pres">
      <dgm:prSet presAssocID="{D42E0547-06ED-47D0-9F6C-CB1EAD6A37E8}" presName="hierRoot2" presStyleCnt="0">
        <dgm:presLayoutVars>
          <dgm:hierBranch val="init"/>
        </dgm:presLayoutVars>
      </dgm:prSet>
      <dgm:spPr/>
    </dgm:pt>
    <dgm:pt modelId="{1EEA4AA0-8563-4ACD-AC3B-B71D7FF656F8}" type="pres">
      <dgm:prSet presAssocID="{D42E0547-06ED-47D0-9F6C-CB1EAD6A37E8}" presName="rootComposite" presStyleCnt="0"/>
      <dgm:spPr/>
    </dgm:pt>
    <dgm:pt modelId="{EE175696-6590-46D0-968C-5E6CF24EA24D}" type="pres">
      <dgm:prSet presAssocID="{D42E0547-06ED-47D0-9F6C-CB1EAD6A37E8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957A79-DA03-472B-9365-1B021673AEC8}" type="pres">
      <dgm:prSet presAssocID="{D42E0547-06ED-47D0-9F6C-CB1EAD6A37E8}" presName="rootConnector" presStyleLbl="node3" presStyleIdx="6" presStyleCnt="8"/>
      <dgm:spPr/>
      <dgm:t>
        <a:bodyPr/>
        <a:lstStyle/>
        <a:p>
          <a:endParaRPr lang="en-US"/>
        </a:p>
      </dgm:t>
    </dgm:pt>
    <dgm:pt modelId="{1A1FE2F3-7ED5-424D-BECD-3A40044894D0}" type="pres">
      <dgm:prSet presAssocID="{D42E0547-06ED-47D0-9F6C-CB1EAD6A37E8}" presName="hierChild4" presStyleCnt="0"/>
      <dgm:spPr/>
    </dgm:pt>
    <dgm:pt modelId="{76264976-F78A-45F0-B9D7-C95DB69A70E3}" type="pres">
      <dgm:prSet presAssocID="{BE8EFEAB-2B6E-48A9-9677-C6D06254FBCD}" presName="Name37" presStyleLbl="parChTrans1D4" presStyleIdx="3" presStyleCnt="9"/>
      <dgm:spPr/>
      <dgm:t>
        <a:bodyPr/>
        <a:lstStyle/>
        <a:p>
          <a:endParaRPr lang="en-US"/>
        </a:p>
      </dgm:t>
    </dgm:pt>
    <dgm:pt modelId="{1F8B1B2E-F4EA-4F20-85B6-C76EA6416815}" type="pres">
      <dgm:prSet presAssocID="{A55FBFD9-062B-4A42-BDEE-988777822A77}" presName="hierRoot2" presStyleCnt="0">
        <dgm:presLayoutVars>
          <dgm:hierBranch val="init"/>
        </dgm:presLayoutVars>
      </dgm:prSet>
      <dgm:spPr/>
    </dgm:pt>
    <dgm:pt modelId="{01ECFD41-8036-4B2A-87B6-307C15AC10B4}" type="pres">
      <dgm:prSet presAssocID="{A55FBFD9-062B-4A42-BDEE-988777822A77}" presName="rootComposite" presStyleCnt="0"/>
      <dgm:spPr/>
    </dgm:pt>
    <dgm:pt modelId="{5001B471-5446-438B-B43B-7C2F6288F7E2}" type="pres">
      <dgm:prSet presAssocID="{A55FBFD9-062B-4A42-BDEE-988777822A77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BD464-E0EC-420A-BDEB-F62F45FBC67A}" type="pres">
      <dgm:prSet presAssocID="{A55FBFD9-062B-4A42-BDEE-988777822A77}" presName="rootConnector" presStyleLbl="node4" presStyleIdx="3" presStyleCnt="9"/>
      <dgm:spPr/>
      <dgm:t>
        <a:bodyPr/>
        <a:lstStyle/>
        <a:p>
          <a:endParaRPr lang="en-US"/>
        </a:p>
      </dgm:t>
    </dgm:pt>
    <dgm:pt modelId="{C6D6C9F2-789D-41AE-A24A-7A05F6727805}" type="pres">
      <dgm:prSet presAssocID="{A55FBFD9-062B-4A42-BDEE-988777822A77}" presName="hierChild4" presStyleCnt="0"/>
      <dgm:spPr/>
    </dgm:pt>
    <dgm:pt modelId="{D9367C7F-4C2A-43D9-8E41-DEDE18FCAC64}" type="pres">
      <dgm:prSet presAssocID="{A55FBFD9-062B-4A42-BDEE-988777822A77}" presName="hierChild5" presStyleCnt="0"/>
      <dgm:spPr/>
    </dgm:pt>
    <dgm:pt modelId="{3CAC1261-EDB8-4F23-AACA-45757DC8EF13}" type="pres">
      <dgm:prSet presAssocID="{CA2A1B8B-10FE-4EDF-A126-A25C34D2F02F}" presName="Name37" presStyleLbl="parChTrans1D4" presStyleIdx="4" presStyleCnt="9"/>
      <dgm:spPr/>
      <dgm:t>
        <a:bodyPr/>
        <a:lstStyle/>
        <a:p>
          <a:endParaRPr lang="en-US"/>
        </a:p>
      </dgm:t>
    </dgm:pt>
    <dgm:pt modelId="{0BE74E2F-25A1-4B47-B6D0-1A10D47C8745}" type="pres">
      <dgm:prSet presAssocID="{4147377D-BCC1-4A74-BD7A-599DADCA7F53}" presName="hierRoot2" presStyleCnt="0">
        <dgm:presLayoutVars>
          <dgm:hierBranch val="init"/>
        </dgm:presLayoutVars>
      </dgm:prSet>
      <dgm:spPr/>
    </dgm:pt>
    <dgm:pt modelId="{77814D9D-BD6B-4AB7-B651-84A42F3E0618}" type="pres">
      <dgm:prSet presAssocID="{4147377D-BCC1-4A74-BD7A-599DADCA7F53}" presName="rootComposite" presStyleCnt="0"/>
      <dgm:spPr/>
    </dgm:pt>
    <dgm:pt modelId="{DE338846-BB6B-472E-88D4-16A0BBE1B8A6}" type="pres">
      <dgm:prSet presAssocID="{4147377D-BCC1-4A74-BD7A-599DADCA7F53}" presName="rootText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E62E6-3700-42F5-A1CE-9154D54F9734}" type="pres">
      <dgm:prSet presAssocID="{4147377D-BCC1-4A74-BD7A-599DADCA7F53}" presName="rootConnector" presStyleLbl="node4" presStyleIdx="4" presStyleCnt="9"/>
      <dgm:spPr/>
      <dgm:t>
        <a:bodyPr/>
        <a:lstStyle/>
        <a:p>
          <a:endParaRPr lang="en-US"/>
        </a:p>
      </dgm:t>
    </dgm:pt>
    <dgm:pt modelId="{56B0D614-7D2B-47FB-8E5B-CD4EECE121F1}" type="pres">
      <dgm:prSet presAssocID="{4147377D-BCC1-4A74-BD7A-599DADCA7F53}" presName="hierChild4" presStyleCnt="0"/>
      <dgm:spPr/>
    </dgm:pt>
    <dgm:pt modelId="{F555E4F2-90DB-4B6F-A8BD-E05617548B3E}" type="pres">
      <dgm:prSet presAssocID="{4147377D-BCC1-4A74-BD7A-599DADCA7F53}" presName="hierChild5" presStyleCnt="0"/>
      <dgm:spPr/>
    </dgm:pt>
    <dgm:pt modelId="{D5D8C7D3-688A-446B-A04F-ADA749F01D79}" type="pres">
      <dgm:prSet presAssocID="{4FAFAC16-D4D2-4447-921E-D8E2DE5E7176}" presName="Name37" presStyleLbl="parChTrans1D4" presStyleIdx="5" presStyleCnt="9"/>
      <dgm:spPr/>
      <dgm:t>
        <a:bodyPr/>
        <a:lstStyle/>
        <a:p>
          <a:endParaRPr lang="en-US"/>
        </a:p>
      </dgm:t>
    </dgm:pt>
    <dgm:pt modelId="{FF320400-7DB8-4B3F-BFFA-D2DB324B56D2}" type="pres">
      <dgm:prSet presAssocID="{76B419A3-9B57-410A-BC60-2E092B6DD76B}" presName="hierRoot2" presStyleCnt="0">
        <dgm:presLayoutVars>
          <dgm:hierBranch val="init"/>
        </dgm:presLayoutVars>
      </dgm:prSet>
      <dgm:spPr/>
    </dgm:pt>
    <dgm:pt modelId="{A508F4CF-D7E9-4703-9433-99C0FDA66526}" type="pres">
      <dgm:prSet presAssocID="{76B419A3-9B57-410A-BC60-2E092B6DD76B}" presName="rootComposite" presStyleCnt="0"/>
      <dgm:spPr/>
    </dgm:pt>
    <dgm:pt modelId="{BC7556DA-142C-4664-A9BC-B8ACAEAFD1D1}" type="pres">
      <dgm:prSet presAssocID="{76B419A3-9B57-410A-BC60-2E092B6DD76B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82A9A-E027-497B-B1ED-B666BA9A2A59}" type="pres">
      <dgm:prSet presAssocID="{76B419A3-9B57-410A-BC60-2E092B6DD76B}" presName="rootConnector" presStyleLbl="node4" presStyleIdx="5" presStyleCnt="9"/>
      <dgm:spPr/>
      <dgm:t>
        <a:bodyPr/>
        <a:lstStyle/>
        <a:p>
          <a:endParaRPr lang="en-US"/>
        </a:p>
      </dgm:t>
    </dgm:pt>
    <dgm:pt modelId="{B61B5B44-82EA-4ACB-9E9C-D621215E611C}" type="pres">
      <dgm:prSet presAssocID="{76B419A3-9B57-410A-BC60-2E092B6DD76B}" presName="hierChild4" presStyleCnt="0"/>
      <dgm:spPr/>
    </dgm:pt>
    <dgm:pt modelId="{7A328B04-54F3-486C-9558-0E19A48604DF}" type="pres">
      <dgm:prSet presAssocID="{76B419A3-9B57-410A-BC60-2E092B6DD76B}" presName="hierChild5" presStyleCnt="0"/>
      <dgm:spPr/>
    </dgm:pt>
    <dgm:pt modelId="{99661CEA-F43F-418D-8FC8-49911F8B4AA6}" type="pres">
      <dgm:prSet presAssocID="{D42E0547-06ED-47D0-9F6C-CB1EAD6A37E8}" presName="hierChild5" presStyleCnt="0"/>
      <dgm:spPr/>
    </dgm:pt>
    <dgm:pt modelId="{5967E248-8E7F-4118-BB39-023572CA98FC}" type="pres">
      <dgm:prSet presAssocID="{D84DA59E-E0F1-49AA-949C-5F6045463441}" presName="Name37" presStyleLbl="parChTrans1D3" presStyleIdx="7" presStyleCnt="8"/>
      <dgm:spPr/>
      <dgm:t>
        <a:bodyPr/>
        <a:lstStyle/>
        <a:p>
          <a:endParaRPr lang="en-US"/>
        </a:p>
      </dgm:t>
    </dgm:pt>
    <dgm:pt modelId="{108884B0-9614-400B-885E-E7DF0613C99E}" type="pres">
      <dgm:prSet presAssocID="{9A9B9552-0CB8-43C8-8B36-55943E21B099}" presName="hierRoot2" presStyleCnt="0">
        <dgm:presLayoutVars>
          <dgm:hierBranch val="init"/>
        </dgm:presLayoutVars>
      </dgm:prSet>
      <dgm:spPr/>
    </dgm:pt>
    <dgm:pt modelId="{9A04AAD2-1858-49AE-9B29-89EA8B6C910A}" type="pres">
      <dgm:prSet presAssocID="{9A9B9552-0CB8-43C8-8B36-55943E21B099}" presName="rootComposite" presStyleCnt="0"/>
      <dgm:spPr/>
    </dgm:pt>
    <dgm:pt modelId="{BFE0DA70-2B89-4B7C-B769-CDF3B317C76F}" type="pres">
      <dgm:prSet presAssocID="{9A9B9552-0CB8-43C8-8B36-55943E21B099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46FD33-6543-47C9-A6A8-B778F40D07A9}" type="pres">
      <dgm:prSet presAssocID="{9A9B9552-0CB8-43C8-8B36-55943E21B099}" presName="rootConnector" presStyleLbl="node3" presStyleIdx="7" presStyleCnt="8"/>
      <dgm:spPr/>
      <dgm:t>
        <a:bodyPr/>
        <a:lstStyle/>
        <a:p>
          <a:endParaRPr lang="en-US"/>
        </a:p>
      </dgm:t>
    </dgm:pt>
    <dgm:pt modelId="{CD30B77E-2EE2-495B-B41E-FF623668DC44}" type="pres">
      <dgm:prSet presAssocID="{9A9B9552-0CB8-43C8-8B36-55943E21B099}" presName="hierChild4" presStyleCnt="0"/>
      <dgm:spPr/>
    </dgm:pt>
    <dgm:pt modelId="{2AD3C5B6-A641-467C-BA04-41CA685A844F}" type="pres">
      <dgm:prSet presAssocID="{FFD45607-BFD4-4357-AB40-5940F55D8C46}" presName="Name37" presStyleLbl="parChTrans1D4" presStyleIdx="6" presStyleCnt="9"/>
      <dgm:spPr/>
      <dgm:t>
        <a:bodyPr/>
        <a:lstStyle/>
        <a:p>
          <a:endParaRPr lang="en-US"/>
        </a:p>
      </dgm:t>
    </dgm:pt>
    <dgm:pt modelId="{0BCB052A-86EE-4869-AC88-322E2824E2F3}" type="pres">
      <dgm:prSet presAssocID="{73640B8E-FFAD-4B28-964D-E50A54C761C6}" presName="hierRoot2" presStyleCnt="0">
        <dgm:presLayoutVars>
          <dgm:hierBranch val="init"/>
        </dgm:presLayoutVars>
      </dgm:prSet>
      <dgm:spPr/>
    </dgm:pt>
    <dgm:pt modelId="{AB5B8EED-4490-45AF-AB54-42F62C4C1DC7}" type="pres">
      <dgm:prSet presAssocID="{73640B8E-FFAD-4B28-964D-E50A54C761C6}" presName="rootComposite" presStyleCnt="0"/>
      <dgm:spPr/>
    </dgm:pt>
    <dgm:pt modelId="{51953308-CC62-473D-A7BA-369D5CDEE09C}" type="pres">
      <dgm:prSet presAssocID="{73640B8E-FFAD-4B28-964D-E50A54C761C6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7D04B-89BE-45AD-9E90-BBE4D9CBF06F}" type="pres">
      <dgm:prSet presAssocID="{73640B8E-FFAD-4B28-964D-E50A54C761C6}" presName="rootConnector" presStyleLbl="node4" presStyleIdx="6" presStyleCnt="9"/>
      <dgm:spPr/>
      <dgm:t>
        <a:bodyPr/>
        <a:lstStyle/>
        <a:p>
          <a:endParaRPr lang="en-US"/>
        </a:p>
      </dgm:t>
    </dgm:pt>
    <dgm:pt modelId="{773F4234-6B17-4408-A413-C453DCE24EEB}" type="pres">
      <dgm:prSet presAssocID="{73640B8E-FFAD-4B28-964D-E50A54C761C6}" presName="hierChild4" presStyleCnt="0"/>
      <dgm:spPr/>
    </dgm:pt>
    <dgm:pt modelId="{48549FE7-33AE-4369-830F-B29CE06505AA}" type="pres">
      <dgm:prSet presAssocID="{73640B8E-FFAD-4B28-964D-E50A54C761C6}" presName="hierChild5" presStyleCnt="0"/>
      <dgm:spPr/>
    </dgm:pt>
    <dgm:pt modelId="{1CA25FF2-8128-4D7F-A6C4-B0A0DC74E558}" type="pres">
      <dgm:prSet presAssocID="{57B10F87-6A0F-4575-8E36-2C8F3098BC2B}" presName="Name37" presStyleLbl="parChTrans1D4" presStyleIdx="7" presStyleCnt="9"/>
      <dgm:spPr/>
      <dgm:t>
        <a:bodyPr/>
        <a:lstStyle/>
        <a:p>
          <a:endParaRPr lang="en-US"/>
        </a:p>
      </dgm:t>
    </dgm:pt>
    <dgm:pt modelId="{9A813853-EBBD-4ED8-84D8-ED89183460B3}" type="pres">
      <dgm:prSet presAssocID="{277C0486-4962-4497-BF55-611068F131B7}" presName="hierRoot2" presStyleCnt="0">
        <dgm:presLayoutVars>
          <dgm:hierBranch val="init"/>
        </dgm:presLayoutVars>
      </dgm:prSet>
      <dgm:spPr/>
    </dgm:pt>
    <dgm:pt modelId="{D7AD7BE5-649D-4A4F-93E2-5DDC521D22D3}" type="pres">
      <dgm:prSet presAssocID="{277C0486-4962-4497-BF55-611068F131B7}" presName="rootComposite" presStyleCnt="0"/>
      <dgm:spPr/>
    </dgm:pt>
    <dgm:pt modelId="{32EB4C9D-AE82-4704-B403-AC924916A464}" type="pres">
      <dgm:prSet presAssocID="{277C0486-4962-4497-BF55-611068F131B7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4392BB-BA85-4E30-8706-A8D6EF8D60AE}" type="pres">
      <dgm:prSet presAssocID="{277C0486-4962-4497-BF55-611068F131B7}" presName="rootConnector" presStyleLbl="node4" presStyleIdx="7" presStyleCnt="9"/>
      <dgm:spPr/>
      <dgm:t>
        <a:bodyPr/>
        <a:lstStyle/>
        <a:p>
          <a:endParaRPr lang="en-US"/>
        </a:p>
      </dgm:t>
    </dgm:pt>
    <dgm:pt modelId="{44095245-1B15-430E-B1EF-572580C165E4}" type="pres">
      <dgm:prSet presAssocID="{277C0486-4962-4497-BF55-611068F131B7}" presName="hierChild4" presStyleCnt="0"/>
      <dgm:spPr/>
    </dgm:pt>
    <dgm:pt modelId="{C4A24C3E-69A6-47C5-9F83-EFB7AAC8475B}" type="pres">
      <dgm:prSet presAssocID="{277C0486-4962-4497-BF55-611068F131B7}" presName="hierChild5" presStyleCnt="0"/>
      <dgm:spPr/>
    </dgm:pt>
    <dgm:pt modelId="{7B3EB80F-AC0E-4C88-8C31-D4C0F7D31445}" type="pres">
      <dgm:prSet presAssocID="{418434AF-CEA5-4FA6-AE31-8E4AC1F84E92}" presName="Name37" presStyleLbl="parChTrans1D4" presStyleIdx="8" presStyleCnt="9"/>
      <dgm:spPr/>
      <dgm:t>
        <a:bodyPr/>
        <a:lstStyle/>
        <a:p>
          <a:endParaRPr lang="en-US"/>
        </a:p>
      </dgm:t>
    </dgm:pt>
    <dgm:pt modelId="{5095BC59-7C9C-454D-8D3C-EB0A47C792D5}" type="pres">
      <dgm:prSet presAssocID="{FCD38544-13C9-46F1-B3B3-1DD5E48A30C7}" presName="hierRoot2" presStyleCnt="0">
        <dgm:presLayoutVars>
          <dgm:hierBranch val="init"/>
        </dgm:presLayoutVars>
      </dgm:prSet>
      <dgm:spPr/>
    </dgm:pt>
    <dgm:pt modelId="{06C31079-2B15-42DE-A8FC-174DA06C7F2B}" type="pres">
      <dgm:prSet presAssocID="{FCD38544-13C9-46F1-B3B3-1DD5E48A30C7}" presName="rootComposite" presStyleCnt="0"/>
      <dgm:spPr/>
    </dgm:pt>
    <dgm:pt modelId="{B981C72D-DEE5-4C20-AFC6-DD908EA08789}" type="pres">
      <dgm:prSet presAssocID="{FCD38544-13C9-46F1-B3B3-1DD5E48A30C7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D7663E-0B78-410E-9E91-E03652AD254C}" type="pres">
      <dgm:prSet presAssocID="{FCD38544-13C9-46F1-B3B3-1DD5E48A30C7}" presName="rootConnector" presStyleLbl="node4" presStyleIdx="8" presStyleCnt="9"/>
      <dgm:spPr/>
      <dgm:t>
        <a:bodyPr/>
        <a:lstStyle/>
        <a:p>
          <a:endParaRPr lang="en-US"/>
        </a:p>
      </dgm:t>
    </dgm:pt>
    <dgm:pt modelId="{4D0A1C22-4B12-4E1B-B724-268AE745E42C}" type="pres">
      <dgm:prSet presAssocID="{FCD38544-13C9-46F1-B3B3-1DD5E48A30C7}" presName="hierChild4" presStyleCnt="0"/>
      <dgm:spPr/>
    </dgm:pt>
    <dgm:pt modelId="{E1638133-59E5-4286-B236-73A71605A561}" type="pres">
      <dgm:prSet presAssocID="{FCD38544-13C9-46F1-B3B3-1DD5E48A30C7}" presName="hierChild5" presStyleCnt="0"/>
      <dgm:spPr/>
    </dgm:pt>
    <dgm:pt modelId="{68AB2BF7-7135-4794-BD3E-C9FE7ED331DB}" type="pres">
      <dgm:prSet presAssocID="{9A9B9552-0CB8-43C8-8B36-55943E21B099}" presName="hierChild5" presStyleCnt="0"/>
      <dgm:spPr/>
    </dgm:pt>
    <dgm:pt modelId="{4281B8D6-C71A-4E19-9BA7-A3A22C41F70D}" type="pres">
      <dgm:prSet presAssocID="{C308F5C7-73F2-43A2-B04B-27D149868879}" presName="hierChild5" presStyleCnt="0"/>
      <dgm:spPr/>
    </dgm:pt>
    <dgm:pt modelId="{3D456162-C9E2-49C4-A6F4-CC399A19056A}" type="pres">
      <dgm:prSet presAssocID="{AF41DD09-95DF-4AD0-91D9-18DED8302918}" presName="hierChild3" presStyleCnt="0"/>
      <dgm:spPr/>
    </dgm:pt>
  </dgm:ptLst>
  <dgm:cxnLst>
    <dgm:cxn modelId="{469186EB-E112-4250-A6EF-4AE0FB845DD0}" type="presOf" srcId="{0DA60B99-3B20-41E9-9DCB-7E46581C4F1E}" destId="{21D91827-2E82-4374-8BFB-3F77936F6FE0}" srcOrd="0" destOrd="0" presId="urn:microsoft.com/office/officeart/2005/8/layout/orgChart1"/>
    <dgm:cxn modelId="{C789C58E-4769-43E6-B67C-DDC38703D8B3}" type="presOf" srcId="{AF41DD09-95DF-4AD0-91D9-18DED8302918}" destId="{1E99627A-67C0-49CC-98B5-19570A3CB843}" srcOrd="1" destOrd="0" presId="urn:microsoft.com/office/officeart/2005/8/layout/orgChart1"/>
    <dgm:cxn modelId="{9047BBDB-E548-4993-A0A1-03E7A29F0195}" type="presOf" srcId="{0560AC68-3327-46CB-91A0-5570AE4F06D9}" destId="{D91298D9-17CA-4A30-B1B9-AC3FBB751EB4}" srcOrd="1" destOrd="0" presId="urn:microsoft.com/office/officeart/2005/8/layout/orgChart1"/>
    <dgm:cxn modelId="{6C197533-D579-4ED2-A155-0EFB2A059C31}" type="presOf" srcId="{76B419A3-9B57-410A-BC60-2E092B6DD76B}" destId="{4E782A9A-E027-497B-B1ED-B666BA9A2A59}" srcOrd="1" destOrd="0" presId="urn:microsoft.com/office/officeart/2005/8/layout/orgChart1"/>
    <dgm:cxn modelId="{824D61B1-FD6D-4A4F-8166-B412B1276475}" type="presOf" srcId="{C18D5279-D84C-42B3-A29F-85F32D8455A6}" destId="{BEE44BC5-044A-4F95-A55E-B4F7AD0FED5D}" srcOrd="0" destOrd="0" presId="urn:microsoft.com/office/officeart/2005/8/layout/orgChart1"/>
    <dgm:cxn modelId="{8F8BFBFC-194F-4A85-9899-59515115CA0D}" type="presOf" srcId="{23790FB7-935A-4BAE-B36C-B800AFF53EFC}" destId="{809E11DF-B0E7-4AAF-8401-F7C6FEF990B6}" srcOrd="0" destOrd="0" presId="urn:microsoft.com/office/officeart/2005/8/layout/orgChart1"/>
    <dgm:cxn modelId="{E31D5591-EFEB-4909-AE63-5C93EC0DDBCC}" srcId="{AF41DD09-95DF-4AD0-91D9-18DED8302918}" destId="{9253B4E7-5FA8-451F-A0B8-4350E73D1B59}" srcOrd="2" destOrd="0" parTransId="{C3410962-50E2-41E1-AB17-3E8BD9E26C2F}" sibTransId="{E51AE1EB-ED0A-451D-8565-45592BA00CFC}"/>
    <dgm:cxn modelId="{D4DD970F-DF41-4D1B-AC98-97BCF100B316}" type="presOf" srcId="{621724C9-A146-47CD-B9D5-1DD5484AAF43}" destId="{35552F48-8771-4AF5-97AD-528976BFF1C5}" srcOrd="0" destOrd="0" presId="urn:microsoft.com/office/officeart/2005/8/layout/orgChart1"/>
    <dgm:cxn modelId="{7A574841-3C41-46CB-8A45-247F0ACE58A6}" type="presOf" srcId="{D42E0547-06ED-47D0-9F6C-CB1EAD6A37E8}" destId="{EE175696-6590-46D0-968C-5E6CF24EA24D}" srcOrd="0" destOrd="0" presId="urn:microsoft.com/office/officeart/2005/8/layout/orgChart1"/>
    <dgm:cxn modelId="{1ADA264B-129D-4592-A34F-AFE0290F3F89}" type="presOf" srcId="{58F7BC2C-1CBA-40D1-9818-EA8207BA8EB5}" destId="{18B381BB-53E6-41C6-9CD6-49C8D160DF16}" srcOrd="0" destOrd="0" presId="urn:microsoft.com/office/officeart/2005/8/layout/orgChart1"/>
    <dgm:cxn modelId="{462C1851-3A07-46CB-9CF1-6EED602F630A}" type="presOf" srcId="{C308F5C7-73F2-43A2-B04B-27D149868879}" destId="{9ECC1563-36C8-41BF-AE90-B073BA1486A3}" srcOrd="0" destOrd="0" presId="urn:microsoft.com/office/officeart/2005/8/layout/orgChart1"/>
    <dgm:cxn modelId="{80F321F2-55F0-4705-A582-4C46DF058057}" type="presOf" srcId="{191C2185-41EB-42B0-B94A-693AE370C4DE}" destId="{CAA0C469-C31F-4F97-9882-A8C09B0299D0}" srcOrd="0" destOrd="0" presId="urn:microsoft.com/office/officeart/2005/8/layout/orgChart1"/>
    <dgm:cxn modelId="{9CAED8E0-9B1B-463B-AAF0-6D52F989E2EC}" type="presOf" srcId="{A8CBF591-6D33-46F2-B8C8-262D3E7A7A7B}" destId="{BB33D4E4-854D-4335-A321-7213183F03C8}" srcOrd="1" destOrd="0" presId="urn:microsoft.com/office/officeart/2005/8/layout/orgChart1"/>
    <dgm:cxn modelId="{45E5B623-D828-4FC9-B841-1C57159DECC0}" type="presOf" srcId="{AF41DD09-95DF-4AD0-91D9-18DED8302918}" destId="{C4304D35-7441-4391-9B83-7E8AF680E430}" srcOrd="0" destOrd="0" presId="urn:microsoft.com/office/officeart/2005/8/layout/orgChart1"/>
    <dgm:cxn modelId="{819F78B1-68B8-4173-A54D-067F041D1C3E}" type="presOf" srcId="{9A9B9552-0CB8-43C8-8B36-55943E21B099}" destId="{0D46FD33-6543-47C9-A6A8-B778F40D07A9}" srcOrd="1" destOrd="0" presId="urn:microsoft.com/office/officeart/2005/8/layout/orgChart1"/>
    <dgm:cxn modelId="{9A0DBFE1-CA98-49A1-89AC-6CE3A78A1E90}" type="presOf" srcId="{54856945-CC8F-4815-ACEE-69EE8DCDCF12}" destId="{CE2FC215-A460-4775-BBAB-1A4974BE4DFA}" srcOrd="0" destOrd="0" presId="urn:microsoft.com/office/officeart/2005/8/layout/orgChart1"/>
    <dgm:cxn modelId="{F86134CF-9754-425F-A87A-F25061DAE278}" srcId="{C308F5C7-73F2-43A2-B04B-27D149868879}" destId="{9A9B9552-0CB8-43C8-8B36-55943E21B099}" srcOrd="1" destOrd="0" parTransId="{D84DA59E-E0F1-49AA-949C-5F6045463441}" sibTransId="{C6953770-687C-4892-ADFF-3E9974444301}"/>
    <dgm:cxn modelId="{C1CE8197-047A-4FF5-8CC5-8510F2217EDD}" type="presOf" srcId="{73640B8E-FFAD-4B28-964D-E50A54C761C6}" destId="{51953308-CC62-473D-A7BA-369D5CDEE09C}" srcOrd="0" destOrd="0" presId="urn:microsoft.com/office/officeart/2005/8/layout/orgChart1"/>
    <dgm:cxn modelId="{B10C7B1E-D4B7-487D-9A8D-169A13A2D0A9}" type="presOf" srcId="{A55FBFD9-062B-4A42-BDEE-988777822A77}" destId="{8CCBD464-E0EC-420A-BDEB-F62F45FBC67A}" srcOrd="1" destOrd="0" presId="urn:microsoft.com/office/officeart/2005/8/layout/orgChart1"/>
    <dgm:cxn modelId="{0AD965FD-A858-4485-BFF4-FB7C40FF47B7}" type="presOf" srcId="{C3BB57EF-48DB-438A-B937-90A635238E8F}" destId="{2ACA4984-3B05-4FB8-9B27-919F45CB11ED}" srcOrd="1" destOrd="0" presId="urn:microsoft.com/office/officeart/2005/8/layout/orgChart1"/>
    <dgm:cxn modelId="{EF563730-428E-4D41-9E0C-9BF516B18B91}" type="presOf" srcId="{91E76012-7944-40FA-A1C2-504D787D2797}" destId="{2EC3038F-C81C-42F2-B72E-938DC8D79E1D}" srcOrd="0" destOrd="0" presId="urn:microsoft.com/office/officeart/2005/8/layout/orgChart1"/>
    <dgm:cxn modelId="{F5452A76-7FEB-4E24-912F-132CDA4FDCEC}" type="presOf" srcId="{191C2185-41EB-42B0-B94A-693AE370C4DE}" destId="{1D79A538-CE0E-4F6F-BA77-4A5EA171BE62}" srcOrd="1" destOrd="0" presId="urn:microsoft.com/office/officeart/2005/8/layout/orgChart1"/>
    <dgm:cxn modelId="{DD44CE02-0BC8-4944-9B31-11FB3DE6F08D}" type="presOf" srcId="{76B419A3-9B57-410A-BC60-2E092B6DD76B}" destId="{BC7556DA-142C-4664-A9BC-B8ACAEAFD1D1}" srcOrd="0" destOrd="0" presId="urn:microsoft.com/office/officeart/2005/8/layout/orgChart1"/>
    <dgm:cxn modelId="{EE51C533-9C6E-4B77-85D2-CD6445C1CFC2}" type="presOf" srcId="{91E76012-7944-40FA-A1C2-504D787D2797}" destId="{A89FDC1C-7DA8-401F-83EC-6A890B72E41D}" srcOrd="1" destOrd="0" presId="urn:microsoft.com/office/officeart/2005/8/layout/orgChart1"/>
    <dgm:cxn modelId="{331FE130-C2E8-47E5-855C-04965C1E1267}" srcId="{9A9B9552-0CB8-43C8-8B36-55943E21B099}" destId="{73640B8E-FFAD-4B28-964D-E50A54C761C6}" srcOrd="0" destOrd="0" parTransId="{FFD45607-BFD4-4357-AB40-5940F55D8C46}" sibTransId="{E857B73F-892B-4A5E-9A28-233E1B9EA676}"/>
    <dgm:cxn modelId="{281BA418-FC53-46F7-B725-3FC3095E02C6}" srcId="{9A9B9552-0CB8-43C8-8B36-55943E21B099}" destId="{277C0486-4962-4497-BF55-611068F131B7}" srcOrd="1" destOrd="0" parTransId="{57B10F87-6A0F-4575-8E36-2C8F3098BC2B}" sibTransId="{641165A3-57DE-46AD-A257-D8E18BD431BE}"/>
    <dgm:cxn modelId="{908F932A-2837-4224-8DFD-AFE1853453DC}" srcId="{B881144B-4D7C-40A7-B7C8-2D76BE8E0086}" destId="{54856945-CC8F-4815-ACEE-69EE8DCDCF12}" srcOrd="1" destOrd="0" parTransId="{37413A86-5E38-4F05-BE3F-ECF6897BC55C}" sibTransId="{CD280B1C-E38D-4B1D-8856-4EDE773B456E}"/>
    <dgm:cxn modelId="{792C89CF-727C-492F-AC0B-8D81C3ED69E3}" type="presOf" srcId="{73640B8E-FFAD-4B28-964D-E50A54C761C6}" destId="{BBC7D04B-89BE-45AD-9E90-BBE4D9CBF06F}" srcOrd="1" destOrd="0" presId="urn:microsoft.com/office/officeart/2005/8/layout/orgChart1"/>
    <dgm:cxn modelId="{7749BD3F-09B1-4ABB-989E-D66BAB44C608}" type="presOf" srcId="{FFD45607-BFD4-4357-AB40-5940F55D8C46}" destId="{2AD3C5B6-A641-467C-BA04-41CA685A844F}" srcOrd="0" destOrd="0" presId="urn:microsoft.com/office/officeart/2005/8/layout/orgChart1"/>
    <dgm:cxn modelId="{A8F102C0-BE25-45E5-90BC-091DC381895C}" srcId="{D42E0547-06ED-47D0-9F6C-CB1EAD6A37E8}" destId="{4147377D-BCC1-4A74-BD7A-599DADCA7F53}" srcOrd="1" destOrd="0" parTransId="{CA2A1B8B-10FE-4EDF-A126-A25C34D2F02F}" sibTransId="{CCD9399A-DDEA-47A7-ACF7-92448B872799}"/>
    <dgm:cxn modelId="{1F99B032-A68F-44B3-AFFD-0682C267FF40}" srcId="{AF41DD09-95DF-4AD0-91D9-18DED8302918}" destId="{C308F5C7-73F2-43A2-B04B-27D149868879}" srcOrd="3" destOrd="0" parTransId="{58F7BC2C-1CBA-40D1-9818-EA8207BA8EB5}" sibTransId="{DAAAA915-7817-44F4-9AC9-D549CCC4CBE2}"/>
    <dgm:cxn modelId="{BB2343E5-A6BD-451D-80B9-1861314D8F46}" type="presOf" srcId="{D84DA59E-E0F1-49AA-949C-5F6045463441}" destId="{5967E248-8E7F-4118-BB39-023572CA98FC}" srcOrd="0" destOrd="0" presId="urn:microsoft.com/office/officeart/2005/8/layout/orgChart1"/>
    <dgm:cxn modelId="{4CEBE7A0-490E-4351-A021-1185BA1E9136}" type="presOf" srcId="{9253B4E7-5FA8-451F-A0B8-4350E73D1B59}" destId="{FB83A55D-ADA0-43D2-BF3E-5BFDD00E1E2C}" srcOrd="1" destOrd="0" presId="urn:microsoft.com/office/officeart/2005/8/layout/orgChart1"/>
    <dgm:cxn modelId="{86714019-EA10-4632-BAAB-F643659CFEE8}" type="presOf" srcId="{E7A12898-44DC-41B5-B9F8-343B28781C53}" destId="{B354CEFF-A9BF-490C-9717-41975CA9B10C}" srcOrd="0" destOrd="0" presId="urn:microsoft.com/office/officeart/2005/8/layout/orgChart1"/>
    <dgm:cxn modelId="{7454CAAC-6233-43D7-8E9A-4113CC5CB5A9}" type="presOf" srcId="{418434AF-CEA5-4FA6-AE31-8E4AC1F84E92}" destId="{7B3EB80F-AC0E-4C88-8C31-D4C0F7D31445}" srcOrd="0" destOrd="0" presId="urn:microsoft.com/office/officeart/2005/8/layout/orgChart1"/>
    <dgm:cxn modelId="{9E0DBB55-EE7B-43A3-99B1-006E9F537673}" type="presOf" srcId="{4FAFAC16-D4D2-4447-921E-D8E2DE5E7176}" destId="{D5D8C7D3-688A-446B-A04F-ADA749F01D79}" srcOrd="0" destOrd="0" presId="urn:microsoft.com/office/officeart/2005/8/layout/orgChart1"/>
    <dgm:cxn modelId="{267FD22F-38D8-4E1B-834D-C5F90516E208}" type="presOf" srcId="{01F78B44-431B-466B-B36E-B70E4082BD70}" destId="{A87B353F-47F9-4B5E-B61E-AB8FDA65F0B8}" srcOrd="1" destOrd="0" presId="urn:microsoft.com/office/officeart/2005/8/layout/orgChart1"/>
    <dgm:cxn modelId="{0772ACB0-7340-4D4E-A204-2B9B7F0F552B}" type="presOf" srcId="{0560AC68-3327-46CB-91A0-5570AE4F06D9}" destId="{B2E67E9A-90D7-4F2C-B38B-A38BF4B2E2BD}" srcOrd="0" destOrd="0" presId="urn:microsoft.com/office/officeart/2005/8/layout/orgChart1"/>
    <dgm:cxn modelId="{60E131A2-07F0-4851-B2BD-7F08D161B00C}" srcId="{AF41DD09-95DF-4AD0-91D9-18DED8302918}" destId="{A8CBF591-6D33-46F2-B8C8-262D3E7A7A7B}" srcOrd="0" destOrd="0" parTransId="{621724C9-A146-47CD-B9D5-1DD5484AAF43}" sibTransId="{CC3A6D31-D979-48DB-A9A4-44BC113234AD}"/>
    <dgm:cxn modelId="{C0092BA8-AEC6-4D5B-9D97-8B7A51BFB914}" type="presOf" srcId="{4147377D-BCC1-4A74-BD7A-599DADCA7F53}" destId="{631E62E6-3700-42F5-A1CE-9154D54F9734}" srcOrd="1" destOrd="0" presId="urn:microsoft.com/office/officeart/2005/8/layout/orgChart1"/>
    <dgm:cxn modelId="{4A754BC4-94FC-4545-AA44-1D1A7BC2643B}" srcId="{191C2185-41EB-42B0-B94A-693AE370C4DE}" destId="{0560AC68-3327-46CB-91A0-5570AE4F06D9}" srcOrd="0" destOrd="0" parTransId="{4C44ADFC-73E5-4F25-B682-155BA4AB9DCA}" sibTransId="{CCD069A3-E416-4590-832E-4E5227B1978A}"/>
    <dgm:cxn modelId="{56CEFEE2-5BAC-4003-9CE0-DE9548016A42}" type="presOf" srcId="{277C0486-4962-4497-BF55-611068F131B7}" destId="{32EB4C9D-AE82-4704-B403-AC924916A464}" srcOrd="0" destOrd="0" presId="urn:microsoft.com/office/officeart/2005/8/layout/orgChart1"/>
    <dgm:cxn modelId="{5F5F80DB-5D19-46E0-BBDB-2555F82A268A}" srcId="{A8CBF591-6D33-46F2-B8C8-262D3E7A7A7B}" destId="{191C2185-41EB-42B0-B94A-693AE370C4DE}" srcOrd="1" destOrd="0" parTransId="{60A47AC4-F304-4D3B-A8C5-F74D7AE19303}" sibTransId="{9624A80A-A6D7-4CE0-AB04-B389D1C54FEA}"/>
    <dgm:cxn modelId="{58C69A94-A65D-49F3-833B-FC29EAE68F9F}" type="presOf" srcId="{9A9B9552-0CB8-43C8-8B36-55943E21B099}" destId="{BFE0DA70-2B89-4B7C-B769-CDF3B317C76F}" srcOrd="0" destOrd="0" presId="urn:microsoft.com/office/officeart/2005/8/layout/orgChart1"/>
    <dgm:cxn modelId="{5BE23BC2-4D6F-4FD7-9C80-2926F9FD60AD}" type="presOf" srcId="{47C01308-C653-4697-BE47-84F1A6040955}" destId="{DB683417-6187-4C1C-9BAE-008B5E6958AA}" srcOrd="0" destOrd="0" presId="urn:microsoft.com/office/officeart/2005/8/layout/orgChart1"/>
    <dgm:cxn modelId="{AA05E22E-AFD0-4C62-8790-35CE587302DA}" type="presOf" srcId="{4147377D-BCC1-4A74-BD7A-599DADCA7F53}" destId="{DE338846-BB6B-472E-88D4-16A0BBE1B8A6}" srcOrd="0" destOrd="0" presId="urn:microsoft.com/office/officeart/2005/8/layout/orgChart1"/>
    <dgm:cxn modelId="{53FAF59A-2330-44DF-9588-2A3D3A5AD656}" type="presOf" srcId="{8F788697-5ACA-48CF-B2FD-32A8E21143B1}" destId="{FE393EC1-5AA0-4AF8-8AFB-EA93A76B87B0}" srcOrd="0" destOrd="0" presId="urn:microsoft.com/office/officeart/2005/8/layout/orgChart1"/>
    <dgm:cxn modelId="{A8455D56-5AD4-4FA1-8792-98D72139F374}" srcId="{D42E0547-06ED-47D0-9F6C-CB1EAD6A37E8}" destId="{76B419A3-9B57-410A-BC60-2E092B6DD76B}" srcOrd="2" destOrd="0" parTransId="{4FAFAC16-D4D2-4447-921E-D8E2DE5E7176}" sibTransId="{6BF27844-DDF4-40CF-9C7D-C7D7F9F9BA4F}"/>
    <dgm:cxn modelId="{C9489FE0-06BF-4465-94C4-A9C32A9F22EA}" type="presOf" srcId="{BE8EFEAB-2B6E-48A9-9677-C6D06254FBCD}" destId="{76264976-F78A-45F0-B9D7-C95DB69A70E3}" srcOrd="0" destOrd="0" presId="urn:microsoft.com/office/officeart/2005/8/layout/orgChart1"/>
    <dgm:cxn modelId="{DB7CDA43-4426-43F6-8438-392B00A7CD97}" type="presOf" srcId="{4C44ADFC-73E5-4F25-B682-155BA4AB9DCA}" destId="{FACC7F18-6A5E-491D-ABF4-89513BB3A0D3}" srcOrd="0" destOrd="0" presId="urn:microsoft.com/office/officeart/2005/8/layout/orgChart1"/>
    <dgm:cxn modelId="{BB4F6DB3-1098-415C-9238-AF836A66FACA}" type="presOf" srcId="{C3BB57EF-48DB-438A-B937-90A635238E8F}" destId="{8E8C52CA-33BC-405F-B611-1049700C5CFC}" srcOrd="0" destOrd="0" presId="urn:microsoft.com/office/officeart/2005/8/layout/orgChart1"/>
    <dgm:cxn modelId="{B80C6E2D-80C5-429D-B0F0-1161A6991CA9}" type="presOf" srcId="{A55FBFD9-062B-4A42-BDEE-988777822A77}" destId="{5001B471-5446-438B-B43B-7C2F6288F7E2}" srcOrd="0" destOrd="0" presId="urn:microsoft.com/office/officeart/2005/8/layout/orgChart1"/>
    <dgm:cxn modelId="{F6814FB8-151D-4FC8-B31B-8B9F0E2A6479}" type="presOf" srcId="{95EADDBB-5930-4D6C-A7F1-F97B65552B18}" destId="{8CC78643-9C65-4447-AEF7-733909BFC14D}" srcOrd="0" destOrd="0" presId="urn:microsoft.com/office/officeart/2005/8/layout/orgChart1"/>
    <dgm:cxn modelId="{52DE0B3E-D160-410B-AF51-DF04E796D472}" type="presOf" srcId="{B152F32B-2786-478A-AB6F-94E26AE4752B}" destId="{27DFDC55-0774-472F-810F-EE57AB342F02}" srcOrd="0" destOrd="0" presId="urn:microsoft.com/office/officeart/2005/8/layout/orgChart1"/>
    <dgm:cxn modelId="{498E13AA-E913-4D24-819A-93DCA336674B}" type="presOf" srcId="{01F78B44-431B-466B-B36E-B70E4082BD70}" destId="{18477D8F-1944-4C0D-82F9-8CFCAB48C724}" srcOrd="0" destOrd="0" presId="urn:microsoft.com/office/officeart/2005/8/layout/orgChart1"/>
    <dgm:cxn modelId="{7D9A2ABA-0232-471F-83D1-68A712144905}" type="presOf" srcId="{8F788697-5ACA-48CF-B2FD-32A8E21143B1}" destId="{B7C7D2F9-27FD-4470-B055-E3D7D818FC32}" srcOrd="1" destOrd="0" presId="urn:microsoft.com/office/officeart/2005/8/layout/orgChart1"/>
    <dgm:cxn modelId="{30C1F5DA-E06E-482E-B9BC-6DDE1E5D6091}" type="presOf" srcId="{C308F5C7-73F2-43A2-B04B-27D149868879}" destId="{C00AF811-5C2C-4A9B-92EE-6F4A5B2A1C14}" srcOrd="1" destOrd="0" presId="urn:microsoft.com/office/officeart/2005/8/layout/orgChart1"/>
    <dgm:cxn modelId="{2779587A-6510-48C2-8508-C295D60F73BC}" srcId="{A8CBF591-6D33-46F2-B8C8-262D3E7A7A7B}" destId="{0E23D196-AFEA-4150-998C-02418D5B59D0}" srcOrd="0" destOrd="0" parTransId="{842820F7-DAD2-4328-8C48-2F9F3E7E9887}" sibTransId="{4BAC9ECD-5664-448E-9034-C7B24B9A334E}"/>
    <dgm:cxn modelId="{0BF8793F-F183-4A57-8260-36982A765504}" srcId="{B881144B-4D7C-40A7-B7C8-2D76BE8E0086}" destId="{C18D5279-D84C-42B3-A29F-85F32D8455A6}" srcOrd="0" destOrd="0" parTransId="{8174809E-4A12-49A7-92BB-5938D313D234}" sibTransId="{1DD1E37B-FFC7-4472-AB94-049489729C9C}"/>
    <dgm:cxn modelId="{E9F0CDB7-0635-4497-9AA9-091A9F9409BE}" type="presOf" srcId="{A8CBF591-6D33-46F2-B8C8-262D3E7A7A7B}" destId="{C8958A00-AFC5-471B-804F-934C7F4B5178}" srcOrd="0" destOrd="0" presId="urn:microsoft.com/office/officeart/2005/8/layout/orgChart1"/>
    <dgm:cxn modelId="{30E364E7-B47A-4491-894A-59AC7EF91A06}" srcId="{D42E0547-06ED-47D0-9F6C-CB1EAD6A37E8}" destId="{A55FBFD9-062B-4A42-BDEE-988777822A77}" srcOrd="0" destOrd="0" parTransId="{BE8EFEAB-2B6E-48A9-9677-C6D06254FBCD}" sibTransId="{59E48ECF-3674-434A-A21C-EB7CD120A9A1}"/>
    <dgm:cxn modelId="{BE68B8E5-09FE-447F-847F-FDD7D3058190}" srcId="{0E23D196-AFEA-4150-998C-02418D5B59D0}" destId="{91E76012-7944-40FA-A1C2-504D787D2797}" srcOrd="0" destOrd="0" parTransId="{47C01308-C653-4697-BE47-84F1A6040955}" sibTransId="{B5925BA8-3C3C-4C9B-B96E-90A6B041D729}"/>
    <dgm:cxn modelId="{C8EA9426-A2A8-4401-AC4D-AAEA2B54387A}" type="presOf" srcId="{54856945-CC8F-4815-ACEE-69EE8DCDCF12}" destId="{985AAEC8-5384-49FB-A8D5-F08B5010B796}" srcOrd="1" destOrd="0" presId="urn:microsoft.com/office/officeart/2005/8/layout/orgChart1"/>
    <dgm:cxn modelId="{CDC1DB3D-51B2-4F96-A3D4-70760F333CCD}" type="presOf" srcId="{0E23D196-AFEA-4150-998C-02418D5B59D0}" destId="{C98D6251-4097-471A-A288-3FDCA541ACFD}" srcOrd="0" destOrd="0" presId="urn:microsoft.com/office/officeart/2005/8/layout/orgChart1"/>
    <dgm:cxn modelId="{B93092C4-92FC-4A3F-BAD8-78ABDDDA2DC7}" type="presOf" srcId="{9253B4E7-5FA8-451F-A0B8-4350E73D1B59}" destId="{2CB9DE27-E712-4079-872E-24E12D9FE07C}" srcOrd="0" destOrd="0" presId="urn:microsoft.com/office/officeart/2005/8/layout/orgChart1"/>
    <dgm:cxn modelId="{6D7380AD-08B7-44BB-863F-93777F583090}" type="presOf" srcId="{D42E0547-06ED-47D0-9F6C-CB1EAD6A37E8}" destId="{F7957A79-DA03-472B-9365-1B021673AEC8}" srcOrd="1" destOrd="0" presId="urn:microsoft.com/office/officeart/2005/8/layout/orgChart1"/>
    <dgm:cxn modelId="{17890A36-D04B-4BA6-90B9-73E6B2434E95}" srcId="{191C2185-41EB-42B0-B94A-693AE370C4DE}" destId="{C3BB57EF-48DB-438A-B937-90A635238E8F}" srcOrd="1" destOrd="0" parTransId="{0DA60B99-3B20-41E9-9DCB-7E46581C4F1E}" sibTransId="{63FE6317-B58D-4101-9F8F-DA39CF1AF4BA}"/>
    <dgm:cxn modelId="{150A6F69-3D13-4FEC-B04F-C00245DC712E}" type="presOf" srcId="{C18D5279-D84C-42B3-A29F-85F32D8455A6}" destId="{26A67160-62E9-477B-B3E9-23F133F6A357}" srcOrd="1" destOrd="0" presId="urn:microsoft.com/office/officeart/2005/8/layout/orgChart1"/>
    <dgm:cxn modelId="{AD7CDF13-8026-4D2D-9FDB-C2A7A0774ECF}" srcId="{9253B4E7-5FA8-451F-A0B8-4350E73D1B59}" destId="{01F78B44-431B-466B-B36E-B70E4082BD70}" srcOrd="0" destOrd="0" parTransId="{B152F32B-2786-478A-AB6F-94E26AE4752B}" sibTransId="{D6395427-C647-4EC0-8E7F-4703FFA4B44D}"/>
    <dgm:cxn modelId="{B9D67FA0-5409-4F91-A3D4-00918CA5891E}" srcId="{A8CBF591-6D33-46F2-B8C8-262D3E7A7A7B}" destId="{8F788697-5ACA-48CF-B2FD-32A8E21143B1}" srcOrd="2" destOrd="0" parTransId="{95EADDBB-5930-4D6C-A7F1-F97B65552B18}" sibTransId="{88DA847C-E156-4BA8-AD73-DDDAB3AF4025}"/>
    <dgm:cxn modelId="{164CAF02-5308-4C7D-BF24-E91CC3A021C4}" type="presOf" srcId="{277C0486-4962-4497-BF55-611068F131B7}" destId="{724392BB-BA85-4E30-8706-A8D6EF8D60AE}" srcOrd="1" destOrd="0" presId="urn:microsoft.com/office/officeart/2005/8/layout/orgChart1"/>
    <dgm:cxn modelId="{1E46A234-1BBA-48E7-94E0-F9E7D4494BCF}" srcId="{AF41DD09-95DF-4AD0-91D9-18DED8302918}" destId="{B881144B-4D7C-40A7-B7C8-2D76BE8E0086}" srcOrd="1" destOrd="0" parTransId="{23790FB7-935A-4BAE-B36C-B800AFF53EFC}" sibTransId="{891FC64E-8FEF-471C-8896-313C73ECD633}"/>
    <dgm:cxn modelId="{A3CD60BC-B8C4-4266-8E9B-C4FEB7776A29}" srcId="{C308F5C7-73F2-43A2-B04B-27D149868879}" destId="{D42E0547-06ED-47D0-9F6C-CB1EAD6A37E8}" srcOrd="0" destOrd="0" parTransId="{C0FBB99E-AB20-4A3E-AB86-71A2C2F1EA56}" sibTransId="{8EA4953A-EE83-4EF0-A4B3-91ABD0BFE05D}"/>
    <dgm:cxn modelId="{E4A4E071-F623-478E-91EC-18404D26CA7A}" type="presOf" srcId="{C0FBB99E-AB20-4A3E-AB86-71A2C2F1EA56}" destId="{5256C307-EED0-4257-A35D-EE7CEB33A622}" srcOrd="0" destOrd="0" presId="urn:microsoft.com/office/officeart/2005/8/layout/orgChart1"/>
    <dgm:cxn modelId="{2CAAD207-25AE-4954-B7C1-B3B83509F767}" type="presOf" srcId="{842820F7-DAD2-4328-8C48-2F9F3E7E9887}" destId="{1A9FD3F0-0091-444F-AA5F-D2AE7287ED01}" srcOrd="0" destOrd="0" presId="urn:microsoft.com/office/officeart/2005/8/layout/orgChart1"/>
    <dgm:cxn modelId="{5B34A4C4-60F4-49B7-8BB4-665BDB4B3CBD}" type="presOf" srcId="{FCD38544-13C9-46F1-B3B3-1DD5E48A30C7}" destId="{3FD7663E-0B78-410E-9E91-E03652AD254C}" srcOrd="1" destOrd="0" presId="urn:microsoft.com/office/officeart/2005/8/layout/orgChart1"/>
    <dgm:cxn modelId="{48FDA12C-2083-40A6-AC5E-5C7B21E12B02}" type="presOf" srcId="{60A47AC4-F304-4D3B-A8C5-F74D7AE19303}" destId="{3C82A4E5-3360-426B-88A0-08458A96F4DF}" srcOrd="0" destOrd="0" presId="urn:microsoft.com/office/officeart/2005/8/layout/orgChart1"/>
    <dgm:cxn modelId="{A8100FE7-B9EA-4CEF-9F10-E97DA1855828}" type="presOf" srcId="{57B10F87-6A0F-4575-8E36-2C8F3098BC2B}" destId="{1CA25FF2-8128-4D7F-A6C4-B0A0DC74E558}" srcOrd="0" destOrd="0" presId="urn:microsoft.com/office/officeart/2005/8/layout/orgChart1"/>
    <dgm:cxn modelId="{50F57255-FEC8-4B8F-8F7E-E9539D257E71}" srcId="{9A9B9552-0CB8-43C8-8B36-55943E21B099}" destId="{FCD38544-13C9-46F1-B3B3-1DD5E48A30C7}" srcOrd="2" destOrd="0" parTransId="{418434AF-CEA5-4FA6-AE31-8E4AC1F84E92}" sibTransId="{DF3EAA61-BEC7-4205-8C38-ABA9A6243420}"/>
    <dgm:cxn modelId="{A713BBC4-A139-446E-8027-F2234F654725}" type="presOf" srcId="{B881144B-4D7C-40A7-B7C8-2D76BE8E0086}" destId="{16173FA0-8C19-4575-830B-8E8A14099270}" srcOrd="1" destOrd="0" presId="urn:microsoft.com/office/officeart/2005/8/layout/orgChart1"/>
    <dgm:cxn modelId="{D4310AE7-67AC-4E53-9AC9-87524D2D7CF4}" srcId="{E7A12898-44DC-41B5-B9F8-343B28781C53}" destId="{AF41DD09-95DF-4AD0-91D9-18DED8302918}" srcOrd="0" destOrd="0" parTransId="{FFDFD961-A0B4-4881-A562-ABF01C96CC44}" sibTransId="{9685173D-A63F-41C0-9BB9-118DC95D940E}"/>
    <dgm:cxn modelId="{9F504D4D-FF79-4EE8-BE48-3C1B5A5C8630}" type="presOf" srcId="{8174809E-4A12-49A7-92BB-5938D313D234}" destId="{ECBC155E-1E8F-41B8-A2F2-AF35911670BB}" srcOrd="0" destOrd="0" presId="urn:microsoft.com/office/officeart/2005/8/layout/orgChart1"/>
    <dgm:cxn modelId="{E30D9BD0-E118-4A2B-BDF7-A7E18B58AA41}" type="presOf" srcId="{B881144B-4D7C-40A7-B7C8-2D76BE8E0086}" destId="{063BF4A1-0FE8-4D6F-AEDB-03E48A829CF1}" srcOrd="0" destOrd="0" presId="urn:microsoft.com/office/officeart/2005/8/layout/orgChart1"/>
    <dgm:cxn modelId="{54701862-B4DA-44E2-93F5-764293A08D5D}" type="presOf" srcId="{C3410962-50E2-41E1-AB17-3E8BD9E26C2F}" destId="{400D73A6-8AB7-4509-8969-2B99080880BC}" srcOrd="0" destOrd="0" presId="urn:microsoft.com/office/officeart/2005/8/layout/orgChart1"/>
    <dgm:cxn modelId="{56FC4716-A39F-42A4-8061-8F7BF7192185}" type="presOf" srcId="{FCD38544-13C9-46F1-B3B3-1DD5E48A30C7}" destId="{B981C72D-DEE5-4C20-AFC6-DD908EA08789}" srcOrd="0" destOrd="0" presId="urn:microsoft.com/office/officeart/2005/8/layout/orgChart1"/>
    <dgm:cxn modelId="{9E28AFC5-415C-4E0F-8C51-764CD68569E2}" type="presOf" srcId="{0E23D196-AFEA-4150-998C-02418D5B59D0}" destId="{D887A821-3D28-4C4E-B34D-949F97A66BB2}" srcOrd="1" destOrd="0" presId="urn:microsoft.com/office/officeart/2005/8/layout/orgChart1"/>
    <dgm:cxn modelId="{C0B89A50-D941-45CE-831C-AE2756B9FB06}" type="presOf" srcId="{37413A86-5E38-4F05-BE3F-ECF6897BC55C}" destId="{DA800152-81BB-4D42-833C-E97D66D4A135}" srcOrd="0" destOrd="0" presId="urn:microsoft.com/office/officeart/2005/8/layout/orgChart1"/>
    <dgm:cxn modelId="{79470636-5792-4ABF-BBD4-361B666EAA60}" type="presOf" srcId="{CA2A1B8B-10FE-4EDF-A126-A25C34D2F02F}" destId="{3CAC1261-EDB8-4F23-AACA-45757DC8EF13}" srcOrd="0" destOrd="0" presId="urn:microsoft.com/office/officeart/2005/8/layout/orgChart1"/>
    <dgm:cxn modelId="{9F739CB3-CA28-4555-99FD-AE94547926AA}" type="presParOf" srcId="{B354CEFF-A9BF-490C-9717-41975CA9B10C}" destId="{05C18C21-877D-4503-BF28-37F57D8CE059}" srcOrd="0" destOrd="0" presId="urn:microsoft.com/office/officeart/2005/8/layout/orgChart1"/>
    <dgm:cxn modelId="{D1C257F3-28AF-4565-AEFA-2350EB4E8F7A}" type="presParOf" srcId="{05C18C21-877D-4503-BF28-37F57D8CE059}" destId="{CC4752FD-AE8C-4FCB-9225-E724EA33DC8C}" srcOrd="0" destOrd="0" presId="urn:microsoft.com/office/officeart/2005/8/layout/orgChart1"/>
    <dgm:cxn modelId="{DD096C74-257E-42FE-8A8D-F80317CCFD00}" type="presParOf" srcId="{CC4752FD-AE8C-4FCB-9225-E724EA33DC8C}" destId="{C4304D35-7441-4391-9B83-7E8AF680E430}" srcOrd="0" destOrd="0" presId="urn:microsoft.com/office/officeart/2005/8/layout/orgChart1"/>
    <dgm:cxn modelId="{D936DAE5-8CD2-4B04-A3A5-FFD21902BEFE}" type="presParOf" srcId="{CC4752FD-AE8C-4FCB-9225-E724EA33DC8C}" destId="{1E99627A-67C0-49CC-98B5-19570A3CB843}" srcOrd="1" destOrd="0" presId="urn:microsoft.com/office/officeart/2005/8/layout/orgChart1"/>
    <dgm:cxn modelId="{C0EF8187-D214-4960-8777-5380E1B33076}" type="presParOf" srcId="{05C18C21-877D-4503-BF28-37F57D8CE059}" destId="{BDA61969-1DAA-4521-8FB1-976980F9D12C}" srcOrd="1" destOrd="0" presId="urn:microsoft.com/office/officeart/2005/8/layout/orgChart1"/>
    <dgm:cxn modelId="{CB27BCF2-9547-400E-BB1B-C1A042ACC73A}" type="presParOf" srcId="{BDA61969-1DAA-4521-8FB1-976980F9D12C}" destId="{35552F48-8771-4AF5-97AD-528976BFF1C5}" srcOrd="0" destOrd="0" presId="urn:microsoft.com/office/officeart/2005/8/layout/orgChart1"/>
    <dgm:cxn modelId="{01F579C2-0A7A-4431-8063-15851FEFE8EE}" type="presParOf" srcId="{BDA61969-1DAA-4521-8FB1-976980F9D12C}" destId="{CE67BB68-9FDD-45AB-B516-32A341D5BD04}" srcOrd="1" destOrd="0" presId="urn:microsoft.com/office/officeart/2005/8/layout/orgChart1"/>
    <dgm:cxn modelId="{831D54F6-76F6-4707-A156-5422C8FD6C65}" type="presParOf" srcId="{CE67BB68-9FDD-45AB-B516-32A341D5BD04}" destId="{359F41CD-9B86-4575-AB03-6B4AE47F8DBD}" srcOrd="0" destOrd="0" presId="urn:microsoft.com/office/officeart/2005/8/layout/orgChart1"/>
    <dgm:cxn modelId="{FA9291EE-B79A-45B7-8B82-E1FFD958F250}" type="presParOf" srcId="{359F41CD-9B86-4575-AB03-6B4AE47F8DBD}" destId="{C8958A00-AFC5-471B-804F-934C7F4B5178}" srcOrd="0" destOrd="0" presId="urn:microsoft.com/office/officeart/2005/8/layout/orgChart1"/>
    <dgm:cxn modelId="{64D0DCD8-5FC1-4C27-869B-86C106D8FB28}" type="presParOf" srcId="{359F41CD-9B86-4575-AB03-6B4AE47F8DBD}" destId="{BB33D4E4-854D-4335-A321-7213183F03C8}" srcOrd="1" destOrd="0" presId="urn:microsoft.com/office/officeart/2005/8/layout/orgChart1"/>
    <dgm:cxn modelId="{8D314510-B3ED-49D2-8CE8-228A36319BC1}" type="presParOf" srcId="{CE67BB68-9FDD-45AB-B516-32A341D5BD04}" destId="{9E625040-371A-4802-8E44-AA526CF980F8}" srcOrd="1" destOrd="0" presId="urn:microsoft.com/office/officeart/2005/8/layout/orgChart1"/>
    <dgm:cxn modelId="{AF4794C1-CD12-475E-B2FB-19BDC91E7969}" type="presParOf" srcId="{9E625040-371A-4802-8E44-AA526CF980F8}" destId="{1A9FD3F0-0091-444F-AA5F-D2AE7287ED01}" srcOrd="0" destOrd="0" presId="urn:microsoft.com/office/officeart/2005/8/layout/orgChart1"/>
    <dgm:cxn modelId="{8827CD4B-91C3-4F83-9C50-8AFF7402C4D8}" type="presParOf" srcId="{9E625040-371A-4802-8E44-AA526CF980F8}" destId="{9FC17F63-8E34-4452-9FE7-C4F1B9C86F10}" srcOrd="1" destOrd="0" presId="urn:microsoft.com/office/officeart/2005/8/layout/orgChart1"/>
    <dgm:cxn modelId="{AB9CA8AA-432C-423B-822E-3E755C21AA53}" type="presParOf" srcId="{9FC17F63-8E34-4452-9FE7-C4F1B9C86F10}" destId="{A3E9A02C-E8BE-4587-BD98-6B57F8550CB2}" srcOrd="0" destOrd="0" presId="urn:microsoft.com/office/officeart/2005/8/layout/orgChart1"/>
    <dgm:cxn modelId="{1DDADE86-2E71-4EF2-8E82-A3AFD6D808EB}" type="presParOf" srcId="{A3E9A02C-E8BE-4587-BD98-6B57F8550CB2}" destId="{C98D6251-4097-471A-A288-3FDCA541ACFD}" srcOrd="0" destOrd="0" presId="urn:microsoft.com/office/officeart/2005/8/layout/orgChart1"/>
    <dgm:cxn modelId="{62263A37-2A2F-4D06-BA1F-82F9FA116502}" type="presParOf" srcId="{A3E9A02C-E8BE-4587-BD98-6B57F8550CB2}" destId="{D887A821-3D28-4C4E-B34D-949F97A66BB2}" srcOrd="1" destOrd="0" presId="urn:microsoft.com/office/officeart/2005/8/layout/orgChart1"/>
    <dgm:cxn modelId="{A1E8963C-2620-4F5D-9588-DF0B39EF3658}" type="presParOf" srcId="{9FC17F63-8E34-4452-9FE7-C4F1B9C86F10}" destId="{F6B29E3E-CA96-4A2F-ACA6-4C6C26E794F3}" srcOrd="1" destOrd="0" presId="urn:microsoft.com/office/officeart/2005/8/layout/orgChart1"/>
    <dgm:cxn modelId="{9EB470DF-B6D9-432A-9B2B-7AD104C331E1}" type="presParOf" srcId="{F6B29E3E-CA96-4A2F-ACA6-4C6C26E794F3}" destId="{DB683417-6187-4C1C-9BAE-008B5E6958AA}" srcOrd="0" destOrd="0" presId="urn:microsoft.com/office/officeart/2005/8/layout/orgChart1"/>
    <dgm:cxn modelId="{7682BEAC-49C4-4B14-AE0A-CEFB1D7E3817}" type="presParOf" srcId="{F6B29E3E-CA96-4A2F-ACA6-4C6C26E794F3}" destId="{183037BE-2E65-443D-AA86-F0F718A7BA80}" srcOrd="1" destOrd="0" presId="urn:microsoft.com/office/officeart/2005/8/layout/orgChart1"/>
    <dgm:cxn modelId="{E5DC66AE-7539-4556-BD3D-F4E1C7F6AFCC}" type="presParOf" srcId="{183037BE-2E65-443D-AA86-F0F718A7BA80}" destId="{7D20F956-4296-4A87-AED1-84BAB428DB5C}" srcOrd="0" destOrd="0" presId="urn:microsoft.com/office/officeart/2005/8/layout/orgChart1"/>
    <dgm:cxn modelId="{1BC59329-FC39-458C-81F4-7A646EE1928B}" type="presParOf" srcId="{7D20F956-4296-4A87-AED1-84BAB428DB5C}" destId="{2EC3038F-C81C-42F2-B72E-938DC8D79E1D}" srcOrd="0" destOrd="0" presId="urn:microsoft.com/office/officeart/2005/8/layout/orgChart1"/>
    <dgm:cxn modelId="{01D1394C-FD58-4929-97EB-531448E2306B}" type="presParOf" srcId="{7D20F956-4296-4A87-AED1-84BAB428DB5C}" destId="{A89FDC1C-7DA8-401F-83EC-6A890B72E41D}" srcOrd="1" destOrd="0" presId="urn:microsoft.com/office/officeart/2005/8/layout/orgChart1"/>
    <dgm:cxn modelId="{294302BE-43F9-4B83-B394-237884450C07}" type="presParOf" srcId="{183037BE-2E65-443D-AA86-F0F718A7BA80}" destId="{7FF44517-32E7-4D4E-B9FA-5C7E8231E354}" srcOrd="1" destOrd="0" presId="urn:microsoft.com/office/officeart/2005/8/layout/orgChart1"/>
    <dgm:cxn modelId="{F97A3855-4664-4C8A-920A-B760A5A34954}" type="presParOf" srcId="{183037BE-2E65-443D-AA86-F0F718A7BA80}" destId="{2DF2AF59-8471-404A-9C4D-62E8F3D12BA0}" srcOrd="2" destOrd="0" presId="urn:microsoft.com/office/officeart/2005/8/layout/orgChart1"/>
    <dgm:cxn modelId="{A52C2B44-2581-4023-BE76-D70B03403A74}" type="presParOf" srcId="{9FC17F63-8E34-4452-9FE7-C4F1B9C86F10}" destId="{D9FA6B98-7637-4357-8C95-D2B3238692B4}" srcOrd="2" destOrd="0" presId="urn:microsoft.com/office/officeart/2005/8/layout/orgChart1"/>
    <dgm:cxn modelId="{1D3D06BE-0DBD-43E8-A2AE-B8CEB83B8B6F}" type="presParOf" srcId="{9E625040-371A-4802-8E44-AA526CF980F8}" destId="{3C82A4E5-3360-426B-88A0-08458A96F4DF}" srcOrd="2" destOrd="0" presId="urn:microsoft.com/office/officeart/2005/8/layout/orgChart1"/>
    <dgm:cxn modelId="{D486C586-9FEF-47EB-8550-3D4444F306A2}" type="presParOf" srcId="{9E625040-371A-4802-8E44-AA526CF980F8}" destId="{6FD3046F-DF83-4A21-9519-3295D4342394}" srcOrd="3" destOrd="0" presId="urn:microsoft.com/office/officeart/2005/8/layout/orgChart1"/>
    <dgm:cxn modelId="{ED399C27-C2A5-40EB-BD0C-C5C11965B92A}" type="presParOf" srcId="{6FD3046F-DF83-4A21-9519-3295D4342394}" destId="{BE225E61-7FDF-477C-8B55-6A04153D8142}" srcOrd="0" destOrd="0" presId="urn:microsoft.com/office/officeart/2005/8/layout/orgChart1"/>
    <dgm:cxn modelId="{27B03DBF-2D52-4F23-ACF0-0223CD9F3989}" type="presParOf" srcId="{BE225E61-7FDF-477C-8B55-6A04153D8142}" destId="{CAA0C469-C31F-4F97-9882-A8C09B0299D0}" srcOrd="0" destOrd="0" presId="urn:microsoft.com/office/officeart/2005/8/layout/orgChart1"/>
    <dgm:cxn modelId="{DCFD3C29-D4D4-4176-8865-09A005ABBAE8}" type="presParOf" srcId="{BE225E61-7FDF-477C-8B55-6A04153D8142}" destId="{1D79A538-CE0E-4F6F-BA77-4A5EA171BE62}" srcOrd="1" destOrd="0" presId="urn:microsoft.com/office/officeart/2005/8/layout/orgChart1"/>
    <dgm:cxn modelId="{DAB4CFB1-A6B7-4753-96F2-06C1267F3362}" type="presParOf" srcId="{6FD3046F-DF83-4A21-9519-3295D4342394}" destId="{CB916346-FF60-4C45-9F3E-EA3369D8BAD9}" srcOrd="1" destOrd="0" presId="urn:microsoft.com/office/officeart/2005/8/layout/orgChart1"/>
    <dgm:cxn modelId="{E157B6E8-13F6-49BF-809A-7C71FF7CF557}" type="presParOf" srcId="{CB916346-FF60-4C45-9F3E-EA3369D8BAD9}" destId="{FACC7F18-6A5E-491D-ABF4-89513BB3A0D3}" srcOrd="0" destOrd="0" presId="urn:microsoft.com/office/officeart/2005/8/layout/orgChart1"/>
    <dgm:cxn modelId="{87D4DBBC-B310-4F09-9C0C-E515AE2CC2CA}" type="presParOf" srcId="{CB916346-FF60-4C45-9F3E-EA3369D8BAD9}" destId="{E2A08BBC-E6F7-4036-847B-8B49C6E2491B}" srcOrd="1" destOrd="0" presId="urn:microsoft.com/office/officeart/2005/8/layout/orgChart1"/>
    <dgm:cxn modelId="{CC31CD44-14DE-4407-BD55-BD984FC61510}" type="presParOf" srcId="{E2A08BBC-E6F7-4036-847B-8B49C6E2491B}" destId="{842409F6-33D4-415A-A4AE-30C2A717350C}" srcOrd="0" destOrd="0" presId="urn:microsoft.com/office/officeart/2005/8/layout/orgChart1"/>
    <dgm:cxn modelId="{DE405077-8CC3-4066-BF35-DB4B8EAD7D31}" type="presParOf" srcId="{842409F6-33D4-415A-A4AE-30C2A717350C}" destId="{B2E67E9A-90D7-4F2C-B38B-A38BF4B2E2BD}" srcOrd="0" destOrd="0" presId="urn:microsoft.com/office/officeart/2005/8/layout/orgChart1"/>
    <dgm:cxn modelId="{04B09BD0-5F54-4B4B-BA97-FDC3E1B29212}" type="presParOf" srcId="{842409F6-33D4-415A-A4AE-30C2A717350C}" destId="{D91298D9-17CA-4A30-B1B9-AC3FBB751EB4}" srcOrd="1" destOrd="0" presId="urn:microsoft.com/office/officeart/2005/8/layout/orgChart1"/>
    <dgm:cxn modelId="{A5B23527-DC5B-43E9-B52D-6986568E6B4E}" type="presParOf" srcId="{E2A08BBC-E6F7-4036-847B-8B49C6E2491B}" destId="{E9B040E9-7037-4A0E-9589-647B5789F184}" srcOrd="1" destOrd="0" presId="urn:microsoft.com/office/officeart/2005/8/layout/orgChart1"/>
    <dgm:cxn modelId="{926F2B2F-1A57-48EF-A5DA-898561B959B1}" type="presParOf" srcId="{E2A08BBC-E6F7-4036-847B-8B49C6E2491B}" destId="{70FAB950-F9C6-4785-99A3-289CA4FF37D9}" srcOrd="2" destOrd="0" presId="urn:microsoft.com/office/officeart/2005/8/layout/orgChart1"/>
    <dgm:cxn modelId="{D2DA9B46-4CF4-4140-A1F3-862DA1CFC9AD}" type="presParOf" srcId="{CB916346-FF60-4C45-9F3E-EA3369D8BAD9}" destId="{21D91827-2E82-4374-8BFB-3F77936F6FE0}" srcOrd="2" destOrd="0" presId="urn:microsoft.com/office/officeart/2005/8/layout/orgChart1"/>
    <dgm:cxn modelId="{53B591EF-6D18-4FC1-ACF2-0869850B2EDB}" type="presParOf" srcId="{CB916346-FF60-4C45-9F3E-EA3369D8BAD9}" destId="{7A961255-F548-402B-9125-83DE93A5001D}" srcOrd="3" destOrd="0" presId="urn:microsoft.com/office/officeart/2005/8/layout/orgChart1"/>
    <dgm:cxn modelId="{D0693E97-7B81-46FB-86EF-458FA748C2F0}" type="presParOf" srcId="{7A961255-F548-402B-9125-83DE93A5001D}" destId="{721944E4-A7FF-496C-B015-28A51FB53EF0}" srcOrd="0" destOrd="0" presId="urn:microsoft.com/office/officeart/2005/8/layout/orgChart1"/>
    <dgm:cxn modelId="{44554755-A520-458B-BFA5-F8A35F2D970B}" type="presParOf" srcId="{721944E4-A7FF-496C-B015-28A51FB53EF0}" destId="{8E8C52CA-33BC-405F-B611-1049700C5CFC}" srcOrd="0" destOrd="0" presId="urn:microsoft.com/office/officeart/2005/8/layout/orgChart1"/>
    <dgm:cxn modelId="{7B7FC79D-76FB-40D8-96E9-1DA8EB126E82}" type="presParOf" srcId="{721944E4-A7FF-496C-B015-28A51FB53EF0}" destId="{2ACA4984-3B05-4FB8-9B27-919F45CB11ED}" srcOrd="1" destOrd="0" presId="urn:microsoft.com/office/officeart/2005/8/layout/orgChart1"/>
    <dgm:cxn modelId="{B7C8C2E3-6FD1-4722-9274-1A12783AD52E}" type="presParOf" srcId="{7A961255-F548-402B-9125-83DE93A5001D}" destId="{8F4BB437-C3EE-486E-8C2E-1FC1656BE63C}" srcOrd="1" destOrd="0" presId="urn:microsoft.com/office/officeart/2005/8/layout/orgChart1"/>
    <dgm:cxn modelId="{B8E39687-9AB1-4F56-A466-57E6C709AFE2}" type="presParOf" srcId="{7A961255-F548-402B-9125-83DE93A5001D}" destId="{B5BE8F63-7C59-4F2B-BFCE-A95352807E50}" srcOrd="2" destOrd="0" presId="urn:microsoft.com/office/officeart/2005/8/layout/orgChart1"/>
    <dgm:cxn modelId="{71AA4B50-7224-4D33-8C24-F0A4EE4DD0FE}" type="presParOf" srcId="{6FD3046F-DF83-4A21-9519-3295D4342394}" destId="{80A40253-0DA9-43CA-8A1F-9FD88F317C3C}" srcOrd="2" destOrd="0" presId="urn:microsoft.com/office/officeart/2005/8/layout/orgChart1"/>
    <dgm:cxn modelId="{C4870CC1-5BC2-45E2-9A02-3D300534BDE2}" type="presParOf" srcId="{9E625040-371A-4802-8E44-AA526CF980F8}" destId="{8CC78643-9C65-4447-AEF7-733909BFC14D}" srcOrd="4" destOrd="0" presId="urn:microsoft.com/office/officeart/2005/8/layout/orgChart1"/>
    <dgm:cxn modelId="{4DA5F23F-D239-4FE2-9B5F-2E59C2288FDD}" type="presParOf" srcId="{9E625040-371A-4802-8E44-AA526CF980F8}" destId="{BD64616A-ED5E-4CAA-8247-0D77FEB4BE81}" srcOrd="5" destOrd="0" presId="urn:microsoft.com/office/officeart/2005/8/layout/orgChart1"/>
    <dgm:cxn modelId="{AB18862C-A21B-464C-905B-23D82567C09F}" type="presParOf" srcId="{BD64616A-ED5E-4CAA-8247-0D77FEB4BE81}" destId="{59B94AA8-3392-4CB5-A528-C21AADF830AD}" srcOrd="0" destOrd="0" presId="urn:microsoft.com/office/officeart/2005/8/layout/orgChart1"/>
    <dgm:cxn modelId="{6C82A672-1FCA-4B06-AB3D-00E3AF412513}" type="presParOf" srcId="{59B94AA8-3392-4CB5-A528-C21AADF830AD}" destId="{FE393EC1-5AA0-4AF8-8AFB-EA93A76B87B0}" srcOrd="0" destOrd="0" presId="urn:microsoft.com/office/officeart/2005/8/layout/orgChart1"/>
    <dgm:cxn modelId="{6E92DF6C-B3E4-43A5-86FC-1EA2F04BBCD5}" type="presParOf" srcId="{59B94AA8-3392-4CB5-A528-C21AADF830AD}" destId="{B7C7D2F9-27FD-4470-B055-E3D7D818FC32}" srcOrd="1" destOrd="0" presId="urn:microsoft.com/office/officeart/2005/8/layout/orgChart1"/>
    <dgm:cxn modelId="{2D8B3192-4426-4AED-8892-6AB0D073DB3D}" type="presParOf" srcId="{BD64616A-ED5E-4CAA-8247-0D77FEB4BE81}" destId="{D87446F4-57C6-4DE1-B6D1-B5A8946717A9}" srcOrd="1" destOrd="0" presId="urn:microsoft.com/office/officeart/2005/8/layout/orgChart1"/>
    <dgm:cxn modelId="{6ED50564-297C-4C2A-B123-1A9BB70E129F}" type="presParOf" srcId="{BD64616A-ED5E-4CAA-8247-0D77FEB4BE81}" destId="{9D3014F4-27AB-47E4-AE05-3854FB35A555}" srcOrd="2" destOrd="0" presId="urn:microsoft.com/office/officeart/2005/8/layout/orgChart1"/>
    <dgm:cxn modelId="{E5CDF777-8AAE-49D3-9BEC-9E80BAF0092F}" type="presParOf" srcId="{CE67BB68-9FDD-45AB-B516-32A341D5BD04}" destId="{EE856AE2-33CB-4393-9BAC-D0D28F23C6E5}" srcOrd="2" destOrd="0" presId="urn:microsoft.com/office/officeart/2005/8/layout/orgChart1"/>
    <dgm:cxn modelId="{D68EB6D6-5321-4AB9-99DC-85C95224A3AC}" type="presParOf" srcId="{BDA61969-1DAA-4521-8FB1-976980F9D12C}" destId="{809E11DF-B0E7-4AAF-8401-F7C6FEF990B6}" srcOrd="2" destOrd="0" presId="urn:microsoft.com/office/officeart/2005/8/layout/orgChart1"/>
    <dgm:cxn modelId="{29FC7FC4-21CF-426E-9CC3-D30016AE69D4}" type="presParOf" srcId="{BDA61969-1DAA-4521-8FB1-976980F9D12C}" destId="{95B511DC-28C4-4585-839A-6848CBF9F0D1}" srcOrd="3" destOrd="0" presId="urn:microsoft.com/office/officeart/2005/8/layout/orgChart1"/>
    <dgm:cxn modelId="{40129002-D555-42BB-8C7C-4E3EAA08A38C}" type="presParOf" srcId="{95B511DC-28C4-4585-839A-6848CBF9F0D1}" destId="{29B33049-6E40-4BEC-AD2E-7FAFDD7C22E9}" srcOrd="0" destOrd="0" presId="urn:microsoft.com/office/officeart/2005/8/layout/orgChart1"/>
    <dgm:cxn modelId="{CB4F912C-2270-4C02-9917-2009C263EAF3}" type="presParOf" srcId="{29B33049-6E40-4BEC-AD2E-7FAFDD7C22E9}" destId="{063BF4A1-0FE8-4D6F-AEDB-03E48A829CF1}" srcOrd="0" destOrd="0" presId="urn:microsoft.com/office/officeart/2005/8/layout/orgChart1"/>
    <dgm:cxn modelId="{DBD20C7E-77DC-4C3A-9A70-6CCBA9932E4E}" type="presParOf" srcId="{29B33049-6E40-4BEC-AD2E-7FAFDD7C22E9}" destId="{16173FA0-8C19-4575-830B-8E8A14099270}" srcOrd="1" destOrd="0" presId="urn:microsoft.com/office/officeart/2005/8/layout/orgChart1"/>
    <dgm:cxn modelId="{433FBFDA-5B80-4385-BBCA-9527CA485293}" type="presParOf" srcId="{95B511DC-28C4-4585-839A-6848CBF9F0D1}" destId="{0B980774-E39E-400F-A6F8-0A8302C359D2}" srcOrd="1" destOrd="0" presId="urn:microsoft.com/office/officeart/2005/8/layout/orgChart1"/>
    <dgm:cxn modelId="{B2F3B7A7-76EC-4191-8722-ABB0F011330C}" type="presParOf" srcId="{0B980774-E39E-400F-A6F8-0A8302C359D2}" destId="{ECBC155E-1E8F-41B8-A2F2-AF35911670BB}" srcOrd="0" destOrd="0" presId="urn:microsoft.com/office/officeart/2005/8/layout/orgChart1"/>
    <dgm:cxn modelId="{AAA1C814-C7DB-4B3F-8DF3-8219056D61F9}" type="presParOf" srcId="{0B980774-E39E-400F-A6F8-0A8302C359D2}" destId="{B1B197C6-FF3F-4C80-BFEE-4556ECCAB466}" srcOrd="1" destOrd="0" presId="urn:microsoft.com/office/officeart/2005/8/layout/orgChart1"/>
    <dgm:cxn modelId="{62130EFB-0525-4E06-863B-74A70FC3B8E7}" type="presParOf" srcId="{B1B197C6-FF3F-4C80-BFEE-4556ECCAB466}" destId="{384E3443-F838-4D80-A68A-B717BBFAC2F2}" srcOrd="0" destOrd="0" presId="urn:microsoft.com/office/officeart/2005/8/layout/orgChart1"/>
    <dgm:cxn modelId="{52CFFB0B-350D-4715-A2C4-98939BC3CE50}" type="presParOf" srcId="{384E3443-F838-4D80-A68A-B717BBFAC2F2}" destId="{BEE44BC5-044A-4F95-A55E-B4F7AD0FED5D}" srcOrd="0" destOrd="0" presId="urn:microsoft.com/office/officeart/2005/8/layout/orgChart1"/>
    <dgm:cxn modelId="{922EC4C7-F0B3-4014-AFF5-121DBBE5DAD6}" type="presParOf" srcId="{384E3443-F838-4D80-A68A-B717BBFAC2F2}" destId="{26A67160-62E9-477B-B3E9-23F133F6A357}" srcOrd="1" destOrd="0" presId="urn:microsoft.com/office/officeart/2005/8/layout/orgChart1"/>
    <dgm:cxn modelId="{B89AEA5B-892A-4268-8DC4-6A40F718A824}" type="presParOf" srcId="{B1B197C6-FF3F-4C80-BFEE-4556ECCAB466}" destId="{417A1103-840B-4A70-B24E-874F25919D0B}" srcOrd="1" destOrd="0" presId="urn:microsoft.com/office/officeart/2005/8/layout/orgChart1"/>
    <dgm:cxn modelId="{49E32250-82FA-4D7D-84A0-5A7333EDB8BB}" type="presParOf" srcId="{B1B197C6-FF3F-4C80-BFEE-4556ECCAB466}" destId="{CED84979-C780-447E-8804-940D441856AF}" srcOrd="2" destOrd="0" presId="urn:microsoft.com/office/officeart/2005/8/layout/orgChart1"/>
    <dgm:cxn modelId="{400EC0BA-D691-4315-BDFF-D848A4E8A4F4}" type="presParOf" srcId="{0B980774-E39E-400F-A6F8-0A8302C359D2}" destId="{DA800152-81BB-4D42-833C-E97D66D4A135}" srcOrd="2" destOrd="0" presId="urn:microsoft.com/office/officeart/2005/8/layout/orgChart1"/>
    <dgm:cxn modelId="{5E941E5F-4CBC-4DA4-A538-77FE3F58D032}" type="presParOf" srcId="{0B980774-E39E-400F-A6F8-0A8302C359D2}" destId="{C02EAF59-8E07-43EB-A677-DED4A5EA12FC}" srcOrd="3" destOrd="0" presId="urn:microsoft.com/office/officeart/2005/8/layout/orgChart1"/>
    <dgm:cxn modelId="{5957557C-4845-4F35-910C-ADAE2E35218A}" type="presParOf" srcId="{C02EAF59-8E07-43EB-A677-DED4A5EA12FC}" destId="{932B4E64-E0EA-4760-965B-D6F82D28010D}" srcOrd="0" destOrd="0" presId="urn:microsoft.com/office/officeart/2005/8/layout/orgChart1"/>
    <dgm:cxn modelId="{32F21564-B117-419C-9259-41B178E20BDB}" type="presParOf" srcId="{932B4E64-E0EA-4760-965B-D6F82D28010D}" destId="{CE2FC215-A460-4775-BBAB-1A4974BE4DFA}" srcOrd="0" destOrd="0" presId="urn:microsoft.com/office/officeart/2005/8/layout/orgChart1"/>
    <dgm:cxn modelId="{FCA505FC-2FA4-4C5E-869D-1A30CF7EAA38}" type="presParOf" srcId="{932B4E64-E0EA-4760-965B-D6F82D28010D}" destId="{985AAEC8-5384-49FB-A8D5-F08B5010B796}" srcOrd="1" destOrd="0" presId="urn:microsoft.com/office/officeart/2005/8/layout/orgChart1"/>
    <dgm:cxn modelId="{4C12852B-6C6D-436E-BF74-B8E12046B1A2}" type="presParOf" srcId="{C02EAF59-8E07-43EB-A677-DED4A5EA12FC}" destId="{47521A2E-D7D4-465A-BE15-B6E2E40E6D00}" srcOrd="1" destOrd="0" presId="urn:microsoft.com/office/officeart/2005/8/layout/orgChart1"/>
    <dgm:cxn modelId="{D64F519A-8931-4332-8C9A-CAF93BFED957}" type="presParOf" srcId="{C02EAF59-8E07-43EB-A677-DED4A5EA12FC}" destId="{986B06F9-B6D3-4898-9DDA-D1A4FC5E1E97}" srcOrd="2" destOrd="0" presId="urn:microsoft.com/office/officeart/2005/8/layout/orgChart1"/>
    <dgm:cxn modelId="{FE871151-C400-4E37-BF66-FC8FF6B5C520}" type="presParOf" srcId="{95B511DC-28C4-4585-839A-6848CBF9F0D1}" destId="{D56D77F8-3A38-43EE-992E-D850E2A47AE8}" srcOrd="2" destOrd="0" presId="urn:microsoft.com/office/officeart/2005/8/layout/orgChart1"/>
    <dgm:cxn modelId="{45BD82A5-A3C0-43B3-BAD6-5E6475DE8064}" type="presParOf" srcId="{BDA61969-1DAA-4521-8FB1-976980F9D12C}" destId="{400D73A6-8AB7-4509-8969-2B99080880BC}" srcOrd="4" destOrd="0" presId="urn:microsoft.com/office/officeart/2005/8/layout/orgChart1"/>
    <dgm:cxn modelId="{250E6158-4B70-4C08-AA58-27F190F1777B}" type="presParOf" srcId="{BDA61969-1DAA-4521-8FB1-976980F9D12C}" destId="{B29171D6-64B6-4ADF-8752-96F16430376E}" srcOrd="5" destOrd="0" presId="urn:microsoft.com/office/officeart/2005/8/layout/orgChart1"/>
    <dgm:cxn modelId="{0B45A954-978A-4753-B7DA-6BAB38A9C5E2}" type="presParOf" srcId="{B29171D6-64B6-4ADF-8752-96F16430376E}" destId="{FA695658-7E5C-4F0D-A9CB-7FC2B31C523A}" srcOrd="0" destOrd="0" presId="urn:microsoft.com/office/officeart/2005/8/layout/orgChart1"/>
    <dgm:cxn modelId="{EBF7FB27-231A-4A41-94E1-500EF1C4966D}" type="presParOf" srcId="{FA695658-7E5C-4F0D-A9CB-7FC2B31C523A}" destId="{2CB9DE27-E712-4079-872E-24E12D9FE07C}" srcOrd="0" destOrd="0" presId="urn:microsoft.com/office/officeart/2005/8/layout/orgChart1"/>
    <dgm:cxn modelId="{FDFDF12D-D04F-4B4D-8EC1-71DD869F5AB3}" type="presParOf" srcId="{FA695658-7E5C-4F0D-A9CB-7FC2B31C523A}" destId="{FB83A55D-ADA0-43D2-BF3E-5BFDD00E1E2C}" srcOrd="1" destOrd="0" presId="urn:microsoft.com/office/officeart/2005/8/layout/orgChart1"/>
    <dgm:cxn modelId="{0DAC5F80-F3C7-44ED-B429-DC6D6BD54103}" type="presParOf" srcId="{B29171D6-64B6-4ADF-8752-96F16430376E}" destId="{24852455-BC8E-4732-852B-0D84D3CC611F}" srcOrd="1" destOrd="0" presId="urn:microsoft.com/office/officeart/2005/8/layout/orgChart1"/>
    <dgm:cxn modelId="{A6A1FEC3-B5FA-4532-A9D0-999E5F6A4635}" type="presParOf" srcId="{24852455-BC8E-4732-852B-0D84D3CC611F}" destId="{27DFDC55-0774-472F-810F-EE57AB342F02}" srcOrd="0" destOrd="0" presId="urn:microsoft.com/office/officeart/2005/8/layout/orgChart1"/>
    <dgm:cxn modelId="{26E9CD3F-6419-42D0-ACA0-5A94E7CFE1EB}" type="presParOf" srcId="{24852455-BC8E-4732-852B-0D84D3CC611F}" destId="{47AA43DB-7176-49B5-8BA8-7A16E8C28706}" srcOrd="1" destOrd="0" presId="urn:microsoft.com/office/officeart/2005/8/layout/orgChart1"/>
    <dgm:cxn modelId="{D66E6F31-4F7E-4ACC-9824-6EA47BFB472A}" type="presParOf" srcId="{47AA43DB-7176-49B5-8BA8-7A16E8C28706}" destId="{D7BF67A0-61AB-40DE-A66F-4C3A2BA60D22}" srcOrd="0" destOrd="0" presId="urn:microsoft.com/office/officeart/2005/8/layout/orgChart1"/>
    <dgm:cxn modelId="{D21ED455-31C1-4148-A8EF-FB1672508669}" type="presParOf" srcId="{D7BF67A0-61AB-40DE-A66F-4C3A2BA60D22}" destId="{18477D8F-1944-4C0D-82F9-8CFCAB48C724}" srcOrd="0" destOrd="0" presId="urn:microsoft.com/office/officeart/2005/8/layout/orgChart1"/>
    <dgm:cxn modelId="{36289BFE-2239-4527-9424-85EFB3F02B7B}" type="presParOf" srcId="{D7BF67A0-61AB-40DE-A66F-4C3A2BA60D22}" destId="{A87B353F-47F9-4B5E-B61E-AB8FDA65F0B8}" srcOrd="1" destOrd="0" presId="urn:microsoft.com/office/officeart/2005/8/layout/orgChart1"/>
    <dgm:cxn modelId="{8255149A-3B61-4CE7-B727-A9F572FE9CE7}" type="presParOf" srcId="{47AA43DB-7176-49B5-8BA8-7A16E8C28706}" destId="{AF277314-68F1-4633-8488-794D3687B355}" srcOrd="1" destOrd="0" presId="urn:microsoft.com/office/officeart/2005/8/layout/orgChart1"/>
    <dgm:cxn modelId="{063440DE-5442-41F2-A21C-0924EB1F5556}" type="presParOf" srcId="{47AA43DB-7176-49B5-8BA8-7A16E8C28706}" destId="{2CC55E80-A5ED-4498-BEE3-2F1BFEFB81A5}" srcOrd="2" destOrd="0" presId="urn:microsoft.com/office/officeart/2005/8/layout/orgChart1"/>
    <dgm:cxn modelId="{6A5B4AF3-CED4-483D-85B0-588C742BCBF4}" type="presParOf" srcId="{B29171D6-64B6-4ADF-8752-96F16430376E}" destId="{0988111F-5B6E-4499-BF7A-0F8322D9C74E}" srcOrd="2" destOrd="0" presId="urn:microsoft.com/office/officeart/2005/8/layout/orgChart1"/>
    <dgm:cxn modelId="{5D200D4D-8728-497D-8FCF-66C0F1F9D889}" type="presParOf" srcId="{BDA61969-1DAA-4521-8FB1-976980F9D12C}" destId="{18B381BB-53E6-41C6-9CD6-49C8D160DF16}" srcOrd="6" destOrd="0" presId="urn:microsoft.com/office/officeart/2005/8/layout/orgChart1"/>
    <dgm:cxn modelId="{C58BA1D5-ABDA-49DC-9095-FCDD67AFCAB1}" type="presParOf" srcId="{BDA61969-1DAA-4521-8FB1-976980F9D12C}" destId="{D32E6B4E-FDC1-44F0-8D5A-0F579238EE93}" srcOrd="7" destOrd="0" presId="urn:microsoft.com/office/officeart/2005/8/layout/orgChart1"/>
    <dgm:cxn modelId="{509D7398-F2DB-49B4-97AE-A98F2048E3A4}" type="presParOf" srcId="{D32E6B4E-FDC1-44F0-8D5A-0F579238EE93}" destId="{8EC2F736-C85E-4B3E-98C7-3C1A28F00AA3}" srcOrd="0" destOrd="0" presId="urn:microsoft.com/office/officeart/2005/8/layout/orgChart1"/>
    <dgm:cxn modelId="{48CA1D80-8288-4099-B498-7842FCF8B154}" type="presParOf" srcId="{8EC2F736-C85E-4B3E-98C7-3C1A28F00AA3}" destId="{9ECC1563-36C8-41BF-AE90-B073BA1486A3}" srcOrd="0" destOrd="0" presId="urn:microsoft.com/office/officeart/2005/8/layout/orgChart1"/>
    <dgm:cxn modelId="{ED8DF489-0333-42DF-BD2B-21A1FAA65F93}" type="presParOf" srcId="{8EC2F736-C85E-4B3E-98C7-3C1A28F00AA3}" destId="{C00AF811-5C2C-4A9B-92EE-6F4A5B2A1C14}" srcOrd="1" destOrd="0" presId="urn:microsoft.com/office/officeart/2005/8/layout/orgChart1"/>
    <dgm:cxn modelId="{FD05D713-E95F-4CD0-90D1-2EF5514754F5}" type="presParOf" srcId="{D32E6B4E-FDC1-44F0-8D5A-0F579238EE93}" destId="{FBA5B979-DF71-4EA9-A624-D3313D907667}" srcOrd="1" destOrd="0" presId="urn:microsoft.com/office/officeart/2005/8/layout/orgChart1"/>
    <dgm:cxn modelId="{C6C738D4-363A-4807-B464-3750D1FC761C}" type="presParOf" srcId="{FBA5B979-DF71-4EA9-A624-D3313D907667}" destId="{5256C307-EED0-4257-A35D-EE7CEB33A622}" srcOrd="0" destOrd="0" presId="urn:microsoft.com/office/officeart/2005/8/layout/orgChart1"/>
    <dgm:cxn modelId="{7A764532-F705-4B93-8EA0-CFAA8CE7D893}" type="presParOf" srcId="{FBA5B979-DF71-4EA9-A624-D3313D907667}" destId="{35437AFE-CFC0-4BF8-923E-BBE098612325}" srcOrd="1" destOrd="0" presId="urn:microsoft.com/office/officeart/2005/8/layout/orgChart1"/>
    <dgm:cxn modelId="{46B4A763-A365-471F-BF6F-9CDB581AB94E}" type="presParOf" srcId="{35437AFE-CFC0-4BF8-923E-BBE098612325}" destId="{1EEA4AA0-8563-4ACD-AC3B-B71D7FF656F8}" srcOrd="0" destOrd="0" presId="urn:microsoft.com/office/officeart/2005/8/layout/orgChart1"/>
    <dgm:cxn modelId="{50DBDB21-37F4-43B7-8458-F32A3231B581}" type="presParOf" srcId="{1EEA4AA0-8563-4ACD-AC3B-B71D7FF656F8}" destId="{EE175696-6590-46D0-968C-5E6CF24EA24D}" srcOrd="0" destOrd="0" presId="urn:microsoft.com/office/officeart/2005/8/layout/orgChart1"/>
    <dgm:cxn modelId="{90AB01B6-9523-49C7-BF16-ED31DDA613DD}" type="presParOf" srcId="{1EEA4AA0-8563-4ACD-AC3B-B71D7FF656F8}" destId="{F7957A79-DA03-472B-9365-1B021673AEC8}" srcOrd="1" destOrd="0" presId="urn:microsoft.com/office/officeart/2005/8/layout/orgChart1"/>
    <dgm:cxn modelId="{68D66980-CEB1-4A16-BD86-53F709099C4A}" type="presParOf" srcId="{35437AFE-CFC0-4BF8-923E-BBE098612325}" destId="{1A1FE2F3-7ED5-424D-BECD-3A40044894D0}" srcOrd="1" destOrd="0" presId="urn:microsoft.com/office/officeart/2005/8/layout/orgChart1"/>
    <dgm:cxn modelId="{053A15A0-4495-4F21-A18D-EFD4B8DE65A1}" type="presParOf" srcId="{1A1FE2F3-7ED5-424D-BECD-3A40044894D0}" destId="{76264976-F78A-45F0-B9D7-C95DB69A70E3}" srcOrd="0" destOrd="0" presId="urn:microsoft.com/office/officeart/2005/8/layout/orgChart1"/>
    <dgm:cxn modelId="{F812228C-7475-40B1-8D77-3D088EE6314C}" type="presParOf" srcId="{1A1FE2F3-7ED5-424D-BECD-3A40044894D0}" destId="{1F8B1B2E-F4EA-4F20-85B6-C76EA6416815}" srcOrd="1" destOrd="0" presId="urn:microsoft.com/office/officeart/2005/8/layout/orgChart1"/>
    <dgm:cxn modelId="{A7D47DD2-C090-4014-A831-E16C4AFA403B}" type="presParOf" srcId="{1F8B1B2E-F4EA-4F20-85B6-C76EA6416815}" destId="{01ECFD41-8036-4B2A-87B6-307C15AC10B4}" srcOrd="0" destOrd="0" presId="urn:microsoft.com/office/officeart/2005/8/layout/orgChart1"/>
    <dgm:cxn modelId="{ACAEB52F-243B-4A3A-B397-4E3F3CD7EF34}" type="presParOf" srcId="{01ECFD41-8036-4B2A-87B6-307C15AC10B4}" destId="{5001B471-5446-438B-B43B-7C2F6288F7E2}" srcOrd="0" destOrd="0" presId="urn:microsoft.com/office/officeart/2005/8/layout/orgChart1"/>
    <dgm:cxn modelId="{75CB2800-93A7-48AC-98E8-ABD389384D25}" type="presParOf" srcId="{01ECFD41-8036-4B2A-87B6-307C15AC10B4}" destId="{8CCBD464-E0EC-420A-BDEB-F62F45FBC67A}" srcOrd="1" destOrd="0" presId="urn:microsoft.com/office/officeart/2005/8/layout/orgChart1"/>
    <dgm:cxn modelId="{A63D6F9A-D276-4737-934C-525EE136B3C0}" type="presParOf" srcId="{1F8B1B2E-F4EA-4F20-85B6-C76EA6416815}" destId="{C6D6C9F2-789D-41AE-A24A-7A05F6727805}" srcOrd="1" destOrd="0" presId="urn:microsoft.com/office/officeart/2005/8/layout/orgChart1"/>
    <dgm:cxn modelId="{7448151F-E44F-475E-B5F6-B7B32AE600B7}" type="presParOf" srcId="{1F8B1B2E-F4EA-4F20-85B6-C76EA6416815}" destId="{D9367C7F-4C2A-43D9-8E41-DEDE18FCAC64}" srcOrd="2" destOrd="0" presId="urn:microsoft.com/office/officeart/2005/8/layout/orgChart1"/>
    <dgm:cxn modelId="{3C5FD84A-1649-4944-BF3F-CF4A4AD6FC33}" type="presParOf" srcId="{1A1FE2F3-7ED5-424D-BECD-3A40044894D0}" destId="{3CAC1261-EDB8-4F23-AACA-45757DC8EF13}" srcOrd="2" destOrd="0" presId="urn:microsoft.com/office/officeart/2005/8/layout/orgChart1"/>
    <dgm:cxn modelId="{E5AF8384-177C-4628-8C7B-FE602C1616C6}" type="presParOf" srcId="{1A1FE2F3-7ED5-424D-BECD-3A40044894D0}" destId="{0BE74E2F-25A1-4B47-B6D0-1A10D47C8745}" srcOrd="3" destOrd="0" presId="urn:microsoft.com/office/officeart/2005/8/layout/orgChart1"/>
    <dgm:cxn modelId="{A07C3A1C-BAB3-4433-81AA-44BB29366DEA}" type="presParOf" srcId="{0BE74E2F-25A1-4B47-B6D0-1A10D47C8745}" destId="{77814D9D-BD6B-4AB7-B651-84A42F3E0618}" srcOrd="0" destOrd="0" presId="urn:microsoft.com/office/officeart/2005/8/layout/orgChart1"/>
    <dgm:cxn modelId="{F3790DAC-DC23-435E-8E6F-3991FD85788F}" type="presParOf" srcId="{77814D9D-BD6B-4AB7-B651-84A42F3E0618}" destId="{DE338846-BB6B-472E-88D4-16A0BBE1B8A6}" srcOrd="0" destOrd="0" presId="urn:microsoft.com/office/officeart/2005/8/layout/orgChart1"/>
    <dgm:cxn modelId="{743EB517-FC77-4CBA-9589-06405C6FACFE}" type="presParOf" srcId="{77814D9D-BD6B-4AB7-B651-84A42F3E0618}" destId="{631E62E6-3700-42F5-A1CE-9154D54F9734}" srcOrd="1" destOrd="0" presId="urn:microsoft.com/office/officeart/2005/8/layout/orgChart1"/>
    <dgm:cxn modelId="{18830577-D468-4713-BFDE-24D88118F234}" type="presParOf" srcId="{0BE74E2F-25A1-4B47-B6D0-1A10D47C8745}" destId="{56B0D614-7D2B-47FB-8E5B-CD4EECE121F1}" srcOrd="1" destOrd="0" presId="urn:microsoft.com/office/officeart/2005/8/layout/orgChart1"/>
    <dgm:cxn modelId="{87A0FDAC-5E25-4200-9A69-9CE68DC79F84}" type="presParOf" srcId="{0BE74E2F-25A1-4B47-B6D0-1A10D47C8745}" destId="{F555E4F2-90DB-4B6F-A8BD-E05617548B3E}" srcOrd="2" destOrd="0" presId="urn:microsoft.com/office/officeart/2005/8/layout/orgChart1"/>
    <dgm:cxn modelId="{4753F0DA-0200-42BA-98F7-04155771D28B}" type="presParOf" srcId="{1A1FE2F3-7ED5-424D-BECD-3A40044894D0}" destId="{D5D8C7D3-688A-446B-A04F-ADA749F01D79}" srcOrd="4" destOrd="0" presId="urn:microsoft.com/office/officeart/2005/8/layout/orgChart1"/>
    <dgm:cxn modelId="{C16F038C-B36F-4A12-B885-30DCF446C490}" type="presParOf" srcId="{1A1FE2F3-7ED5-424D-BECD-3A40044894D0}" destId="{FF320400-7DB8-4B3F-BFFA-D2DB324B56D2}" srcOrd="5" destOrd="0" presId="urn:microsoft.com/office/officeart/2005/8/layout/orgChart1"/>
    <dgm:cxn modelId="{8310507B-DE15-4D7A-B832-AADDCC363107}" type="presParOf" srcId="{FF320400-7DB8-4B3F-BFFA-D2DB324B56D2}" destId="{A508F4CF-D7E9-4703-9433-99C0FDA66526}" srcOrd="0" destOrd="0" presId="urn:microsoft.com/office/officeart/2005/8/layout/orgChart1"/>
    <dgm:cxn modelId="{3AF7AAEF-94B2-4388-8FB5-680AD14DE22F}" type="presParOf" srcId="{A508F4CF-D7E9-4703-9433-99C0FDA66526}" destId="{BC7556DA-142C-4664-A9BC-B8ACAEAFD1D1}" srcOrd="0" destOrd="0" presId="urn:microsoft.com/office/officeart/2005/8/layout/orgChart1"/>
    <dgm:cxn modelId="{5296C4EB-9651-4363-904A-8371487636F6}" type="presParOf" srcId="{A508F4CF-D7E9-4703-9433-99C0FDA66526}" destId="{4E782A9A-E027-497B-B1ED-B666BA9A2A59}" srcOrd="1" destOrd="0" presId="urn:microsoft.com/office/officeart/2005/8/layout/orgChart1"/>
    <dgm:cxn modelId="{18406A7D-AD50-45CF-8C4B-0A239FCCEBAB}" type="presParOf" srcId="{FF320400-7DB8-4B3F-BFFA-D2DB324B56D2}" destId="{B61B5B44-82EA-4ACB-9E9C-D621215E611C}" srcOrd="1" destOrd="0" presId="urn:microsoft.com/office/officeart/2005/8/layout/orgChart1"/>
    <dgm:cxn modelId="{79E9B35A-4EB5-44CA-9D1D-B941A6A60F66}" type="presParOf" srcId="{FF320400-7DB8-4B3F-BFFA-D2DB324B56D2}" destId="{7A328B04-54F3-486C-9558-0E19A48604DF}" srcOrd="2" destOrd="0" presId="urn:microsoft.com/office/officeart/2005/8/layout/orgChart1"/>
    <dgm:cxn modelId="{500021D4-3EB1-4469-B8FA-C1B5905FCB4A}" type="presParOf" srcId="{35437AFE-CFC0-4BF8-923E-BBE098612325}" destId="{99661CEA-F43F-418D-8FC8-49911F8B4AA6}" srcOrd="2" destOrd="0" presId="urn:microsoft.com/office/officeart/2005/8/layout/orgChart1"/>
    <dgm:cxn modelId="{9A7E7F9E-E222-4745-AB4E-D719CE1302DD}" type="presParOf" srcId="{FBA5B979-DF71-4EA9-A624-D3313D907667}" destId="{5967E248-8E7F-4118-BB39-023572CA98FC}" srcOrd="2" destOrd="0" presId="urn:microsoft.com/office/officeart/2005/8/layout/orgChart1"/>
    <dgm:cxn modelId="{EAC610CE-8263-4E25-A5DA-17869FAC0A7F}" type="presParOf" srcId="{FBA5B979-DF71-4EA9-A624-D3313D907667}" destId="{108884B0-9614-400B-885E-E7DF0613C99E}" srcOrd="3" destOrd="0" presId="urn:microsoft.com/office/officeart/2005/8/layout/orgChart1"/>
    <dgm:cxn modelId="{DE57527F-6324-4D7B-8084-43B72EA02E7E}" type="presParOf" srcId="{108884B0-9614-400B-885E-E7DF0613C99E}" destId="{9A04AAD2-1858-49AE-9B29-89EA8B6C910A}" srcOrd="0" destOrd="0" presId="urn:microsoft.com/office/officeart/2005/8/layout/orgChart1"/>
    <dgm:cxn modelId="{95598A01-F935-40DB-ABDA-7722F95DEE39}" type="presParOf" srcId="{9A04AAD2-1858-49AE-9B29-89EA8B6C910A}" destId="{BFE0DA70-2B89-4B7C-B769-CDF3B317C76F}" srcOrd="0" destOrd="0" presId="urn:microsoft.com/office/officeart/2005/8/layout/orgChart1"/>
    <dgm:cxn modelId="{5B24A954-66E5-42A9-97FA-F928FE7BDD84}" type="presParOf" srcId="{9A04AAD2-1858-49AE-9B29-89EA8B6C910A}" destId="{0D46FD33-6543-47C9-A6A8-B778F40D07A9}" srcOrd="1" destOrd="0" presId="urn:microsoft.com/office/officeart/2005/8/layout/orgChart1"/>
    <dgm:cxn modelId="{A688ED9E-FA6A-46C6-9741-A353F5C560EF}" type="presParOf" srcId="{108884B0-9614-400B-885E-E7DF0613C99E}" destId="{CD30B77E-2EE2-495B-B41E-FF623668DC44}" srcOrd="1" destOrd="0" presId="urn:microsoft.com/office/officeart/2005/8/layout/orgChart1"/>
    <dgm:cxn modelId="{9FFAA0B2-FD07-4BBB-B79B-1D9C0F420C27}" type="presParOf" srcId="{CD30B77E-2EE2-495B-B41E-FF623668DC44}" destId="{2AD3C5B6-A641-467C-BA04-41CA685A844F}" srcOrd="0" destOrd="0" presId="urn:microsoft.com/office/officeart/2005/8/layout/orgChart1"/>
    <dgm:cxn modelId="{D48EC69F-010F-450A-A347-FC39F5872B85}" type="presParOf" srcId="{CD30B77E-2EE2-495B-B41E-FF623668DC44}" destId="{0BCB052A-86EE-4869-AC88-322E2824E2F3}" srcOrd="1" destOrd="0" presId="urn:microsoft.com/office/officeart/2005/8/layout/orgChart1"/>
    <dgm:cxn modelId="{464BCBC4-287F-43DD-9778-BEBB3782B126}" type="presParOf" srcId="{0BCB052A-86EE-4869-AC88-322E2824E2F3}" destId="{AB5B8EED-4490-45AF-AB54-42F62C4C1DC7}" srcOrd="0" destOrd="0" presId="urn:microsoft.com/office/officeart/2005/8/layout/orgChart1"/>
    <dgm:cxn modelId="{B4EF9E8F-14A1-4959-950A-72DD41B1BB1D}" type="presParOf" srcId="{AB5B8EED-4490-45AF-AB54-42F62C4C1DC7}" destId="{51953308-CC62-473D-A7BA-369D5CDEE09C}" srcOrd="0" destOrd="0" presId="urn:microsoft.com/office/officeart/2005/8/layout/orgChart1"/>
    <dgm:cxn modelId="{410B0201-6008-4568-8C87-30B7ECD8A870}" type="presParOf" srcId="{AB5B8EED-4490-45AF-AB54-42F62C4C1DC7}" destId="{BBC7D04B-89BE-45AD-9E90-BBE4D9CBF06F}" srcOrd="1" destOrd="0" presId="urn:microsoft.com/office/officeart/2005/8/layout/orgChart1"/>
    <dgm:cxn modelId="{5D5D62B6-8317-45EB-BBA5-2B77507ECC8D}" type="presParOf" srcId="{0BCB052A-86EE-4869-AC88-322E2824E2F3}" destId="{773F4234-6B17-4408-A413-C453DCE24EEB}" srcOrd="1" destOrd="0" presId="urn:microsoft.com/office/officeart/2005/8/layout/orgChart1"/>
    <dgm:cxn modelId="{25432DC4-F858-44B3-AA3A-0789B5CEE70F}" type="presParOf" srcId="{0BCB052A-86EE-4869-AC88-322E2824E2F3}" destId="{48549FE7-33AE-4369-830F-B29CE06505AA}" srcOrd="2" destOrd="0" presId="urn:microsoft.com/office/officeart/2005/8/layout/orgChart1"/>
    <dgm:cxn modelId="{507E83A2-3837-4ECB-AED5-E5A182139EB9}" type="presParOf" srcId="{CD30B77E-2EE2-495B-B41E-FF623668DC44}" destId="{1CA25FF2-8128-4D7F-A6C4-B0A0DC74E558}" srcOrd="2" destOrd="0" presId="urn:microsoft.com/office/officeart/2005/8/layout/orgChart1"/>
    <dgm:cxn modelId="{4E3CF0F8-66EA-47B2-9CE4-A7B925A8C842}" type="presParOf" srcId="{CD30B77E-2EE2-495B-B41E-FF623668DC44}" destId="{9A813853-EBBD-4ED8-84D8-ED89183460B3}" srcOrd="3" destOrd="0" presId="urn:microsoft.com/office/officeart/2005/8/layout/orgChart1"/>
    <dgm:cxn modelId="{778E6100-02A6-4DCA-B1DE-6571A3D3F61F}" type="presParOf" srcId="{9A813853-EBBD-4ED8-84D8-ED89183460B3}" destId="{D7AD7BE5-649D-4A4F-93E2-5DDC521D22D3}" srcOrd="0" destOrd="0" presId="urn:microsoft.com/office/officeart/2005/8/layout/orgChart1"/>
    <dgm:cxn modelId="{618632FA-96B8-4EB6-83C0-B2EE84256EA0}" type="presParOf" srcId="{D7AD7BE5-649D-4A4F-93E2-5DDC521D22D3}" destId="{32EB4C9D-AE82-4704-B403-AC924916A464}" srcOrd="0" destOrd="0" presId="urn:microsoft.com/office/officeart/2005/8/layout/orgChart1"/>
    <dgm:cxn modelId="{2F298C26-F982-422A-9C40-5F468253157D}" type="presParOf" srcId="{D7AD7BE5-649D-4A4F-93E2-5DDC521D22D3}" destId="{724392BB-BA85-4E30-8706-A8D6EF8D60AE}" srcOrd="1" destOrd="0" presId="urn:microsoft.com/office/officeart/2005/8/layout/orgChart1"/>
    <dgm:cxn modelId="{B1A90D37-802D-4BBC-A641-7547F630A787}" type="presParOf" srcId="{9A813853-EBBD-4ED8-84D8-ED89183460B3}" destId="{44095245-1B15-430E-B1EF-572580C165E4}" srcOrd="1" destOrd="0" presId="urn:microsoft.com/office/officeart/2005/8/layout/orgChart1"/>
    <dgm:cxn modelId="{6B8BC2F0-5953-4D37-A05E-7B5862B24145}" type="presParOf" srcId="{9A813853-EBBD-4ED8-84D8-ED89183460B3}" destId="{C4A24C3E-69A6-47C5-9F83-EFB7AAC8475B}" srcOrd="2" destOrd="0" presId="urn:microsoft.com/office/officeart/2005/8/layout/orgChart1"/>
    <dgm:cxn modelId="{FA2CB2E4-9C65-4470-B0CF-3DA683C9A933}" type="presParOf" srcId="{CD30B77E-2EE2-495B-B41E-FF623668DC44}" destId="{7B3EB80F-AC0E-4C88-8C31-D4C0F7D31445}" srcOrd="4" destOrd="0" presId="urn:microsoft.com/office/officeart/2005/8/layout/orgChart1"/>
    <dgm:cxn modelId="{28489838-3370-42DF-9E25-5D80BF857DA1}" type="presParOf" srcId="{CD30B77E-2EE2-495B-B41E-FF623668DC44}" destId="{5095BC59-7C9C-454D-8D3C-EB0A47C792D5}" srcOrd="5" destOrd="0" presId="urn:microsoft.com/office/officeart/2005/8/layout/orgChart1"/>
    <dgm:cxn modelId="{D57032D8-9679-4785-9A85-07E190495705}" type="presParOf" srcId="{5095BC59-7C9C-454D-8D3C-EB0A47C792D5}" destId="{06C31079-2B15-42DE-A8FC-174DA06C7F2B}" srcOrd="0" destOrd="0" presId="urn:microsoft.com/office/officeart/2005/8/layout/orgChart1"/>
    <dgm:cxn modelId="{15858EBE-2051-4D41-B568-27020CF48C97}" type="presParOf" srcId="{06C31079-2B15-42DE-A8FC-174DA06C7F2B}" destId="{B981C72D-DEE5-4C20-AFC6-DD908EA08789}" srcOrd="0" destOrd="0" presId="urn:microsoft.com/office/officeart/2005/8/layout/orgChart1"/>
    <dgm:cxn modelId="{9C2E3841-1C3C-44A9-BFB5-157649307B98}" type="presParOf" srcId="{06C31079-2B15-42DE-A8FC-174DA06C7F2B}" destId="{3FD7663E-0B78-410E-9E91-E03652AD254C}" srcOrd="1" destOrd="0" presId="urn:microsoft.com/office/officeart/2005/8/layout/orgChart1"/>
    <dgm:cxn modelId="{C4CC3BA0-7310-414D-981C-C36C3CC49936}" type="presParOf" srcId="{5095BC59-7C9C-454D-8D3C-EB0A47C792D5}" destId="{4D0A1C22-4B12-4E1B-B724-268AE745E42C}" srcOrd="1" destOrd="0" presId="urn:microsoft.com/office/officeart/2005/8/layout/orgChart1"/>
    <dgm:cxn modelId="{4B402859-8258-40CD-BFAC-E512C38C7B0F}" type="presParOf" srcId="{5095BC59-7C9C-454D-8D3C-EB0A47C792D5}" destId="{E1638133-59E5-4286-B236-73A71605A561}" srcOrd="2" destOrd="0" presId="urn:microsoft.com/office/officeart/2005/8/layout/orgChart1"/>
    <dgm:cxn modelId="{D5CFE10F-A32E-4F2A-B710-DB9C877AC578}" type="presParOf" srcId="{108884B0-9614-400B-885E-E7DF0613C99E}" destId="{68AB2BF7-7135-4794-BD3E-C9FE7ED331DB}" srcOrd="2" destOrd="0" presId="urn:microsoft.com/office/officeart/2005/8/layout/orgChart1"/>
    <dgm:cxn modelId="{E02F2CA8-0499-4F4F-A5B3-8B77D5398235}" type="presParOf" srcId="{D32E6B4E-FDC1-44F0-8D5A-0F579238EE93}" destId="{4281B8D6-C71A-4E19-9BA7-A3A22C41F70D}" srcOrd="2" destOrd="0" presId="urn:microsoft.com/office/officeart/2005/8/layout/orgChart1"/>
    <dgm:cxn modelId="{3D23C5F3-3BE7-4CD6-ABBE-7531D3619459}" type="presParOf" srcId="{05C18C21-877D-4503-BF28-37F57D8CE059}" destId="{3D456162-C9E2-49C4-A6F4-CC399A1905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1BA44-DC70-4A70-B6B2-BC4124BE33F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73A179-AF3F-4826-A081-0046CA14614A}">
      <dgm:prSet phldrT="[Text]"/>
      <dgm:spPr/>
      <dgm:t>
        <a:bodyPr/>
        <a:lstStyle/>
        <a:p>
          <a:r>
            <a:rPr lang="en-US" dirty="0" smtClean="0"/>
            <a:t>Fin (x4)</a:t>
          </a:r>
          <a:endParaRPr lang="en-US" dirty="0"/>
        </a:p>
      </dgm:t>
    </dgm:pt>
    <dgm:pt modelId="{59939B4B-26C1-498F-BE20-B1DE57C338D6}" type="parTrans" cxnId="{54633F16-DDF7-4E5F-B54D-965EC2A5AF92}">
      <dgm:prSet/>
      <dgm:spPr/>
      <dgm:t>
        <a:bodyPr/>
        <a:lstStyle/>
        <a:p>
          <a:endParaRPr lang="en-US"/>
        </a:p>
      </dgm:t>
    </dgm:pt>
    <dgm:pt modelId="{70D6A22B-8ECF-41FB-A127-102335525231}" type="sibTrans" cxnId="{54633F16-DDF7-4E5F-B54D-965EC2A5AF92}">
      <dgm:prSet/>
      <dgm:spPr/>
      <dgm:t>
        <a:bodyPr/>
        <a:lstStyle/>
        <a:p>
          <a:endParaRPr lang="en-US"/>
        </a:p>
      </dgm:t>
    </dgm:pt>
    <dgm:pt modelId="{D8BB4432-A017-477D-AB63-044DE0656B63}">
      <dgm:prSet phldrT="[Text]"/>
      <dgm:spPr/>
      <dgm:t>
        <a:bodyPr/>
        <a:lstStyle/>
        <a:p>
          <a:r>
            <a:rPr lang="en-US" dirty="0" smtClean="0"/>
            <a:t>Fin Center</a:t>
          </a:r>
          <a:endParaRPr lang="en-US" dirty="0"/>
        </a:p>
      </dgm:t>
    </dgm:pt>
    <dgm:pt modelId="{D5F58ACD-8931-4BC8-A752-D4B230B0D16D}" type="parTrans" cxnId="{D087FA62-D01D-4802-B29B-5F97B79C0072}">
      <dgm:prSet/>
      <dgm:spPr/>
      <dgm:t>
        <a:bodyPr/>
        <a:lstStyle/>
        <a:p>
          <a:endParaRPr lang="en-US"/>
        </a:p>
      </dgm:t>
    </dgm:pt>
    <dgm:pt modelId="{3FBB4A63-650E-420D-B3F8-2B56B983D3E5}" type="sibTrans" cxnId="{D087FA62-D01D-4802-B29B-5F97B79C0072}">
      <dgm:prSet/>
      <dgm:spPr/>
      <dgm:t>
        <a:bodyPr/>
        <a:lstStyle/>
        <a:p>
          <a:endParaRPr lang="en-US"/>
        </a:p>
      </dgm:t>
    </dgm:pt>
    <dgm:pt modelId="{8A1232AD-AB0B-4547-A623-1EB589AAA954}">
      <dgm:prSet phldrT="[Text]"/>
      <dgm:spPr/>
      <dgm:t>
        <a:bodyPr/>
        <a:lstStyle/>
        <a:p>
          <a:r>
            <a:rPr lang="en-US" dirty="0" smtClean="0"/>
            <a:t>Axle</a:t>
          </a:r>
          <a:endParaRPr lang="en-US" dirty="0"/>
        </a:p>
      </dgm:t>
    </dgm:pt>
    <dgm:pt modelId="{E0B5314A-6464-4E96-9A7E-C6C15C254DA8}" type="parTrans" cxnId="{9D514F83-AF3F-4371-A73D-501E5518999F}">
      <dgm:prSet/>
      <dgm:spPr/>
      <dgm:t>
        <a:bodyPr/>
        <a:lstStyle/>
        <a:p>
          <a:endParaRPr lang="en-US"/>
        </a:p>
      </dgm:t>
    </dgm:pt>
    <dgm:pt modelId="{BEDE9ED0-3FF5-475C-8CEF-3776931E5876}" type="sibTrans" cxnId="{9D514F83-AF3F-4371-A73D-501E5518999F}">
      <dgm:prSet/>
      <dgm:spPr/>
      <dgm:t>
        <a:bodyPr/>
        <a:lstStyle/>
        <a:p>
          <a:endParaRPr lang="en-US"/>
        </a:p>
      </dgm:t>
    </dgm:pt>
    <dgm:pt modelId="{80AC5594-D0A0-4BDE-8362-DDD6EF7B1335}">
      <dgm:prSet phldrT="[Text]"/>
      <dgm:spPr/>
      <dgm:t>
        <a:bodyPr/>
        <a:lstStyle/>
        <a:p>
          <a:r>
            <a:rPr lang="en-US" dirty="0" smtClean="0"/>
            <a:t>Pump Case Right</a:t>
          </a:r>
          <a:endParaRPr lang="en-US" dirty="0"/>
        </a:p>
      </dgm:t>
    </dgm:pt>
    <dgm:pt modelId="{D1FFFE8D-BFB1-4F38-B201-0B2A1A87F661}" type="parTrans" cxnId="{932FBABE-D858-40DD-A094-A63E7A022894}">
      <dgm:prSet/>
      <dgm:spPr/>
      <dgm:t>
        <a:bodyPr/>
        <a:lstStyle/>
        <a:p>
          <a:endParaRPr lang="en-US"/>
        </a:p>
      </dgm:t>
    </dgm:pt>
    <dgm:pt modelId="{A5CC9964-1929-47AC-AEA6-9425C66B3A52}" type="sibTrans" cxnId="{932FBABE-D858-40DD-A094-A63E7A022894}">
      <dgm:prSet/>
      <dgm:spPr/>
      <dgm:t>
        <a:bodyPr/>
        <a:lstStyle/>
        <a:p>
          <a:endParaRPr lang="en-US"/>
        </a:p>
      </dgm:t>
    </dgm:pt>
    <dgm:pt modelId="{32976E6B-3E75-4AB2-91A5-0BF9053EF417}">
      <dgm:prSet phldrT="[Text]"/>
      <dgm:spPr/>
      <dgm:t>
        <a:bodyPr/>
        <a:lstStyle/>
        <a:p>
          <a:r>
            <a:rPr lang="en-US" dirty="0" smtClean="0"/>
            <a:t>Pump Case Left</a:t>
          </a:r>
          <a:endParaRPr lang="en-US" dirty="0"/>
        </a:p>
      </dgm:t>
    </dgm:pt>
    <dgm:pt modelId="{0E634E03-BBCC-43C8-8070-77E055CD99C6}" type="parTrans" cxnId="{6B0EB9A8-1C70-4658-BCF0-90421B741981}">
      <dgm:prSet/>
      <dgm:spPr/>
      <dgm:t>
        <a:bodyPr/>
        <a:lstStyle/>
        <a:p>
          <a:endParaRPr lang="en-US"/>
        </a:p>
      </dgm:t>
    </dgm:pt>
    <dgm:pt modelId="{D30EFD38-9E95-43A4-B255-84DD32C82CEA}" type="sibTrans" cxnId="{6B0EB9A8-1C70-4658-BCF0-90421B741981}">
      <dgm:prSet/>
      <dgm:spPr/>
      <dgm:t>
        <a:bodyPr/>
        <a:lstStyle/>
        <a:p>
          <a:endParaRPr lang="en-US"/>
        </a:p>
      </dgm:t>
    </dgm:pt>
    <dgm:pt modelId="{C160F6D1-CE69-4625-9AE1-3D1A8038C164}" type="pres">
      <dgm:prSet presAssocID="{BE41BA44-DC70-4A70-B6B2-BC4124BE33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BA30D-F66C-460B-ADA8-7E137823F7EA}" type="pres">
      <dgm:prSet presAssocID="{4573A179-AF3F-4826-A081-0046CA14614A}" presName="root1" presStyleCnt="0"/>
      <dgm:spPr/>
    </dgm:pt>
    <dgm:pt modelId="{D8CF8FC5-206E-4DE0-B630-1205CE0FF56C}" type="pres">
      <dgm:prSet presAssocID="{4573A179-AF3F-4826-A081-0046CA14614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8E78D8-61E7-4323-B9AD-6A2621515A87}" type="pres">
      <dgm:prSet presAssocID="{4573A179-AF3F-4826-A081-0046CA14614A}" presName="level2hierChild" presStyleCnt="0"/>
      <dgm:spPr/>
    </dgm:pt>
    <dgm:pt modelId="{6F61FB45-0A85-49ED-BE8F-04B81C89EFB4}" type="pres">
      <dgm:prSet presAssocID="{D5F58ACD-8931-4BC8-A752-D4B230B0D16D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01BCA033-5B6B-477D-A606-FC97DD764DCC}" type="pres">
      <dgm:prSet presAssocID="{D5F58ACD-8931-4BC8-A752-D4B230B0D16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3221353C-D38A-4DF2-8617-276AEDF409E4}" type="pres">
      <dgm:prSet presAssocID="{D8BB4432-A017-477D-AB63-044DE0656B63}" presName="root2" presStyleCnt="0"/>
      <dgm:spPr/>
    </dgm:pt>
    <dgm:pt modelId="{9B1170FA-5C82-44B5-BC39-01A607970921}" type="pres">
      <dgm:prSet presAssocID="{D8BB4432-A017-477D-AB63-044DE0656B6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721A8-F12D-4A73-939E-F9602CF50F8F}" type="pres">
      <dgm:prSet presAssocID="{D8BB4432-A017-477D-AB63-044DE0656B63}" presName="level3hierChild" presStyleCnt="0"/>
      <dgm:spPr/>
    </dgm:pt>
    <dgm:pt modelId="{1E68682A-21B3-42E4-A5DE-FBFF4079A62B}" type="pres">
      <dgm:prSet presAssocID="{E0B5314A-6464-4E96-9A7E-C6C15C254DA8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48D25DC8-F34D-4113-99D5-CA8B0C10F3CD}" type="pres">
      <dgm:prSet presAssocID="{E0B5314A-6464-4E96-9A7E-C6C15C254DA8}" presName="connTx" presStyleLbl="parChTrans1D3" presStyleIdx="0" presStyleCnt="1"/>
      <dgm:spPr/>
      <dgm:t>
        <a:bodyPr/>
        <a:lstStyle/>
        <a:p>
          <a:endParaRPr lang="en-US"/>
        </a:p>
      </dgm:t>
    </dgm:pt>
    <dgm:pt modelId="{8A6691E4-7C90-4E50-8082-50DC8B3582E0}" type="pres">
      <dgm:prSet presAssocID="{8A1232AD-AB0B-4547-A623-1EB589AAA954}" presName="root2" presStyleCnt="0"/>
      <dgm:spPr/>
    </dgm:pt>
    <dgm:pt modelId="{9A1D8141-8118-4926-BFAB-98EEA187BFFA}" type="pres">
      <dgm:prSet presAssocID="{8A1232AD-AB0B-4547-A623-1EB589AAA954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B661FC-6BC9-4064-BA19-7F6F71DE9BBA}" type="pres">
      <dgm:prSet presAssocID="{8A1232AD-AB0B-4547-A623-1EB589AAA954}" presName="level3hierChild" presStyleCnt="0"/>
      <dgm:spPr/>
    </dgm:pt>
    <dgm:pt modelId="{3A9E1D4C-EB2D-47EE-83D5-27A71FB90672}" type="pres">
      <dgm:prSet presAssocID="{D1FFFE8D-BFB1-4F38-B201-0B2A1A87F66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6EE25738-7CE2-4093-ABB7-A403AF358DB8}" type="pres">
      <dgm:prSet presAssocID="{D1FFFE8D-BFB1-4F38-B201-0B2A1A87F66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A6C2C0D8-79B8-4EAE-9FBF-E8FFF3F0B750}" type="pres">
      <dgm:prSet presAssocID="{80AC5594-D0A0-4BDE-8362-DDD6EF7B1335}" presName="root2" presStyleCnt="0"/>
      <dgm:spPr/>
    </dgm:pt>
    <dgm:pt modelId="{87088423-B535-44EF-B851-FE3AA3971A9B}" type="pres">
      <dgm:prSet presAssocID="{80AC5594-D0A0-4BDE-8362-DDD6EF7B133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68D51C-49DA-4498-95F3-7D717FA43D9F}" type="pres">
      <dgm:prSet presAssocID="{80AC5594-D0A0-4BDE-8362-DDD6EF7B1335}" presName="level3hierChild" presStyleCnt="0"/>
      <dgm:spPr/>
    </dgm:pt>
    <dgm:pt modelId="{09A939D6-4F5B-47C0-8138-F5EB776FFE54}" type="pres">
      <dgm:prSet presAssocID="{0E634E03-BBCC-43C8-8070-77E055CD99C6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99FA1453-5DD8-4366-95AC-330D10174B7B}" type="pres">
      <dgm:prSet presAssocID="{0E634E03-BBCC-43C8-8070-77E055CD99C6}" presName="connTx" presStyleLbl="parChTrans1D4" presStyleIdx="1" presStyleCnt="2"/>
      <dgm:spPr/>
      <dgm:t>
        <a:bodyPr/>
        <a:lstStyle/>
        <a:p>
          <a:endParaRPr lang="en-US"/>
        </a:p>
      </dgm:t>
    </dgm:pt>
    <dgm:pt modelId="{F467010A-F603-46C2-A18D-CD0339728B06}" type="pres">
      <dgm:prSet presAssocID="{32976E6B-3E75-4AB2-91A5-0BF9053EF417}" presName="root2" presStyleCnt="0"/>
      <dgm:spPr/>
    </dgm:pt>
    <dgm:pt modelId="{F278092A-F851-4B87-914B-74004CBE78F6}" type="pres">
      <dgm:prSet presAssocID="{32976E6B-3E75-4AB2-91A5-0BF9053EF417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AB75D3-818E-4D8B-A588-54AD35E53318}" type="pres">
      <dgm:prSet presAssocID="{32976E6B-3E75-4AB2-91A5-0BF9053EF417}" presName="level3hierChild" presStyleCnt="0"/>
      <dgm:spPr/>
    </dgm:pt>
  </dgm:ptLst>
  <dgm:cxnLst>
    <dgm:cxn modelId="{DAD8B09F-3DF1-43A8-BDA8-FBF869732778}" type="presOf" srcId="{BE41BA44-DC70-4A70-B6B2-BC4124BE33F0}" destId="{C160F6D1-CE69-4625-9AE1-3D1A8038C164}" srcOrd="0" destOrd="0" presId="urn:microsoft.com/office/officeart/2005/8/layout/hierarchy2"/>
    <dgm:cxn modelId="{B933D3EF-220F-438A-A988-BEE4AC6D14DD}" type="presOf" srcId="{D5F58ACD-8931-4BC8-A752-D4B230B0D16D}" destId="{01BCA033-5B6B-477D-A606-FC97DD764DCC}" srcOrd="1" destOrd="0" presId="urn:microsoft.com/office/officeart/2005/8/layout/hierarchy2"/>
    <dgm:cxn modelId="{54633F16-DDF7-4E5F-B54D-965EC2A5AF92}" srcId="{BE41BA44-DC70-4A70-B6B2-BC4124BE33F0}" destId="{4573A179-AF3F-4826-A081-0046CA14614A}" srcOrd="0" destOrd="0" parTransId="{59939B4B-26C1-498F-BE20-B1DE57C338D6}" sibTransId="{70D6A22B-8ECF-41FB-A127-102335525231}"/>
    <dgm:cxn modelId="{1EC0104D-6D4D-4FF3-9B77-60A08F63C57E}" type="presOf" srcId="{D1FFFE8D-BFB1-4F38-B201-0B2A1A87F661}" destId="{3A9E1D4C-EB2D-47EE-83D5-27A71FB90672}" srcOrd="0" destOrd="0" presId="urn:microsoft.com/office/officeart/2005/8/layout/hierarchy2"/>
    <dgm:cxn modelId="{67F56B73-149B-4BC8-9284-F1BB78970A9D}" type="presOf" srcId="{8A1232AD-AB0B-4547-A623-1EB589AAA954}" destId="{9A1D8141-8118-4926-BFAB-98EEA187BFFA}" srcOrd="0" destOrd="0" presId="urn:microsoft.com/office/officeart/2005/8/layout/hierarchy2"/>
    <dgm:cxn modelId="{8DBAB041-28E2-40D4-80B7-F8BE5B656F1B}" type="presOf" srcId="{D5F58ACD-8931-4BC8-A752-D4B230B0D16D}" destId="{6F61FB45-0A85-49ED-BE8F-04B81C89EFB4}" srcOrd="0" destOrd="0" presId="urn:microsoft.com/office/officeart/2005/8/layout/hierarchy2"/>
    <dgm:cxn modelId="{6D7641F8-ADF7-42B4-A7FD-9C7D87F48A2A}" type="presOf" srcId="{0E634E03-BBCC-43C8-8070-77E055CD99C6}" destId="{99FA1453-5DD8-4366-95AC-330D10174B7B}" srcOrd="1" destOrd="0" presId="urn:microsoft.com/office/officeart/2005/8/layout/hierarchy2"/>
    <dgm:cxn modelId="{CD3B565A-9F3E-4C2D-B15A-B0315AB3427B}" type="presOf" srcId="{D1FFFE8D-BFB1-4F38-B201-0B2A1A87F661}" destId="{6EE25738-7CE2-4093-ABB7-A403AF358DB8}" srcOrd="1" destOrd="0" presId="urn:microsoft.com/office/officeart/2005/8/layout/hierarchy2"/>
    <dgm:cxn modelId="{BFB552AB-F0F5-4C7A-8001-DB8621078F81}" type="presOf" srcId="{4573A179-AF3F-4826-A081-0046CA14614A}" destId="{D8CF8FC5-206E-4DE0-B630-1205CE0FF56C}" srcOrd="0" destOrd="0" presId="urn:microsoft.com/office/officeart/2005/8/layout/hierarchy2"/>
    <dgm:cxn modelId="{D087FA62-D01D-4802-B29B-5F97B79C0072}" srcId="{4573A179-AF3F-4826-A081-0046CA14614A}" destId="{D8BB4432-A017-477D-AB63-044DE0656B63}" srcOrd="0" destOrd="0" parTransId="{D5F58ACD-8931-4BC8-A752-D4B230B0D16D}" sibTransId="{3FBB4A63-650E-420D-B3F8-2B56B983D3E5}"/>
    <dgm:cxn modelId="{6300CA6B-5FF6-4C52-8357-AE3455DDCDB6}" type="presOf" srcId="{0E634E03-BBCC-43C8-8070-77E055CD99C6}" destId="{09A939D6-4F5B-47C0-8138-F5EB776FFE54}" srcOrd="0" destOrd="0" presId="urn:microsoft.com/office/officeart/2005/8/layout/hierarchy2"/>
    <dgm:cxn modelId="{9D514F83-AF3F-4371-A73D-501E5518999F}" srcId="{D8BB4432-A017-477D-AB63-044DE0656B63}" destId="{8A1232AD-AB0B-4547-A623-1EB589AAA954}" srcOrd="0" destOrd="0" parTransId="{E0B5314A-6464-4E96-9A7E-C6C15C254DA8}" sibTransId="{BEDE9ED0-3FF5-475C-8CEF-3776931E5876}"/>
    <dgm:cxn modelId="{9828D384-8A0B-40A2-A16B-423BA9FD257A}" type="presOf" srcId="{E0B5314A-6464-4E96-9A7E-C6C15C254DA8}" destId="{48D25DC8-F34D-4113-99D5-CA8B0C10F3CD}" srcOrd="1" destOrd="0" presId="urn:microsoft.com/office/officeart/2005/8/layout/hierarchy2"/>
    <dgm:cxn modelId="{6B0EB9A8-1C70-4658-BCF0-90421B741981}" srcId="{8A1232AD-AB0B-4547-A623-1EB589AAA954}" destId="{32976E6B-3E75-4AB2-91A5-0BF9053EF417}" srcOrd="1" destOrd="0" parTransId="{0E634E03-BBCC-43C8-8070-77E055CD99C6}" sibTransId="{D30EFD38-9E95-43A4-B255-84DD32C82CEA}"/>
    <dgm:cxn modelId="{435C6D1F-A66D-499B-B668-B2EBAFB6A692}" type="presOf" srcId="{D8BB4432-A017-477D-AB63-044DE0656B63}" destId="{9B1170FA-5C82-44B5-BC39-01A607970921}" srcOrd="0" destOrd="0" presId="urn:microsoft.com/office/officeart/2005/8/layout/hierarchy2"/>
    <dgm:cxn modelId="{932FBABE-D858-40DD-A094-A63E7A022894}" srcId="{8A1232AD-AB0B-4547-A623-1EB589AAA954}" destId="{80AC5594-D0A0-4BDE-8362-DDD6EF7B1335}" srcOrd="0" destOrd="0" parTransId="{D1FFFE8D-BFB1-4F38-B201-0B2A1A87F661}" sibTransId="{A5CC9964-1929-47AC-AEA6-9425C66B3A52}"/>
    <dgm:cxn modelId="{46580E64-0BB4-4C88-B3D5-4CAD6BF8EF7E}" type="presOf" srcId="{E0B5314A-6464-4E96-9A7E-C6C15C254DA8}" destId="{1E68682A-21B3-42E4-A5DE-FBFF4079A62B}" srcOrd="0" destOrd="0" presId="urn:microsoft.com/office/officeart/2005/8/layout/hierarchy2"/>
    <dgm:cxn modelId="{13717996-7C70-43AA-B297-7F88E9DE3892}" type="presOf" srcId="{80AC5594-D0A0-4BDE-8362-DDD6EF7B1335}" destId="{87088423-B535-44EF-B851-FE3AA3971A9B}" srcOrd="0" destOrd="0" presId="urn:microsoft.com/office/officeart/2005/8/layout/hierarchy2"/>
    <dgm:cxn modelId="{D2A31D89-A71C-41F9-9E55-E5431695A018}" type="presOf" srcId="{32976E6B-3E75-4AB2-91A5-0BF9053EF417}" destId="{F278092A-F851-4B87-914B-74004CBE78F6}" srcOrd="0" destOrd="0" presId="urn:microsoft.com/office/officeart/2005/8/layout/hierarchy2"/>
    <dgm:cxn modelId="{8EE8ED0C-C11E-4407-A16D-8EDCE81A24E5}" type="presParOf" srcId="{C160F6D1-CE69-4625-9AE1-3D1A8038C164}" destId="{00CBA30D-F66C-460B-ADA8-7E137823F7EA}" srcOrd="0" destOrd="0" presId="urn:microsoft.com/office/officeart/2005/8/layout/hierarchy2"/>
    <dgm:cxn modelId="{E69A899B-BF01-49C5-96EC-9CCF6A130BA6}" type="presParOf" srcId="{00CBA30D-F66C-460B-ADA8-7E137823F7EA}" destId="{D8CF8FC5-206E-4DE0-B630-1205CE0FF56C}" srcOrd="0" destOrd="0" presId="urn:microsoft.com/office/officeart/2005/8/layout/hierarchy2"/>
    <dgm:cxn modelId="{1185CDD4-DA4F-4243-825A-71DCAC4D53FB}" type="presParOf" srcId="{00CBA30D-F66C-460B-ADA8-7E137823F7EA}" destId="{198E78D8-61E7-4323-B9AD-6A2621515A87}" srcOrd="1" destOrd="0" presId="urn:microsoft.com/office/officeart/2005/8/layout/hierarchy2"/>
    <dgm:cxn modelId="{D8E9D160-B150-4991-8C21-4A90DB5AC122}" type="presParOf" srcId="{198E78D8-61E7-4323-B9AD-6A2621515A87}" destId="{6F61FB45-0A85-49ED-BE8F-04B81C89EFB4}" srcOrd="0" destOrd="0" presId="urn:microsoft.com/office/officeart/2005/8/layout/hierarchy2"/>
    <dgm:cxn modelId="{B21B5E19-D06D-41C1-9FBE-6D378A578635}" type="presParOf" srcId="{6F61FB45-0A85-49ED-BE8F-04B81C89EFB4}" destId="{01BCA033-5B6B-477D-A606-FC97DD764DCC}" srcOrd="0" destOrd="0" presId="urn:microsoft.com/office/officeart/2005/8/layout/hierarchy2"/>
    <dgm:cxn modelId="{74419D2C-BFAD-4078-BE23-80D8A98B0299}" type="presParOf" srcId="{198E78D8-61E7-4323-B9AD-6A2621515A87}" destId="{3221353C-D38A-4DF2-8617-276AEDF409E4}" srcOrd="1" destOrd="0" presId="urn:microsoft.com/office/officeart/2005/8/layout/hierarchy2"/>
    <dgm:cxn modelId="{137A947C-B66A-4950-8DBF-0C9D279E1DA5}" type="presParOf" srcId="{3221353C-D38A-4DF2-8617-276AEDF409E4}" destId="{9B1170FA-5C82-44B5-BC39-01A607970921}" srcOrd="0" destOrd="0" presId="urn:microsoft.com/office/officeart/2005/8/layout/hierarchy2"/>
    <dgm:cxn modelId="{9D338A82-F959-4F41-84F0-C411EB451D1D}" type="presParOf" srcId="{3221353C-D38A-4DF2-8617-276AEDF409E4}" destId="{C6A721A8-F12D-4A73-939E-F9602CF50F8F}" srcOrd="1" destOrd="0" presId="urn:microsoft.com/office/officeart/2005/8/layout/hierarchy2"/>
    <dgm:cxn modelId="{09D62153-8A28-4225-98C7-04C012A0D18E}" type="presParOf" srcId="{C6A721A8-F12D-4A73-939E-F9602CF50F8F}" destId="{1E68682A-21B3-42E4-A5DE-FBFF4079A62B}" srcOrd="0" destOrd="0" presId="urn:microsoft.com/office/officeart/2005/8/layout/hierarchy2"/>
    <dgm:cxn modelId="{4408651F-CA92-4CBF-BACF-AE2479B45EAA}" type="presParOf" srcId="{1E68682A-21B3-42E4-A5DE-FBFF4079A62B}" destId="{48D25DC8-F34D-4113-99D5-CA8B0C10F3CD}" srcOrd="0" destOrd="0" presId="urn:microsoft.com/office/officeart/2005/8/layout/hierarchy2"/>
    <dgm:cxn modelId="{B7CE06CA-7C3E-4B11-B93F-01B95B81CC96}" type="presParOf" srcId="{C6A721A8-F12D-4A73-939E-F9602CF50F8F}" destId="{8A6691E4-7C90-4E50-8082-50DC8B3582E0}" srcOrd="1" destOrd="0" presId="urn:microsoft.com/office/officeart/2005/8/layout/hierarchy2"/>
    <dgm:cxn modelId="{2A78A3F7-6F64-4757-8A5C-AD3CB304ECEA}" type="presParOf" srcId="{8A6691E4-7C90-4E50-8082-50DC8B3582E0}" destId="{9A1D8141-8118-4926-BFAB-98EEA187BFFA}" srcOrd="0" destOrd="0" presId="urn:microsoft.com/office/officeart/2005/8/layout/hierarchy2"/>
    <dgm:cxn modelId="{C41558C3-AF40-461E-8446-218793C0A0E6}" type="presParOf" srcId="{8A6691E4-7C90-4E50-8082-50DC8B3582E0}" destId="{A4B661FC-6BC9-4064-BA19-7F6F71DE9BBA}" srcOrd="1" destOrd="0" presId="urn:microsoft.com/office/officeart/2005/8/layout/hierarchy2"/>
    <dgm:cxn modelId="{E6966D2F-87EC-4528-B133-D340B446D141}" type="presParOf" srcId="{A4B661FC-6BC9-4064-BA19-7F6F71DE9BBA}" destId="{3A9E1D4C-EB2D-47EE-83D5-27A71FB90672}" srcOrd="0" destOrd="0" presId="urn:microsoft.com/office/officeart/2005/8/layout/hierarchy2"/>
    <dgm:cxn modelId="{08528955-B31B-4C57-8AB4-405A26AC755D}" type="presParOf" srcId="{3A9E1D4C-EB2D-47EE-83D5-27A71FB90672}" destId="{6EE25738-7CE2-4093-ABB7-A403AF358DB8}" srcOrd="0" destOrd="0" presId="urn:microsoft.com/office/officeart/2005/8/layout/hierarchy2"/>
    <dgm:cxn modelId="{15E4D4E4-0A60-4683-8905-672DB05D79D8}" type="presParOf" srcId="{A4B661FC-6BC9-4064-BA19-7F6F71DE9BBA}" destId="{A6C2C0D8-79B8-4EAE-9FBF-E8FFF3F0B750}" srcOrd="1" destOrd="0" presId="urn:microsoft.com/office/officeart/2005/8/layout/hierarchy2"/>
    <dgm:cxn modelId="{8C14B7D7-59F8-4515-BAE6-B7658EC05D17}" type="presParOf" srcId="{A6C2C0D8-79B8-4EAE-9FBF-E8FFF3F0B750}" destId="{87088423-B535-44EF-B851-FE3AA3971A9B}" srcOrd="0" destOrd="0" presId="urn:microsoft.com/office/officeart/2005/8/layout/hierarchy2"/>
    <dgm:cxn modelId="{B1EA9E47-67B5-43C3-987E-B5A6C30B5784}" type="presParOf" srcId="{A6C2C0D8-79B8-4EAE-9FBF-E8FFF3F0B750}" destId="{2468D51C-49DA-4498-95F3-7D717FA43D9F}" srcOrd="1" destOrd="0" presId="urn:microsoft.com/office/officeart/2005/8/layout/hierarchy2"/>
    <dgm:cxn modelId="{197A7DD2-C614-402E-90BC-455A9C78973D}" type="presParOf" srcId="{A4B661FC-6BC9-4064-BA19-7F6F71DE9BBA}" destId="{09A939D6-4F5B-47C0-8138-F5EB776FFE54}" srcOrd="2" destOrd="0" presId="urn:microsoft.com/office/officeart/2005/8/layout/hierarchy2"/>
    <dgm:cxn modelId="{9FD45E52-B68F-4FAB-B777-1245497166AA}" type="presParOf" srcId="{09A939D6-4F5B-47C0-8138-F5EB776FFE54}" destId="{99FA1453-5DD8-4366-95AC-330D10174B7B}" srcOrd="0" destOrd="0" presId="urn:microsoft.com/office/officeart/2005/8/layout/hierarchy2"/>
    <dgm:cxn modelId="{F627F596-1FFB-4691-ACF6-A764327CAEB3}" type="presParOf" srcId="{A4B661FC-6BC9-4064-BA19-7F6F71DE9BBA}" destId="{F467010A-F603-46C2-A18D-CD0339728B06}" srcOrd="3" destOrd="0" presId="urn:microsoft.com/office/officeart/2005/8/layout/hierarchy2"/>
    <dgm:cxn modelId="{9392F350-C2D8-42D8-94A5-1CEEA437AEE4}" type="presParOf" srcId="{F467010A-F603-46C2-A18D-CD0339728B06}" destId="{F278092A-F851-4B87-914B-74004CBE78F6}" srcOrd="0" destOrd="0" presId="urn:microsoft.com/office/officeart/2005/8/layout/hierarchy2"/>
    <dgm:cxn modelId="{FA7E32C1-154C-4364-8BF9-2E1436FD871E}" type="presParOf" srcId="{F467010A-F603-46C2-A18D-CD0339728B06}" destId="{9DAB75D3-818E-4D8B-A588-54AD35E533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FBB459A-455A-4950-ADA6-B832E669A89B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96E003A-8165-4876-BB7B-1D362398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54F7EFC-13E3-418C-93C6-70289A269B0B}" type="datetimeFigureOut">
              <a:rPr lang="en-US" smtClean="0"/>
              <a:t>1/8/2015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945BE2E-C15E-4D16-9744-2897DE7F1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Statement - Brittany</a:t>
            </a:r>
          </a:p>
          <a:p>
            <a:r>
              <a:rPr lang="en-US" dirty="0" smtClean="0"/>
              <a:t>Customer Research - Brittany</a:t>
            </a:r>
          </a:p>
          <a:p>
            <a:r>
              <a:rPr lang="en-US" dirty="0" smtClean="0"/>
              <a:t>Market Research – Alex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Product Research –A</a:t>
            </a:r>
            <a:r>
              <a:rPr lang="en-US" baseline="0" dirty="0" smtClean="0"/>
              <a:t>lex </a:t>
            </a:r>
            <a:endParaRPr lang="en-US" dirty="0" smtClean="0"/>
          </a:p>
          <a:p>
            <a:r>
              <a:rPr lang="en-US" dirty="0" smtClean="0"/>
              <a:t>Patent Research – Stephen and Ahbi</a:t>
            </a:r>
          </a:p>
          <a:p>
            <a:r>
              <a:rPr lang="en-US" dirty="0" smtClean="0"/>
              <a:t>House of Quality - Stephen</a:t>
            </a:r>
          </a:p>
          <a:p>
            <a:r>
              <a:rPr lang="en-US" dirty="0" smtClean="0"/>
              <a:t>Problem Definition -- Ahbi</a:t>
            </a:r>
          </a:p>
          <a:p>
            <a:r>
              <a:rPr lang="en-US" dirty="0" smtClean="0"/>
              <a:t>Questions – All of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5BE2E-C15E-4D16-9744-2897DE7F13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5BE2E-C15E-4D16-9744-2897DE7F13F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7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7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3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burd@purdue.edu" TargetMode="External"/><Relationship Id="rId2" Type="http://schemas.openxmlformats.org/officeDocument/2006/relationships/hyperlink" Target="mailto:heina@purdue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vishan@purdue.edu" TargetMode="External"/><Relationship Id="rId4" Type="http://schemas.openxmlformats.org/officeDocument/2006/relationships/hyperlink" Target="mailto:stuartb@purdue.edu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uttlebike.it/index.html" TargetMode="External"/><Relationship Id="rId2" Type="http://schemas.openxmlformats.org/officeDocument/2006/relationships/hyperlink" Target="http://www.the-coatings-expert.com/painting-aluminum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Final Report </a:t>
            </a:r>
            <a:r>
              <a:rPr lang="en-US" dirty="0" smtClean="0"/>
              <a:t>: Amphibious Bicycle Kit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1440057"/>
            <a:ext cx="7856113" cy="24277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4705" y="3867815"/>
            <a:ext cx="989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BRITTANY STUART ● ALEX HEIN ● ABHIJITH RAVISHANKAR ● STEPHEN BURD</a:t>
            </a:r>
            <a:endParaRPr lang="en-US" spc="3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Design: Rear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388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Attaches to bicycle on rear axle and seat post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Has support for pontoons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90" y="1841377"/>
            <a:ext cx="47815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3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Design: </a:t>
            </a:r>
            <a:r>
              <a:rPr lang="en-US" dirty="0" smtClean="0"/>
              <a:t>Centrifugal Pump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38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Rotates as pedals are rotated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Additional gear is mounted to chain to drive a second axle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This axle drives another chain which drives the pump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Forced rotation of fins inside of pump accelerates internal water velocity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Water exits pump at maximum speed, forcing bicycle in opposite direction</a:t>
            </a:r>
            <a:endParaRPr lang="en-US" sz="2400" dirty="0"/>
          </a:p>
        </p:txBody>
      </p:sp>
      <p:pic>
        <p:nvPicPr>
          <p:cNvPr id="1026" name="Picture 2" descr="C:\Users\Admin-Stephen\Desktop\P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4" y="1952808"/>
            <a:ext cx="3720780" cy="403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Design: </a:t>
            </a:r>
            <a:r>
              <a:rPr lang="en-US" dirty="0" smtClean="0"/>
              <a:t>Pontoons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044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Flexible PVC inflatable tubes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Have standard valve stems for use with bicycle tire pumps</a:t>
            </a:r>
            <a:endParaRPr lang="en-US" sz="2800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62" y="1992923"/>
            <a:ext cx="5129076" cy="39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Concept: Front Wedge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Function </a:t>
            </a:r>
          </a:p>
          <a:p>
            <a:pPr lvl="1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3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Moving debris from path</a:t>
            </a:r>
            <a:endParaRPr lang="en-US" sz="3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it works</a:t>
            </a:r>
          </a:p>
          <a:p>
            <a:pPr lvl="1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Forms wedge to cut through water</a:t>
            </a:r>
            <a:endParaRPr lang="en-US" sz="3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Model Findings</a:t>
            </a:r>
          </a:p>
          <a:p>
            <a:pPr lvl="1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Can be helpful in steering</a:t>
            </a:r>
            <a:endParaRPr lang="en-US" sz="3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Must be made of thin metal </a:t>
            </a:r>
            <a:endParaRPr lang="en-US" sz="3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13" y="2713523"/>
            <a:ext cx="2245227" cy="29936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87857" y="2143484"/>
            <a:ext cx="3051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Diagram: Laminar 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Concept: Front Rudder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Function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smtClean="0"/>
              <a:t>To allow the bicycle to turn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How it 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smtClean="0"/>
              <a:t>Using the surface area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Model Findings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smtClean="0"/>
              <a:t>Consider using hollow rudder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smtClean="0"/>
              <a:t>Rudder adds 3.2kg of mass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445306" y="2382364"/>
            <a:ext cx="5350964" cy="3490364"/>
            <a:chOff x="6223635" y="2096077"/>
            <a:chExt cx="5350964" cy="3490364"/>
          </a:xfrm>
        </p:grpSpPr>
        <p:sp>
          <p:nvSpPr>
            <p:cNvPr id="4" name="Rectangle 3"/>
            <p:cNvSpPr/>
            <p:nvPr/>
          </p:nvSpPr>
          <p:spPr>
            <a:xfrm>
              <a:off x="7800975" y="3359021"/>
              <a:ext cx="2143125" cy="1027091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Front Rudder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00975" y="2096077"/>
              <a:ext cx="214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/>
                <a:t>Noise</a:t>
              </a:r>
            </a:p>
            <a:p>
              <a:pPr algn="ctr"/>
              <a:r>
                <a:rPr lang="en-US" sz="2400" dirty="0" smtClean="0"/>
                <a:t>Waves </a:t>
              </a:r>
            </a:p>
            <a:p>
              <a:pPr algn="ctr"/>
              <a:r>
                <a:rPr lang="en-US" sz="2400" dirty="0" smtClean="0"/>
                <a:t>Current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00975" y="4386112"/>
              <a:ext cx="214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/>
                <a:t>Control</a:t>
              </a:r>
            </a:p>
            <a:p>
              <a:pPr algn="ctr"/>
              <a:r>
                <a:rPr lang="en-US" sz="2400" dirty="0" smtClean="0"/>
                <a:t>Velocity </a:t>
              </a:r>
            </a:p>
            <a:p>
              <a:pPr algn="ctr"/>
              <a:r>
                <a:rPr lang="en-US" sz="2400" dirty="0" smtClean="0"/>
                <a:t>Surface Area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23635" y="3087736"/>
              <a:ext cx="15773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/>
                <a:t>Input</a:t>
              </a:r>
            </a:p>
            <a:p>
              <a:pPr algn="ctr"/>
              <a:r>
                <a:rPr lang="en-US" sz="2400" dirty="0" smtClean="0"/>
                <a:t>Turn Steering Column 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45824" y="3272402"/>
              <a:ext cx="1628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/>
                <a:t>Output</a:t>
              </a:r>
            </a:p>
            <a:p>
              <a:pPr algn="ctr"/>
              <a:r>
                <a:rPr lang="en-US" sz="2400" dirty="0" smtClean="0"/>
                <a:t>Direction Change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28042" y="1865693"/>
            <a:ext cx="395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P-Diagram: Front Rudder</a:t>
            </a:r>
            <a:endParaRPr lang="en-US" sz="2400" dirty="0"/>
          </a:p>
        </p:txBody>
      </p:sp>
      <p:sp>
        <p:nvSpPr>
          <p:cNvPr id="11" name="Down Arrow 10"/>
          <p:cNvSpPr/>
          <p:nvPr/>
        </p:nvSpPr>
        <p:spPr>
          <a:xfrm>
            <a:off x="8943246" y="3524551"/>
            <a:ext cx="301924" cy="30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7797610" y="4030576"/>
            <a:ext cx="301924" cy="30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8943246" y="4453073"/>
            <a:ext cx="301924" cy="30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10112925" y="4030577"/>
            <a:ext cx="301924" cy="30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Concept: Centrifugal Pump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6" y="1781298"/>
            <a:ext cx="6336005" cy="42973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Enclosed fin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Water cycles within case and forced out one outlet.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Fins are attacked to rear wheel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Pressure from fins and case’s cylindrical shape causes water to flow in circle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Water is released at one outlet for maximum speed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Model Findings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Most energy is conserved in this method for weight purposes</a:t>
            </a:r>
          </a:p>
        </p:txBody>
      </p:sp>
      <p:pic>
        <p:nvPicPr>
          <p:cNvPr id="1026" name="Picture 2" descr="C:\Users\Admin-Stephen\Desktop\Centrifugal Pu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08" y="2461161"/>
            <a:ext cx="418369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87778" y="1912651"/>
            <a:ext cx="3651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Diagram: Centrifugal Pump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97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Concept: Flotation Device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225" y="1840675"/>
            <a:ext cx="5181600" cy="42854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To provide a buoyant force for the whole device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How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Airtight compartment fills with air to provide buoyant force while in water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409536" y="2170766"/>
            <a:ext cx="5042527" cy="3969832"/>
            <a:chOff x="6243286" y="1821073"/>
            <a:chExt cx="5042527" cy="3969832"/>
          </a:xfrm>
        </p:grpSpPr>
        <p:sp>
          <p:nvSpPr>
            <p:cNvPr id="6" name="TextBox 5"/>
            <p:cNvSpPr txBox="1"/>
            <p:nvPr/>
          </p:nvSpPr>
          <p:spPr>
            <a:xfrm>
              <a:off x="6243286" y="3447978"/>
              <a:ext cx="13894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u="sng" dirty="0" smtClean="0"/>
                <a:t>Input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Volume of floatation device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8261" y="1821073"/>
              <a:ext cx="2844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u="sng" dirty="0" smtClean="0"/>
                <a:t>Noise</a:t>
              </a:r>
            </a:p>
            <a:p>
              <a:pPr algn="ctr"/>
              <a:r>
                <a:rPr lang="en-US" sz="2000" dirty="0" smtClean="0"/>
                <a:t>Weight of bicycle</a:t>
              </a:r>
            </a:p>
            <a:p>
              <a:pPr algn="ctr"/>
              <a:r>
                <a:rPr lang="en-US" sz="2000" dirty="0" smtClean="0"/>
                <a:t>Weight of user</a:t>
              </a:r>
            </a:p>
            <a:p>
              <a:pPr algn="ctr"/>
              <a:r>
                <a:rPr lang="en-US" sz="2000" dirty="0" smtClean="0"/>
                <a:t>Salinity of water</a:t>
              </a:r>
            </a:p>
            <a:p>
              <a:pPr algn="ctr"/>
              <a:r>
                <a:rPr lang="en-US" sz="2000" dirty="0" smtClean="0"/>
                <a:t>Temperature of water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50066" y="3607581"/>
              <a:ext cx="13357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u="sng" dirty="0" smtClean="0"/>
                <a:t>Output</a:t>
              </a:r>
            </a:p>
            <a:p>
              <a:pPr algn="ctr"/>
              <a:r>
                <a:rPr lang="en-US" sz="2000" dirty="0" smtClean="0"/>
                <a:t>Buoyant force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7898" y="4775242"/>
              <a:ext cx="29576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u="sng" dirty="0" smtClean="0"/>
                <a:t>Control Factors</a:t>
              </a:r>
            </a:p>
            <a:p>
              <a:pPr algn="ctr"/>
              <a:r>
                <a:rPr lang="en-US" sz="2000" dirty="0" smtClean="0"/>
                <a:t>Size of floatation device</a:t>
              </a:r>
            </a:p>
            <a:p>
              <a:pPr algn="ctr"/>
              <a:r>
                <a:rPr lang="en-US" sz="2000" dirty="0" smtClean="0"/>
                <a:t>Shape of floatation device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5185" y="3596153"/>
              <a:ext cx="2143125" cy="1027091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Flotation Device</a:t>
              </a:r>
              <a:endParaRPr lang="en-US" sz="28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32552" y="1898254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P-Diagram: Flotation Device</a:t>
            </a:r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>
            <a:off x="8835949" y="3671231"/>
            <a:ext cx="301924" cy="30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7671730" y="4306417"/>
            <a:ext cx="301924" cy="30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8835949" y="4893068"/>
            <a:ext cx="301924" cy="30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9987799" y="4315038"/>
            <a:ext cx="301924" cy="30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Assembly 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195711055"/>
              </p:ext>
            </p:extLst>
          </p:nvPr>
        </p:nvGraphicFramePr>
        <p:xfrm>
          <a:off x="1206500" y="1892300"/>
          <a:ext cx="9944100" cy="419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43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6660" cy="40233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Aluminum 6061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Pipes and Front Wedge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Corrosion Resistant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Easy to manufacture with (bend)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Light Weight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Lower Cost</a:t>
            </a:r>
            <a:endParaRPr lang="en-US" dirty="0"/>
          </a:p>
          <a:p>
            <a:r>
              <a:rPr lang="en-US" sz="2400" b="1" dirty="0" smtClean="0"/>
              <a:t>PVC 10 oz. Fabric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Pontoons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Water Resistant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Tear and Puncture Resistant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Similar material used on inflatable life rafts </a:t>
            </a:r>
            <a:endParaRPr lang="en-US" sz="2200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755640" y="2032000"/>
            <a:ext cx="0" cy="3365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5984240" y="1998134"/>
            <a:ext cx="50266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ABS plastic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Pump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Easy to manufacture with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Water Resistant</a:t>
            </a:r>
          </a:p>
          <a:p>
            <a:pPr lvl="1"/>
            <a:endParaRPr lang="en-US" sz="2200" dirty="0" smtClean="0"/>
          </a:p>
          <a:p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923184225"/>
              </p:ext>
            </p:extLst>
          </p:nvPr>
        </p:nvGraphicFramePr>
        <p:xfrm>
          <a:off x="5927089" y="3375357"/>
          <a:ext cx="5878223" cy="279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4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4843660"/>
              </p:ext>
            </p:extLst>
          </p:nvPr>
        </p:nvGraphicFramePr>
        <p:xfrm>
          <a:off x="5524500" y="4082097"/>
          <a:ext cx="6096000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4600" y="2050772"/>
            <a:ext cx="3276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Pontoons</a:t>
            </a:r>
          </a:p>
          <a:p>
            <a:r>
              <a:rPr lang="en-US" sz="2800" dirty="0"/>
              <a:t>	</a:t>
            </a:r>
            <a:r>
              <a:rPr lang="en-US" dirty="0" smtClean="0"/>
              <a:t>Cut Fabric</a:t>
            </a:r>
          </a:p>
          <a:p>
            <a:r>
              <a:rPr lang="en-US" dirty="0"/>
              <a:t>	</a:t>
            </a:r>
            <a:r>
              <a:rPr lang="en-US" dirty="0" smtClean="0"/>
              <a:t>Sew Fabric</a:t>
            </a:r>
          </a:p>
          <a:p>
            <a:r>
              <a:rPr lang="en-US" sz="2800" dirty="0" smtClean="0"/>
              <a:t>Front Wedge</a:t>
            </a:r>
          </a:p>
          <a:p>
            <a:r>
              <a:rPr lang="en-US" sz="2800" dirty="0"/>
              <a:t>	</a:t>
            </a:r>
            <a:r>
              <a:rPr lang="en-US" dirty="0" smtClean="0"/>
              <a:t>Bend Sheet Metal</a:t>
            </a:r>
          </a:p>
          <a:p>
            <a:r>
              <a:rPr lang="en-US" dirty="0"/>
              <a:t>	</a:t>
            </a:r>
            <a:r>
              <a:rPr lang="en-US" dirty="0" smtClean="0"/>
              <a:t>Drill Holes for Mounting</a:t>
            </a:r>
            <a:endParaRPr lang="en-US" sz="1600" dirty="0" smtClean="0"/>
          </a:p>
          <a:p>
            <a:r>
              <a:rPr lang="en-US" sz="2800" dirty="0" smtClean="0"/>
              <a:t>Mounts</a:t>
            </a:r>
          </a:p>
          <a:p>
            <a:r>
              <a:rPr lang="en-US" sz="2800" dirty="0"/>
              <a:t>	</a:t>
            </a:r>
            <a:r>
              <a:rPr lang="en-US" dirty="0" smtClean="0"/>
              <a:t>Cut Pipes to Length</a:t>
            </a:r>
          </a:p>
          <a:p>
            <a:r>
              <a:rPr lang="en-US" dirty="0"/>
              <a:t>	</a:t>
            </a:r>
            <a:r>
              <a:rPr lang="en-US" dirty="0" smtClean="0"/>
              <a:t>Bend Pipes</a:t>
            </a:r>
          </a:p>
          <a:p>
            <a:r>
              <a:rPr lang="en-US" dirty="0"/>
              <a:t>	</a:t>
            </a:r>
            <a:r>
              <a:rPr lang="en-US" dirty="0" smtClean="0"/>
              <a:t>Weld on Axle Mounts</a:t>
            </a:r>
          </a:p>
          <a:p>
            <a:r>
              <a:rPr lang="en-US" dirty="0"/>
              <a:t>	</a:t>
            </a:r>
            <a:r>
              <a:rPr lang="en-US" dirty="0" smtClean="0"/>
              <a:t>Drill Holes and Chamfer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5600" y="2050772"/>
            <a:ext cx="5854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Pump</a:t>
            </a:r>
          </a:p>
          <a:p>
            <a:r>
              <a:rPr lang="en-US" sz="2800" dirty="0"/>
              <a:t>	</a:t>
            </a:r>
            <a:r>
              <a:rPr lang="en-US" dirty="0" smtClean="0"/>
              <a:t>CNC Mill pump case and fins</a:t>
            </a:r>
          </a:p>
          <a:p>
            <a:r>
              <a:rPr lang="en-US" sz="2800" dirty="0"/>
              <a:t>	</a:t>
            </a:r>
            <a:r>
              <a:rPr lang="en-US" sz="2000" i="1" dirty="0" smtClean="0"/>
              <a:t>*only assembly is the pump and case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435600" y="3893661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Chart 4: Pump Assembly Flow Diagram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52340" y="2031226"/>
            <a:ext cx="0" cy="38234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Overview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Research Overview and 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Concept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Product Design and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Engineering Analysis and Design for Assembly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Manufacturing and Materials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Comparison to Benchmarks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Economic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3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388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Shuttle Bike is the only comparable product on the market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Costs $5000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Can be stored in backpack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Takes 15 minutes to deploy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Not amphibious</a:t>
            </a:r>
            <a:endParaRPr lang="en-US" sz="2800" dirty="0"/>
          </a:p>
        </p:txBody>
      </p:sp>
      <p:pic>
        <p:nvPicPr>
          <p:cNvPr id="4" name="Picture 2" descr="Shuttle-Bike - convert a bike to a pedal-power boa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r="10102"/>
          <a:stretch/>
        </p:blipFill>
        <p:spPr bwMode="auto">
          <a:xfrm>
            <a:off x="6201507" y="2292965"/>
            <a:ext cx="4861899" cy="31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Pay Back Period:7</a:t>
            </a:r>
            <a:r>
              <a:rPr lang="en-US" sz="3200" baseline="30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</a:t>
            </a:r>
            <a: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Quarter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Net Present Value: $294k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Min production: 1061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Return on Investment: 74%</a:t>
            </a:r>
            <a:b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9" y="2052782"/>
            <a:ext cx="5412292" cy="36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Questions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Alex Hein – </a:t>
            </a:r>
            <a:r>
              <a:rPr lang="en-US" sz="2800" dirty="0" smtClean="0">
                <a:hlinkClick r:id="rId2"/>
              </a:rPr>
              <a:t>heina@purdue.edu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Stephen Burd – </a:t>
            </a:r>
            <a:r>
              <a:rPr lang="en-US" sz="2800" dirty="0" smtClean="0">
                <a:hlinkClick r:id="rId3"/>
              </a:rPr>
              <a:t>sburd@purdue.edu</a:t>
            </a:r>
            <a:endParaRPr lang="en-US" sz="2800" dirty="0" smtClean="0"/>
          </a:p>
          <a:p>
            <a:r>
              <a:rPr lang="en-US" sz="2800" dirty="0" smtClean="0"/>
              <a:t>Brittany Stuart – </a:t>
            </a:r>
            <a:r>
              <a:rPr lang="en-US" sz="2800" dirty="0" smtClean="0">
                <a:hlinkClick r:id="rId4"/>
              </a:rPr>
              <a:t>stuartb@purdue.edu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Abhijith Ravishankar – </a:t>
            </a:r>
            <a:r>
              <a:rPr lang="en-US" sz="2800" dirty="0" smtClean="0">
                <a:hlinkClick r:id="rId5"/>
              </a:rPr>
              <a:t>ravishan@purdue.edu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5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 Eric Guyer (2011). </a:t>
            </a:r>
            <a:r>
              <a:rPr lang="en-US" i="1" dirty="0" smtClean="0"/>
              <a:t>Expert Witness Painting Aluminum – Paint Failure and Defects. </a:t>
            </a:r>
            <a:r>
              <a:rPr lang="en-US" dirty="0" smtClean="0"/>
              <a:t>Retrieved 	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www.the-coatings-expert.com/painting-aluminum.htm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  </a:t>
            </a:r>
            <a:r>
              <a:rPr lang="en-US" dirty="0"/>
              <a:t>SBK-KIT (2014). </a:t>
            </a:r>
            <a:r>
              <a:rPr lang="en-US" i="1" dirty="0"/>
              <a:t>Shuttle Bike</a:t>
            </a:r>
            <a:r>
              <a:rPr lang="en-US" dirty="0"/>
              <a:t>. Retrieved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www.shuttlebike.it/index.html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Image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582614" y="2039868"/>
            <a:ext cx="9573065" cy="38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"/>
          <p:cNvSpPr>
            <a:spLocks noChangeAspect="1" noChangeArrowheads="1"/>
          </p:cNvSpPr>
          <p:nvPr/>
        </p:nvSpPr>
        <p:spPr bwMode="auto">
          <a:xfrm>
            <a:off x="640252" y="1161439"/>
            <a:ext cx="1165102" cy="11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0" y="0"/>
            <a:ext cx="10925908" cy="63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4" y="1852862"/>
            <a:ext cx="10048775" cy="40162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Market </a:t>
            </a:r>
            <a:r>
              <a:rPr lang="en-US" sz="2800" dirty="0" smtClean="0"/>
              <a:t>Research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VQDT </a:t>
            </a:r>
            <a:r>
              <a:rPr lang="en-US" sz="2000" dirty="0"/>
              <a:t>found out that 96.8 </a:t>
            </a:r>
            <a:r>
              <a:rPr lang="en-US" sz="2000" dirty="0" smtClean="0"/>
              <a:t>million people </a:t>
            </a:r>
            <a:r>
              <a:rPr lang="en-US" sz="2000" dirty="0"/>
              <a:t>are affected by floods annually. The poor and rural areas of cities are largely affected by this disaster.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Customer </a:t>
            </a:r>
            <a:r>
              <a:rPr lang="en-US" sz="2800" dirty="0" smtClean="0"/>
              <a:t>Research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addition to the cost and widespread affects, one of the biggest complications associated with flooding is lack of available transportation to safer locations in areas with no immediate aid.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Patent </a:t>
            </a:r>
            <a:r>
              <a:rPr lang="en-US" sz="2800" dirty="0" smtClean="0"/>
              <a:t>Research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existing paddle boat was very expensive. This would limit the market size as cost would become a factor.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2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823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U</a:t>
            </a:r>
            <a:r>
              <a:rPr lang="en-US" sz="3600" dirty="0" smtClean="0"/>
              <a:t>pdated </a:t>
            </a:r>
            <a:r>
              <a:rPr lang="en-US" sz="3600" dirty="0"/>
              <a:t>problem definition </a:t>
            </a:r>
            <a:endParaRPr lang="en-US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transportation of people in post-flood situations using attachments to a bicycle. This is concentrated to people in rural and poor areas.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Creating a list of materials and manufacturing parts required in the Bill Of Materials, making CAD models for our attachments and analyzing an economic model of the design.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48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Low cost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Light Weight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Easy to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Low maintenance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Durable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Takes less than five minutes to install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Supports up to 115 kilograms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Takes less than </a:t>
            </a:r>
            <a:r>
              <a:rPr lang="en-US" sz="2400" dirty="0" smtClean="0"/>
              <a:t>60 </a:t>
            </a:r>
            <a:r>
              <a:rPr lang="en-US" sz="2400" dirty="0"/>
              <a:t>seconds to deploy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402" y="643943"/>
            <a:ext cx="10058400" cy="1041901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Concept Generation </a:t>
            </a:r>
            <a:r>
              <a:rPr lang="en-US" sz="3200" dirty="0" smtClean="0"/>
              <a:t>(Chart 1: Function Tree)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6647"/>
              </p:ext>
            </p:extLst>
          </p:nvPr>
        </p:nvGraphicFramePr>
        <p:xfrm>
          <a:off x="0" y="1833385"/>
          <a:ext cx="12192000" cy="441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7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Concept Generation </a:t>
            </a:r>
            <a:r>
              <a:rPr lang="en-US" sz="2400" dirty="0" smtClean="0"/>
              <a:t>(Chart 2: Morphological Chart)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195794"/>
              </p:ext>
            </p:extLst>
          </p:nvPr>
        </p:nvGraphicFramePr>
        <p:xfrm>
          <a:off x="120969" y="1910657"/>
          <a:ext cx="1188550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272"/>
                <a:gridCol w="2100009"/>
                <a:gridCol w="1906367"/>
                <a:gridCol w="2252870"/>
                <a:gridCol w="1590261"/>
                <a:gridCol w="13517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Possible Solutions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Turning</a:t>
                      </a:r>
                      <a:endParaRPr lang="en-US" b="0" i="1" dirty="0"/>
                    </a:p>
                  </a:txBody>
                  <a:tcPr>
                    <a:solidFill>
                      <a:schemeClr val="accen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 Rudder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 Rudder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Increase Surface Area</a:t>
                      </a:r>
                      <a:endParaRPr lang="en-US" b="0" i="1" dirty="0"/>
                    </a:p>
                  </a:txBody>
                  <a:tcPr>
                    <a:solidFill>
                      <a:schemeClr val="accen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Pontoon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Ripcord Floats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Stabilizers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Pool Noodle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Resist</a:t>
                      </a:r>
                      <a:r>
                        <a:rPr lang="en-US" b="0" i="1" baseline="0" dirty="0" smtClean="0"/>
                        <a:t> Water</a:t>
                      </a:r>
                      <a:endParaRPr lang="en-US" b="0" i="1" dirty="0"/>
                    </a:p>
                  </a:txBody>
                  <a:tcPr>
                    <a:solidFill>
                      <a:schemeClr val="accen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Silicone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Zinc Powder Coat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PVC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Propel Forward</a:t>
                      </a:r>
                      <a:endParaRPr lang="en-US" b="0" i="1" dirty="0"/>
                    </a:p>
                  </a:txBody>
                  <a:tcPr>
                    <a:solidFill>
                      <a:schemeClr val="accen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Fins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Spokes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Enclosed Propeller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Propeller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Maneuver Through Water</a:t>
                      </a:r>
                      <a:endParaRPr lang="en-US" b="0" i="1" dirty="0"/>
                    </a:p>
                  </a:txBody>
                  <a:tcPr>
                    <a:solidFill>
                      <a:schemeClr val="accen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 Wedge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Deploy/Retract</a:t>
                      </a:r>
                      <a:r>
                        <a:rPr lang="en-US" b="0" i="1" baseline="0" dirty="0" smtClean="0"/>
                        <a:t> Floatation</a:t>
                      </a:r>
                      <a:endParaRPr lang="en-US" b="0" i="1" dirty="0"/>
                    </a:p>
                  </a:txBody>
                  <a:tcPr>
                    <a:solidFill>
                      <a:schemeClr val="accen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Ripcord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 Tie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 Pump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Motor Pump</a:t>
                      </a:r>
                      <a:endParaRPr lang="en-US" dirty="0"/>
                    </a:p>
                  </a:txBody>
                  <a:tcPr/>
                </a:tc>
              </a:tr>
              <a:tr h="61562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Deploy/Retract Propulsion</a:t>
                      </a:r>
                      <a:endParaRPr lang="en-US" b="0" i="1" dirty="0"/>
                    </a:p>
                  </a:txBody>
                  <a:tcPr>
                    <a:solidFill>
                      <a:schemeClr val="accen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Slip Fins into</a:t>
                      </a:r>
                      <a:r>
                        <a:rPr lang="en-US" baseline="0" dirty="0" smtClean="0"/>
                        <a:t> Spokes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Fold Fins out of Spokes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 Propeller On Wheel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Prevent Tipping</a:t>
                      </a:r>
                      <a:endParaRPr lang="en-US" b="0" i="1" dirty="0"/>
                    </a:p>
                  </a:txBody>
                  <a:tcPr>
                    <a:solidFill>
                      <a:schemeClr val="accen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Wide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 Pontoon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 Pontoon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Ring of Pool Noodles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9130748" y="2862469"/>
            <a:ext cx="11889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62940" y="3597965"/>
            <a:ext cx="4284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30747" y="3228281"/>
            <a:ext cx="9405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714383" y="4338709"/>
            <a:ext cx="66217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14382" y="4617005"/>
            <a:ext cx="5553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0748" y="5616028"/>
            <a:ext cx="1188909" cy="13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130746" y="5879228"/>
            <a:ext cx="797025" cy="66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07583" y="2459864"/>
            <a:ext cx="2842117" cy="2272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584" y="312361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Final Concept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107584" y="2424063"/>
            <a:ext cx="2842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Front Rudder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Clamp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Inflatable Pontoon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 – Base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Pump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Front Wedge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5938" y="2424063"/>
            <a:ext cx="238259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Front Rudder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Paint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Snaps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Rip Cord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Triangle Base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Fold Fins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Front Wedge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07584" y="1947547"/>
            <a:ext cx="707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Concept:                              Primary Concept: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7624293" y="2424063"/>
            <a:ext cx="2691685" cy="2920669"/>
          </a:xfrm>
        </p:spPr>
        <p:txBody>
          <a:bodyPr>
            <a:normAutofit fontScale="92500"/>
          </a:bodyPr>
          <a:lstStyle/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 smtClean="0"/>
              <a:t>Datum Concept</a:t>
            </a:r>
          </a:p>
          <a:p>
            <a:pPr marL="347472" lvl="1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Front Rudder</a:t>
            </a:r>
          </a:p>
          <a:p>
            <a:pPr marL="347472" lvl="1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Paint</a:t>
            </a:r>
          </a:p>
          <a:p>
            <a:pPr marL="347472" lvl="1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Clamps</a:t>
            </a:r>
          </a:p>
          <a:p>
            <a:pPr marL="347472" lvl="1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Inflatable Pontoon</a:t>
            </a:r>
          </a:p>
          <a:p>
            <a:pPr marL="347472" lvl="1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Square Base</a:t>
            </a:r>
          </a:p>
          <a:p>
            <a:pPr marL="347472" lvl="1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P</a:t>
            </a:r>
            <a:r>
              <a:rPr lang="en-US" sz="2600" dirty="0" smtClean="0"/>
              <a:t>ropeller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7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Design: </a:t>
            </a:r>
            <a:r>
              <a:rPr lang="en-US" dirty="0" smtClean="0"/>
              <a:t>Front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388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Connects to bicycle on front axle and on steering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Has support for pontoons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Comes to point at front, acting as wedge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Disk is inserted into front tire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Unit rotates as steering column is rotated, acting as a rudder</a:t>
            </a:r>
            <a:endParaRPr lang="en-US" sz="2800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667" y="1884231"/>
            <a:ext cx="3720734" cy="41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959</TotalTime>
  <Words>976</Words>
  <Application>Microsoft Office PowerPoint</Application>
  <PresentationFormat>Widescreen</PresentationFormat>
  <Paragraphs>262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Wingdings</vt:lpstr>
      <vt:lpstr>Retrospect</vt:lpstr>
      <vt:lpstr>PowerPoint Presentation</vt:lpstr>
      <vt:lpstr>Overview</vt:lpstr>
      <vt:lpstr>Research</vt:lpstr>
      <vt:lpstr>Problem Definition</vt:lpstr>
      <vt:lpstr>Results of Problem Definition</vt:lpstr>
      <vt:lpstr>Concept Generation (Chart 1: Function Tree)</vt:lpstr>
      <vt:lpstr>Concept Generation (Chart 2: Morphological Chart)</vt:lpstr>
      <vt:lpstr>Final Concept</vt:lpstr>
      <vt:lpstr>The Design: Front Unit</vt:lpstr>
      <vt:lpstr>The Design: Rear Unit</vt:lpstr>
      <vt:lpstr>The Design: Centrifugal Pump</vt:lpstr>
      <vt:lpstr>The Design: Pontoons</vt:lpstr>
      <vt:lpstr>Concept: Front Wedge</vt:lpstr>
      <vt:lpstr>Concept: Front Rudder</vt:lpstr>
      <vt:lpstr>Concept: Centrifugal Pump</vt:lpstr>
      <vt:lpstr>Concept: Flotation Device</vt:lpstr>
      <vt:lpstr>Design for Assembly </vt:lpstr>
      <vt:lpstr>Materials</vt:lpstr>
      <vt:lpstr>Manufacturing</vt:lpstr>
      <vt:lpstr>Comparison to Benchmarks</vt:lpstr>
      <vt:lpstr>Economic Analysis</vt:lpstr>
      <vt:lpstr>Questions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Report</dc:title>
  <dc:creator>Alex Hein</dc:creator>
  <cp:lastModifiedBy>Brittany Stuart</cp:lastModifiedBy>
  <cp:revision>79</cp:revision>
  <cp:lastPrinted>2014-05-02T12:31:25Z</cp:lastPrinted>
  <dcterms:created xsi:type="dcterms:W3CDTF">2014-02-12T14:35:43Z</dcterms:created>
  <dcterms:modified xsi:type="dcterms:W3CDTF">2015-01-08T22:05:50Z</dcterms:modified>
</cp:coreProperties>
</file>