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51" r:id="rId2"/>
    <p:sldId id="454" r:id="rId3"/>
    <p:sldId id="456" r:id="rId4"/>
    <p:sldId id="459" r:id="rId5"/>
    <p:sldId id="460" r:id="rId6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0D890B1-445A-4533-B9AD-12E98DAC8AFA}">
          <p14:sldIdLst>
            <p14:sldId id="351"/>
            <p14:sldId id="454"/>
            <p14:sldId id="456"/>
            <p14:sldId id="459"/>
            <p14:sldId id="4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D575"/>
    <a:srgbClr val="EA5858"/>
    <a:srgbClr val="7DBEFF"/>
    <a:srgbClr val="E63A3A"/>
    <a:srgbClr val="000000"/>
    <a:srgbClr val="FFFFFF"/>
    <a:srgbClr val="FFFF99"/>
    <a:srgbClr val="DAED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69" autoAdjust="0"/>
    <p:restoredTop sz="78161" autoAdjust="0"/>
  </p:normalViewPr>
  <p:slideViewPr>
    <p:cSldViewPr snapToGrid="0">
      <p:cViewPr varScale="1">
        <p:scale>
          <a:sx n="128" d="100"/>
          <a:sy n="128" d="100"/>
        </p:scale>
        <p:origin x="1072" y="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0637"/>
    </p:cViewPr>
  </p:sorterViewPr>
  <p:notesViewPr>
    <p:cSldViewPr snapToGrid="0">
      <p:cViewPr varScale="1">
        <p:scale>
          <a:sx n="80" d="100"/>
          <a:sy n="80" d="100"/>
        </p:scale>
        <p:origin x="-2022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7988E24-408E-44E6-9D78-74792B399A2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223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9322B19-7C0B-4402-B007-20590C9F4D44}" type="datetimeFigureOut">
              <a:rPr lang="en-GB" smtClean="0"/>
              <a:pPr/>
              <a:t>25/01/2023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996D569-0EFF-4340-88DC-DD853FD2F9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8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F0B57-B63F-4711-A482-2ACA114C123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599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7D4B8C-49DD-4740-BF30-16C8C6365A6B}" type="slidenum">
              <a:rPr lang="de-DE" altLang="de-DE" sz="1300"/>
              <a:pPr>
                <a:spcBef>
                  <a:spcPct val="0"/>
                </a:spcBef>
              </a:pPr>
              <a:t>2</a:t>
            </a:fld>
            <a:endParaRPr lang="de-DE" altLang="de-DE" sz="13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431183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7D4B8C-49DD-4740-BF30-16C8C6365A6B}" type="slidenum">
              <a:rPr lang="de-DE" altLang="de-DE" sz="1300"/>
              <a:pPr>
                <a:spcBef>
                  <a:spcPct val="0"/>
                </a:spcBef>
              </a:pPr>
              <a:t>3</a:t>
            </a:fld>
            <a:endParaRPr lang="de-DE" altLang="de-DE" sz="13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024960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7D4B8C-49DD-4740-BF30-16C8C6365A6B}" type="slidenum">
              <a:rPr lang="de-DE" altLang="de-DE" sz="1300"/>
              <a:pPr>
                <a:spcBef>
                  <a:spcPct val="0"/>
                </a:spcBef>
              </a:pPr>
              <a:t>4</a:t>
            </a:fld>
            <a:endParaRPr lang="de-DE" altLang="de-DE" sz="13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458918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7D4B8C-49DD-4740-BF30-16C8C6365A6B}" type="slidenum">
              <a:rPr lang="de-DE" altLang="de-DE" sz="1300"/>
              <a:pPr>
                <a:spcBef>
                  <a:spcPct val="0"/>
                </a:spcBef>
              </a:pPr>
              <a:t>5</a:t>
            </a:fld>
            <a:endParaRPr lang="de-DE" altLang="de-DE" sz="13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50484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bg>
      <p:bgPr>
        <a:gradFill>
          <a:gsLst>
            <a:gs pos="86000">
              <a:schemeClr val="bg1">
                <a:lumMod val="100000"/>
              </a:schemeClr>
            </a:gs>
            <a:gs pos="95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/>
          <p:cNvSpPr/>
          <p:nvPr userDrawn="1"/>
        </p:nvSpPr>
        <p:spPr>
          <a:xfrm>
            <a:off x="1866207" y="2492896"/>
            <a:ext cx="10325794" cy="14401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55573" y="2492897"/>
            <a:ext cx="9936427" cy="1470025"/>
          </a:xfrm>
          <a:prstGeom prst="rect">
            <a:avLst/>
          </a:prstGeom>
          <a:noFill/>
        </p:spPr>
        <p:txBody>
          <a:bodyPr lIns="1080000" rIns="324000"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06283" y="3980656"/>
            <a:ext cx="8534400" cy="1752600"/>
          </a:xfrm>
          <a:prstGeom prst="rect">
            <a:avLst/>
          </a:prstGeom>
        </p:spPr>
        <p:txBody>
          <a:bodyPr rIns="324000"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endParaRPr lang="en-GB" dirty="0"/>
          </a:p>
        </p:txBody>
      </p:sp>
      <p:pic>
        <p:nvPicPr>
          <p:cNvPr id="6" name="Picture 2" descr="D:\Work\Markus\CGL Logo\CGL_Logo-Text_300px.png">
            <a:extLst>
              <a:ext uri="{FF2B5EF4-FFF2-40B4-BE49-F238E27FC236}">
                <a16:creationId xmlns:a16="http://schemas.microsoft.com/office/drawing/2014/main" id="{7265DCFC-71D0-4537-988F-E663172DA709}"/>
              </a:ext>
            </a:extLst>
          </p:cNvPr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405" y="6348128"/>
            <a:ext cx="2207346" cy="50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22">
            <a:extLst>
              <a:ext uri="{FF2B5EF4-FFF2-40B4-BE49-F238E27FC236}">
                <a16:creationId xmlns:a16="http://schemas.microsoft.com/office/drawing/2014/main" id="{A657922A-4638-45FF-84C3-849BAFE132D7}"/>
              </a:ext>
            </a:extLst>
          </p:cNvPr>
          <p:cNvSpPr/>
          <p:nvPr userDrawn="1"/>
        </p:nvSpPr>
        <p:spPr>
          <a:xfrm>
            <a:off x="577788" y="2236627"/>
            <a:ext cx="1977989" cy="19844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pic>
        <p:nvPicPr>
          <p:cNvPr id="8" name="Grafik 5">
            <a:extLst>
              <a:ext uri="{FF2B5EF4-FFF2-40B4-BE49-F238E27FC236}">
                <a16:creationId xmlns:a16="http://schemas.microsoft.com/office/drawing/2014/main" id="{F25B6E8A-3622-4EBA-9100-142C78110A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" y="2411350"/>
            <a:ext cx="2518445" cy="184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6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 userDrawn="1"/>
        </p:nvSpPr>
        <p:spPr>
          <a:xfrm>
            <a:off x="0" y="1"/>
            <a:ext cx="12192029" cy="620203"/>
          </a:xfrm>
          <a:custGeom>
            <a:avLst/>
            <a:gdLst>
              <a:gd name="connsiteX0" fmla="*/ 0 w 9144000"/>
              <a:gd name="connsiteY0" fmla="*/ 0 h 616529"/>
              <a:gd name="connsiteX1" fmla="*/ 9144000 w 9144000"/>
              <a:gd name="connsiteY1" fmla="*/ 0 h 616529"/>
              <a:gd name="connsiteX2" fmla="*/ 9144000 w 9144000"/>
              <a:gd name="connsiteY2" fmla="*/ 616529 h 616529"/>
              <a:gd name="connsiteX3" fmla="*/ 0 w 9144000"/>
              <a:gd name="connsiteY3" fmla="*/ 616529 h 616529"/>
              <a:gd name="connsiteX4" fmla="*/ 0 w 9144000"/>
              <a:gd name="connsiteY4" fmla="*/ 0 h 616529"/>
              <a:gd name="connsiteX0" fmla="*/ 0 w 9144000"/>
              <a:gd name="connsiteY0" fmla="*/ 0 h 620202"/>
              <a:gd name="connsiteX1" fmla="*/ 9144000 w 9144000"/>
              <a:gd name="connsiteY1" fmla="*/ 0 h 620202"/>
              <a:gd name="connsiteX2" fmla="*/ 9144000 w 9144000"/>
              <a:gd name="connsiteY2" fmla="*/ 616529 h 620202"/>
              <a:gd name="connsiteX3" fmla="*/ 8340918 w 9144000"/>
              <a:gd name="connsiteY3" fmla="*/ 620202 h 620202"/>
              <a:gd name="connsiteX4" fmla="*/ 0 w 9144000"/>
              <a:gd name="connsiteY4" fmla="*/ 616529 h 620202"/>
              <a:gd name="connsiteX5" fmla="*/ 0 w 9144000"/>
              <a:gd name="connsiteY5" fmla="*/ 0 h 620202"/>
              <a:gd name="connsiteX0" fmla="*/ 0 w 9144000"/>
              <a:gd name="connsiteY0" fmla="*/ 0 h 620202"/>
              <a:gd name="connsiteX1" fmla="*/ 9144000 w 9144000"/>
              <a:gd name="connsiteY1" fmla="*/ 0 h 620202"/>
              <a:gd name="connsiteX2" fmla="*/ 9136048 w 9144000"/>
              <a:gd name="connsiteY2" fmla="*/ 513162 h 620202"/>
              <a:gd name="connsiteX3" fmla="*/ 8340918 w 9144000"/>
              <a:gd name="connsiteY3" fmla="*/ 620202 h 620202"/>
              <a:gd name="connsiteX4" fmla="*/ 0 w 9144000"/>
              <a:gd name="connsiteY4" fmla="*/ 616529 h 620202"/>
              <a:gd name="connsiteX5" fmla="*/ 0 w 9144000"/>
              <a:gd name="connsiteY5" fmla="*/ 0 h 620202"/>
              <a:gd name="connsiteX0" fmla="*/ 0 w 9144000"/>
              <a:gd name="connsiteY0" fmla="*/ 0 h 620202"/>
              <a:gd name="connsiteX1" fmla="*/ 9144000 w 9144000"/>
              <a:gd name="connsiteY1" fmla="*/ 0 h 620202"/>
              <a:gd name="connsiteX2" fmla="*/ 9136048 w 9144000"/>
              <a:gd name="connsiteY2" fmla="*/ 513162 h 620202"/>
              <a:gd name="connsiteX3" fmla="*/ 8340918 w 9144000"/>
              <a:gd name="connsiteY3" fmla="*/ 620202 h 620202"/>
              <a:gd name="connsiteX4" fmla="*/ 0 w 9144000"/>
              <a:gd name="connsiteY4" fmla="*/ 616529 h 620202"/>
              <a:gd name="connsiteX5" fmla="*/ 0 w 9144000"/>
              <a:gd name="connsiteY5" fmla="*/ 0 h 620202"/>
              <a:gd name="connsiteX0" fmla="*/ 0 w 9144000"/>
              <a:gd name="connsiteY0" fmla="*/ 0 h 620202"/>
              <a:gd name="connsiteX1" fmla="*/ 9144000 w 9144000"/>
              <a:gd name="connsiteY1" fmla="*/ 0 h 620202"/>
              <a:gd name="connsiteX2" fmla="*/ 9136048 w 9144000"/>
              <a:gd name="connsiteY2" fmla="*/ 513162 h 620202"/>
              <a:gd name="connsiteX3" fmla="*/ 8340918 w 9144000"/>
              <a:gd name="connsiteY3" fmla="*/ 620202 h 620202"/>
              <a:gd name="connsiteX4" fmla="*/ 0 w 9144000"/>
              <a:gd name="connsiteY4" fmla="*/ 616529 h 620202"/>
              <a:gd name="connsiteX5" fmla="*/ 0 w 9144000"/>
              <a:gd name="connsiteY5" fmla="*/ 0 h 620202"/>
              <a:gd name="connsiteX0" fmla="*/ 0 w 9144000"/>
              <a:gd name="connsiteY0" fmla="*/ 0 h 620202"/>
              <a:gd name="connsiteX1" fmla="*/ 9144000 w 9144000"/>
              <a:gd name="connsiteY1" fmla="*/ 0 h 620202"/>
              <a:gd name="connsiteX2" fmla="*/ 9136048 w 9144000"/>
              <a:gd name="connsiteY2" fmla="*/ 513162 h 620202"/>
              <a:gd name="connsiteX3" fmla="*/ 8340918 w 9144000"/>
              <a:gd name="connsiteY3" fmla="*/ 620202 h 620202"/>
              <a:gd name="connsiteX4" fmla="*/ 0 w 9144000"/>
              <a:gd name="connsiteY4" fmla="*/ 616529 h 620202"/>
              <a:gd name="connsiteX5" fmla="*/ 0 w 9144000"/>
              <a:gd name="connsiteY5" fmla="*/ 0 h 620202"/>
              <a:gd name="connsiteX0" fmla="*/ 0 w 9144000"/>
              <a:gd name="connsiteY0" fmla="*/ 0 h 620202"/>
              <a:gd name="connsiteX1" fmla="*/ 9144000 w 9144000"/>
              <a:gd name="connsiteY1" fmla="*/ 0 h 620202"/>
              <a:gd name="connsiteX2" fmla="*/ 9136048 w 9144000"/>
              <a:gd name="connsiteY2" fmla="*/ 401844 h 620202"/>
              <a:gd name="connsiteX3" fmla="*/ 8340918 w 9144000"/>
              <a:gd name="connsiteY3" fmla="*/ 620202 h 620202"/>
              <a:gd name="connsiteX4" fmla="*/ 0 w 9144000"/>
              <a:gd name="connsiteY4" fmla="*/ 616529 h 620202"/>
              <a:gd name="connsiteX5" fmla="*/ 0 w 9144000"/>
              <a:gd name="connsiteY5" fmla="*/ 0 h 620202"/>
              <a:gd name="connsiteX0" fmla="*/ 0 w 9144000"/>
              <a:gd name="connsiteY0" fmla="*/ 0 h 616529"/>
              <a:gd name="connsiteX1" fmla="*/ 9144000 w 9144000"/>
              <a:gd name="connsiteY1" fmla="*/ 0 h 616529"/>
              <a:gd name="connsiteX2" fmla="*/ 9136048 w 9144000"/>
              <a:gd name="connsiteY2" fmla="*/ 401844 h 616529"/>
              <a:gd name="connsiteX3" fmla="*/ 7927450 w 9144000"/>
              <a:gd name="connsiteY3" fmla="*/ 612251 h 616529"/>
              <a:gd name="connsiteX4" fmla="*/ 0 w 9144000"/>
              <a:gd name="connsiteY4" fmla="*/ 616529 h 616529"/>
              <a:gd name="connsiteX5" fmla="*/ 0 w 9144000"/>
              <a:gd name="connsiteY5" fmla="*/ 0 h 616529"/>
              <a:gd name="connsiteX0" fmla="*/ 0 w 9144022"/>
              <a:gd name="connsiteY0" fmla="*/ 0 h 616529"/>
              <a:gd name="connsiteX1" fmla="*/ 9144000 w 9144022"/>
              <a:gd name="connsiteY1" fmla="*/ 0 h 616529"/>
              <a:gd name="connsiteX2" fmla="*/ 9144000 w 9144022"/>
              <a:gd name="connsiteY2" fmla="*/ 401844 h 616529"/>
              <a:gd name="connsiteX3" fmla="*/ 7927450 w 9144022"/>
              <a:gd name="connsiteY3" fmla="*/ 612251 h 616529"/>
              <a:gd name="connsiteX4" fmla="*/ 0 w 9144022"/>
              <a:gd name="connsiteY4" fmla="*/ 616529 h 616529"/>
              <a:gd name="connsiteX5" fmla="*/ 0 w 9144022"/>
              <a:gd name="connsiteY5" fmla="*/ 0 h 616529"/>
              <a:gd name="connsiteX0" fmla="*/ 0 w 9144012"/>
              <a:gd name="connsiteY0" fmla="*/ 0 h 620203"/>
              <a:gd name="connsiteX1" fmla="*/ 9144000 w 9144012"/>
              <a:gd name="connsiteY1" fmla="*/ 0 h 620203"/>
              <a:gd name="connsiteX2" fmla="*/ 9144000 w 9144012"/>
              <a:gd name="connsiteY2" fmla="*/ 401844 h 620203"/>
              <a:gd name="connsiteX3" fmla="*/ 7116417 w 9144012"/>
              <a:gd name="connsiteY3" fmla="*/ 620203 h 620203"/>
              <a:gd name="connsiteX4" fmla="*/ 0 w 9144012"/>
              <a:gd name="connsiteY4" fmla="*/ 616529 h 620203"/>
              <a:gd name="connsiteX5" fmla="*/ 0 w 9144012"/>
              <a:gd name="connsiteY5" fmla="*/ 0 h 620203"/>
              <a:gd name="connsiteX0" fmla="*/ 0 w 9144022"/>
              <a:gd name="connsiteY0" fmla="*/ 0 h 620203"/>
              <a:gd name="connsiteX1" fmla="*/ 9144000 w 9144022"/>
              <a:gd name="connsiteY1" fmla="*/ 0 h 620203"/>
              <a:gd name="connsiteX2" fmla="*/ 9144000 w 9144022"/>
              <a:gd name="connsiteY2" fmla="*/ 401844 h 620203"/>
              <a:gd name="connsiteX3" fmla="*/ 7116417 w 9144022"/>
              <a:gd name="connsiteY3" fmla="*/ 620203 h 620203"/>
              <a:gd name="connsiteX4" fmla="*/ 0 w 9144022"/>
              <a:gd name="connsiteY4" fmla="*/ 616529 h 620203"/>
              <a:gd name="connsiteX5" fmla="*/ 0 w 9144022"/>
              <a:gd name="connsiteY5" fmla="*/ 0 h 620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22" h="620203">
                <a:moveTo>
                  <a:pt x="0" y="0"/>
                </a:moveTo>
                <a:lnTo>
                  <a:pt x="9144000" y="0"/>
                </a:lnTo>
                <a:lnTo>
                  <a:pt x="9144000" y="401844"/>
                </a:lnTo>
                <a:cubicBezTo>
                  <a:pt x="9149301" y="524988"/>
                  <a:pt x="8224299" y="616328"/>
                  <a:pt x="7116417" y="620203"/>
                </a:cubicBezTo>
                <a:lnTo>
                  <a:pt x="0" y="616529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1512482" y="6317638"/>
            <a:ext cx="10728201" cy="617366"/>
            <a:chOff x="1134361" y="6317638"/>
            <a:chExt cx="8046151" cy="617366"/>
          </a:xfrm>
        </p:grpSpPr>
        <p:sp>
          <p:nvSpPr>
            <p:cNvPr id="8" name="Ellipse 7"/>
            <p:cNvSpPr/>
            <p:nvPr userDrawn="1"/>
          </p:nvSpPr>
          <p:spPr>
            <a:xfrm>
              <a:off x="1134361" y="6317638"/>
              <a:ext cx="8046151" cy="567746"/>
            </a:xfrm>
            <a:custGeom>
              <a:avLst/>
              <a:gdLst>
                <a:gd name="connsiteX0" fmla="*/ 0 w 16057784"/>
                <a:gd name="connsiteY0" fmla="*/ 805627 h 1611254"/>
                <a:gd name="connsiteX1" fmla="*/ 8028892 w 16057784"/>
                <a:gd name="connsiteY1" fmla="*/ 0 h 1611254"/>
                <a:gd name="connsiteX2" fmla="*/ 16057784 w 16057784"/>
                <a:gd name="connsiteY2" fmla="*/ 805627 h 1611254"/>
                <a:gd name="connsiteX3" fmla="*/ 8028892 w 16057784"/>
                <a:gd name="connsiteY3" fmla="*/ 1611254 h 1611254"/>
                <a:gd name="connsiteX4" fmla="*/ 0 w 16057784"/>
                <a:gd name="connsiteY4" fmla="*/ 805627 h 1611254"/>
                <a:gd name="connsiteX0" fmla="*/ 34 w 16057818"/>
                <a:gd name="connsiteY0" fmla="*/ 805627 h 987683"/>
                <a:gd name="connsiteX1" fmla="*/ 8028926 w 16057818"/>
                <a:gd name="connsiteY1" fmla="*/ 0 h 987683"/>
                <a:gd name="connsiteX2" fmla="*/ 16057818 w 16057818"/>
                <a:gd name="connsiteY2" fmla="*/ 805627 h 987683"/>
                <a:gd name="connsiteX3" fmla="*/ 8106563 w 16057818"/>
                <a:gd name="connsiteY3" fmla="*/ 739986 h 987683"/>
                <a:gd name="connsiteX4" fmla="*/ 34 w 16057818"/>
                <a:gd name="connsiteY4" fmla="*/ 805627 h 987683"/>
                <a:gd name="connsiteX0" fmla="*/ 2 w 16057786"/>
                <a:gd name="connsiteY0" fmla="*/ 805627 h 999840"/>
                <a:gd name="connsiteX1" fmla="*/ 8028894 w 16057786"/>
                <a:gd name="connsiteY1" fmla="*/ 0 h 999840"/>
                <a:gd name="connsiteX2" fmla="*/ 16057786 w 16057786"/>
                <a:gd name="connsiteY2" fmla="*/ 805627 h 999840"/>
                <a:gd name="connsiteX3" fmla="*/ 8046146 w 16057786"/>
                <a:gd name="connsiteY3" fmla="*/ 791745 h 999840"/>
                <a:gd name="connsiteX4" fmla="*/ 2 w 16057786"/>
                <a:gd name="connsiteY4" fmla="*/ 805627 h 999840"/>
                <a:gd name="connsiteX0" fmla="*/ 2 w 16057786"/>
                <a:gd name="connsiteY0" fmla="*/ 805627 h 999840"/>
                <a:gd name="connsiteX1" fmla="*/ 8028894 w 16057786"/>
                <a:gd name="connsiteY1" fmla="*/ 0 h 999840"/>
                <a:gd name="connsiteX2" fmla="*/ 16057786 w 16057786"/>
                <a:gd name="connsiteY2" fmla="*/ 805627 h 999840"/>
                <a:gd name="connsiteX3" fmla="*/ 8046146 w 16057786"/>
                <a:gd name="connsiteY3" fmla="*/ 791745 h 999840"/>
                <a:gd name="connsiteX4" fmla="*/ 2 w 16057786"/>
                <a:gd name="connsiteY4" fmla="*/ 805627 h 999840"/>
                <a:gd name="connsiteX0" fmla="*/ 1 w 8638526"/>
                <a:gd name="connsiteY0" fmla="*/ 838411 h 858663"/>
                <a:gd name="connsiteX1" fmla="*/ 8028893 w 8638526"/>
                <a:gd name="connsiteY1" fmla="*/ 32784 h 858663"/>
                <a:gd name="connsiteX2" fmla="*/ 8035219 w 8638526"/>
                <a:gd name="connsiteY2" fmla="*/ 415717 h 858663"/>
                <a:gd name="connsiteX3" fmla="*/ 8046145 w 8638526"/>
                <a:gd name="connsiteY3" fmla="*/ 824529 h 858663"/>
                <a:gd name="connsiteX4" fmla="*/ 1 w 8638526"/>
                <a:gd name="connsiteY4" fmla="*/ 838411 h 858663"/>
                <a:gd name="connsiteX0" fmla="*/ 1 w 8638526"/>
                <a:gd name="connsiteY0" fmla="*/ 805627 h 825879"/>
                <a:gd name="connsiteX1" fmla="*/ 8028893 w 8638526"/>
                <a:gd name="connsiteY1" fmla="*/ 0 h 825879"/>
                <a:gd name="connsiteX2" fmla="*/ 8035219 w 8638526"/>
                <a:gd name="connsiteY2" fmla="*/ 382933 h 825879"/>
                <a:gd name="connsiteX3" fmla="*/ 8046145 w 8638526"/>
                <a:gd name="connsiteY3" fmla="*/ 791745 h 825879"/>
                <a:gd name="connsiteX4" fmla="*/ 1 w 8638526"/>
                <a:gd name="connsiteY4" fmla="*/ 805627 h 825879"/>
                <a:gd name="connsiteX0" fmla="*/ 1 w 8046145"/>
                <a:gd name="connsiteY0" fmla="*/ 805627 h 825879"/>
                <a:gd name="connsiteX1" fmla="*/ 8028893 w 8046145"/>
                <a:gd name="connsiteY1" fmla="*/ 0 h 825879"/>
                <a:gd name="connsiteX2" fmla="*/ 8035219 w 8046145"/>
                <a:gd name="connsiteY2" fmla="*/ 382933 h 825879"/>
                <a:gd name="connsiteX3" fmla="*/ 8046145 w 8046145"/>
                <a:gd name="connsiteY3" fmla="*/ 791745 h 825879"/>
                <a:gd name="connsiteX4" fmla="*/ 1 w 8046145"/>
                <a:gd name="connsiteY4" fmla="*/ 805627 h 825879"/>
                <a:gd name="connsiteX0" fmla="*/ 1 w 8046145"/>
                <a:gd name="connsiteY0" fmla="*/ 805627 h 825879"/>
                <a:gd name="connsiteX1" fmla="*/ 8028893 w 8046145"/>
                <a:gd name="connsiteY1" fmla="*/ 0 h 825879"/>
                <a:gd name="connsiteX2" fmla="*/ 8035219 w 8046145"/>
                <a:gd name="connsiteY2" fmla="*/ 382933 h 825879"/>
                <a:gd name="connsiteX3" fmla="*/ 8046145 w 8046145"/>
                <a:gd name="connsiteY3" fmla="*/ 791745 h 825879"/>
                <a:gd name="connsiteX4" fmla="*/ 1 w 8046145"/>
                <a:gd name="connsiteY4" fmla="*/ 805627 h 825879"/>
                <a:gd name="connsiteX0" fmla="*/ 1 w 8046145"/>
                <a:gd name="connsiteY0" fmla="*/ 805627 h 810849"/>
                <a:gd name="connsiteX1" fmla="*/ 8028893 w 8046145"/>
                <a:gd name="connsiteY1" fmla="*/ 0 h 810849"/>
                <a:gd name="connsiteX2" fmla="*/ 8035219 w 8046145"/>
                <a:gd name="connsiteY2" fmla="*/ 382933 h 810849"/>
                <a:gd name="connsiteX3" fmla="*/ 8046145 w 8046145"/>
                <a:gd name="connsiteY3" fmla="*/ 791745 h 810849"/>
                <a:gd name="connsiteX4" fmla="*/ 1 w 8046145"/>
                <a:gd name="connsiteY4" fmla="*/ 805627 h 810849"/>
                <a:gd name="connsiteX0" fmla="*/ 7 w 8046151"/>
                <a:gd name="connsiteY0" fmla="*/ 805627 h 810849"/>
                <a:gd name="connsiteX1" fmla="*/ 8028899 w 8046151"/>
                <a:gd name="connsiteY1" fmla="*/ 0 h 810849"/>
                <a:gd name="connsiteX2" fmla="*/ 8035225 w 8046151"/>
                <a:gd name="connsiteY2" fmla="*/ 382933 h 810849"/>
                <a:gd name="connsiteX3" fmla="*/ 8046151 w 8046151"/>
                <a:gd name="connsiteY3" fmla="*/ 791745 h 810849"/>
                <a:gd name="connsiteX4" fmla="*/ 7 w 8046151"/>
                <a:gd name="connsiteY4" fmla="*/ 805627 h 81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46151" h="810849">
                  <a:moveTo>
                    <a:pt x="7" y="805627"/>
                  </a:moveTo>
                  <a:cubicBezTo>
                    <a:pt x="-2868" y="673670"/>
                    <a:pt x="832360" y="70449"/>
                    <a:pt x="8028899" y="0"/>
                  </a:cubicBezTo>
                  <a:cubicBezTo>
                    <a:pt x="8031007" y="240102"/>
                    <a:pt x="8035225" y="-62003"/>
                    <a:pt x="8035225" y="382933"/>
                  </a:cubicBezTo>
                  <a:cubicBezTo>
                    <a:pt x="8035225" y="827869"/>
                    <a:pt x="8031008" y="583273"/>
                    <a:pt x="8046151" y="791745"/>
                  </a:cubicBezTo>
                  <a:cubicBezTo>
                    <a:pt x="6646563" y="827688"/>
                    <a:pt x="2682055" y="801000"/>
                    <a:pt x="7" y="805627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 </a:t>
              </a:r>
              <a:endParaRPr lang="en-GB" sz="2400" dirty="0"/>
            </a:p>
          </p:txBody>
        </p:sp>
        <p:sp>
          <p:nvSpPr>
            <p:cNvPr id="12" name="Ellipse 11"/>
            <p:cNvSpPr/>
            <p:nvPr userDrawn="1"/>
          </p:nvSpPr>
          <p:spPr>
            <a:xfrm rot="19158632">
              <a:off x="1386468" y="6494638"/>
              <a:ext cx="69091" cy="4403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4" name="Ellipse 13"/>
            <p:cNvSpPr/>
            <p:nvPr userDrawn="1"/>
          </p:nvSpPr>
          <p:spPr>
            <a:xfrm rot="19158632">
              <a:off x="1559397" y="6494638"/>
              <a:ext cx="69091" cy="4403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5" name="Ellipse 14"/>
            <p:cNvSpPr/>
            <p:nvPr userDrawn="1"/>
          </p:nvSpPr>
          <p:spPr>
            <a:xfrm rot="19158632">
              <a:off x="1734320" y="6494638"/>
              <a:ext cx="69091" cy="4403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6" name="Ellipse 15"/>
            <p:cNvSpPr/>
            <p:nvPr userDrawn="1"/>
          </p:nvSpPr>
          <p:spPr>
            <a:xfrm rot="19158632">
              <a:off x="1912831" y="6494638"/>
              <a:ext cx="69091" cy="4403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3392" y="980728"/>
            <a:ext cx="10972800" cy="51125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tx2">
                  <a:lumMod val="75000"/>
                </a:schemeClr>
              </a:buClr>
              <a:buFont typeface="Arial" pitchFamily="34" charset="0"/>
              <a:buChar char="•"/>
              <a:defRPr sz="36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  <a:lvl2pPr marL="742950" indent="-285750"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  <a:defRPr sz="2800">
                <a:latin typeface="+mj-lt"/>
              </a:defRPr>
            </a:lvl2pPr>
            <a:lvl3pPr marL="1143000" indent="-228600">
              <a:buClr>
                <a:schemeClr val="tx2">
                  <a:lumMod val="75000"/>
                </a:schemeClr>
              </a:buClr>
              <a:buFont typeface="Calibri" pitchFamily="34" charset="0"/>
              <a:buChar char="‐"/>
              <a:defRPr sz="2400">
                <a:latin typeface="+mj-lt"/>
              </a:defRPr>
            </a:lvl3pPr>
            <a:lvl4pPr marL="1600200" indent="-228600">
              <a:buClr>
                <a:schemeClr val="tx2">
                  <a:lumMod val="75000"/>
                </a:schemeClr>
              </a:buClr>
              <a:buFont typeface="Calibri" pitchFamily="34" charset="0"/>
              <a:buChar char="‐"/>
              <a:defRPr sz="2400">
                <a:latin typeface="+mj-lt"/>
              </a:defRPr>
            </a:lvl4pPr>
            <a:lvl5pPr marL="2057400" indent="-228600">
              <a:buClr>
                <a:schemeClr val="tx2">
                  <a:lumMod val="75000"/>
                </a:schemeClr>
              </a:buClr>
              <a:buFont typeface="Calibri" pitchFamily="34" charset="0"/>
              <a:buChar char="‐"/>
              <a:defRPr sz="2400"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389442" y="6443813"/>
            <a:ext cx="6714525" cy="365125"/>
          </a:xfr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Project title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248215" y="6440020"/>
            <a:ext cx="947947" cy="365125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33ED156D-3AAB-41D6-BA15-ABA5D8C0B350}" type="slidenum">
              <a:rPr lang="en-GB" smtClean="0"/>
              <a:pPr/>
              <a:t>‹#›</a:t>
            </a:fld>
            <a:r>
              <a:rPr lang="en-GB" dirty="0"/>
              <a:t> </a:t>
            </a:r>
          </a:p>
          <a:p>
            <a:endParaRPr lang="en-GB" sz="1800" dirty="0"/>
          </a:p>
        </p:txBody>
      </p:sp>
      <p:sp>
        <p:nvSpPr>
          <p:cNvPr id="18" name="Rechteck 17"/>
          <p:cNvSpPr/>
          <p:nvPr userDrawn="1"/>
        </p:nvSpPr>
        <p:spPr>
          <a:xfrm>
            <a:off x="11185815" y="6324600"/>
            <a:ext cx="62400" cy="560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>
          <a:xfrm>
            <a:off x="455721" y="55420"/>
            <a:ext cx="11949087" cy="57179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GB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0B9B315-4545-4773-AC26-E25D247479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22" y="6332500"/>
            <a:ext cx="779656" cy="57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3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2000" cy="9075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558" y="907576"/>
            <a:ext cx="11448791" cy="5423931"/>
          </a:xfrm>
          <a:noFill/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E87D84-D34C-4A7E-A43A-A5C370545E4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58008" y="66660"/>
            <a:ext cx="11217892" cy="7193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9" name="Picture 4" descr="D:\Work\Markus\CGL Logo\CGL_ColorsBar.jp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1781"/>
            <a:ext cx="12192000" cy="567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07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D:\Work\Markus\CGL Logo\CGL_ColorsBar.jp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8806"/>
            <a:ext cx="12192000" cy="5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2228851"/>
            <a:ext cx="12192000" cy="15099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US" sz="32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2286001"/>
            <a:ext cx="10515600" cy="1396072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ETH Ligh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118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86000">
              <a:schemeClr val="bg1">
                <a:lumMod val="100000"/>
              </a:schemeClr>
            </a:gs>
            <a:gs pos="95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354922"/>
            <a:ext cx="12192000" cy="5030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>
              <a:solidFill>
                <a:srgbClr val="566B73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0" y="6354922"/>
            <a:ext cx="1219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0953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5" r:id="rId3"/>
    <p:sldLayoutId id="2147483676" r:id="rId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3395D2"/>
          </a:solidFill>
          <a:latin typeface="+mj-lt"/>
          <a:ea typeface="Open Sans" pitchFamily="34" charset="0"/>
          <a:cs typeface="Open Sans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73" y="2635397"/>
            <a:ext cx="9936427" cy="1470025"/>
          </a:xfrm>
        </p:spPr>
        <p:txBody>
          <a:bodyPr>
            <a:noAutofit/>
          </a:bodyPr>
          <a:lstStyle/>
          <a:p>
            <a:r>
              <a:rPr lang="en-US" dirty="0"/>
              <a:t>Project title</a:t>
            </a:r>
            <a:br>
              <a:rPr lang="en-US" dirty="0"/>
            </a:br>
            <a:r>
              <a:rPr lang="en-US" sz="2800" dirty="0"/>
              <a:t>Team name</a:t>
            </a:r>
            <a:endParaRPr lang="en-US" sz="28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0822" y="3980656"/>
            <a:ext cx="6659861" cy="1752600"/>
          </a:xfrm>
        </p:spPr>
        <p:txBody>
          <a:bodyPr/>
          <a:lstStyle/>
          <a:p>
            <a:r>
              <a:rPr lang="de-DE" sz="2400" kern="0" dirty="0"/>
              <a:t>List </a:t>
            </a:r>
            <a:r>
              <a:rPr lang="de-DE" sz="2400" kern="0" dirty="0" err="1"/>
              <a:t>of</a:t>
            </a:r>
            <a:r>
              <a:rPr lang="de-DE" sz="2400" kern="0" dirty="0"/>
              <a:t> </a:t>
            </a:r>
            <a:r>
              <a:rPr lang="de-DE" sz="2400" kern="0" dirty="0" err="1"/>
              <a:t>team</a:t>
            </a:r>
            <a:r>
              <a:rPr lang="de-DE" sz="2400" kern="0" dirty="0"/>
              <a:t> </a:t>
            </a:r>
            <a:r>
              <a:rPr lang="de-DE" sz="2400" kern="0" dirty="0" err="1"/>
              <a:t>members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54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27"/>
    </mc:Choice>
    <mc:Fallback xmlns="">
      <p:transition spd="slow" advTm="4022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Final Presentation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156D-3AAB-41D6-BA15-ABA5D8C0B350}" type="slidenum">
              <a:rPr lang="en-GB" smtClean="0"/>
              <a:pPr/>
              <a:t>2</a:t>
            </a:fld>
            <a:r>
              <a:rPr lang="en-GB"/>
              <a:t> 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7CDAAC-9DD1-4FB9-8B8E-5E95F62C9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980728"/>
            <a:ext cx="10535146" cy="511256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35000"/>
              </a:spcBef>
              <a:buNone/>
            </a:pPr>
            <a:r>
              <a:rPr lang="en-US" altLang="de-DE" sz="2800" dirty="0"/>
              <a:t>Teaser</a:t>
            </a:r>
          </a:p>
          <a:p>
            <a:pPr lvl="1" eaLnBrk="1" hangingPunct="1">
              <a:spcBef>
                <a:spcPct val="15000"/>
              </a:spcBef>
            </a:pPr>
            <a:r>
              <a:rPr lang="de-DE" sz="2400" dirty="0"/>
              <a:t>Show </a:t>
            </a: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nicest</a:t>
            </a:r>
            <a:r>
              <a:rPr lang="de-DE" sz="2400" dirty="0"/>
              <a:t> </a:t>
            </a:r>
            <a:r>
              <a:rPr lang="de-DE" sz="2400" dirty="0" err="1"/>
              <a:t>result</a:t>
            </a:r>
            <a:r>
              <a:rPr lang="de-DE" sz="2400" dirty="0"/>
              <a:t> (</a:t>
            </a:r>
            <a:r>
              <a:rPr lang="de-DE" sz="2400" dirty="0" err="1"/>
              <a:t>video</a:t>
            </a:r>
            <a:r>
              <a:rPr lang="de-DE" sz="2400" dirty="0"/>
              <a:t>)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give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audience</a:t>
            </a:r>
            <a:r>
              <a:rPr lang="de-DE" sz="2400" dirty="0"/>
              <a:t> an </a:t>
            </a:r>
            <a:r>
              <a:rPr lang="de-DE" sz="2400" dirty="0" err="1"/>
              <a:t>idea</a:t>
            </a:r>
            <a:r>
              <a:rPr lang="de-DE" sz="2400" dirty="0"/>
              <a:t> </a:t>
            </a:r>
            <a:r>
              <a:rPr lang="de-DE" sz="2400" dirty="0" err="1"/>
              <a:t>what</a:t>
            </a:r>
            <a:r>
              <a:rPr lang="de-DE" sz="2400" dirty="0"/>
              <a:t>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set</a:t>
            </a:r>
            <a:r>
              <a:rPr lang="de-DE" sz="2400" dirty="0"/>
              <a:t> out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achieve</a:t>
            </a:r>
            <a:r>
              <a:rPr lang="de-DE" sz="2400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2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Final Presentation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title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156D-3AAB-41D6-BA15-ABA5D8C0B350}" type="slidenum">
              <a:rPr lang="en-GB" smtClean="0"/>
              <a:pPr/>
              <a:t>3</a:t>
            </a:fld>
            <a:r>
              <a:rPr lang="en-GB"/>
              <a:t> 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7CDAAC-9DD1-4FB9-8B8E-5E95F62C9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980728"/>
            <a:ext cx="10535146" cy="511256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35000"/>
              </a:spcBef>
              <a:buNone/>
            </a:pPr>
            <a:r>
              <a:rPr lang="en-US" altLang="de-DE" sz="2800" dirty="0"/>
              <a:t>Method</a:t>
            </a:r>
          </a:p>
          <a:p>
            <a:pPr lvl="1" eaLnBrk="1" hangingPunct="1">
              <a:spcBef>
                <a:spcPct val="15000"/>
              </a:spcBef>
            </a:pPr>
            <a:r>
              <a:rPr lang="de-DE" sz="2400" dirty="0"/>
              <a:t>Given an </a:t>
            </a:r>
            <a:r>
              <a:rPr lang="de-DE" sz="2400" dirty="0" err="1"/>
              <a:t>overview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approach</a:t>
            </a:r>
            <a:endParaRPr lang="de-DE" sz="2400" dirty="0"/>
          </a:p>
          <a:p>
            <a:pPr lvl="1" eaLnBrk="1" hangingPunct="1">
              <a:spcBef>
                <a:spcPct val="15000"/>
              </a:spcBef>
            </a:pPr>
            <a:r>
              <a:rPr lang="de-DE" sz="2400" dirty="0" err="1"/>
              <a:t>Summarize</a:t>
            </a:r>
            <a:r>
              <a:rPr lang="de-DE" sz="2400" dirty="0"/>
              <a:t> </a:t>
            </a:r>
            <a:r>
              <a:rPr lang="de-DE" sz="2400" dirty="0" err="1"/>
              <a:t>what</a:t>
            </a:r>
            <a:r>
              <a:rPr lang="de-DE" sz="2400" dirty="0"/>
              <a:t> </a:t>
            </a:r>
            <a:r>
              <a:rPr lang="de-DE" sz="2400" dirty="0" err="1"/>
              <a:t>has</a:t>
            </a:r>
            <a:r>
              <a:rPr lang="de-DE" sz="2400" dirty="0"/>
              <a:t> </a:t>
            </a:r>
            <a:r>
              <a:rPr lang="de-DE" sz="2400" dirty="0" err="1"/>
              <a:t>been</a:t>
            </a:r>
            <a:r>
              <a:rPr lang="de-DE" sz="2400" dirty="0"/>
              <a:t> </a:t>
            </a:r>
            <a:r>
              <a:rPr lang="de-DE" sz="2400" dirty="0" err="1"/>
              <a:t>visualized</a:t>
            </a:r>
            <a:r>
              <a:rPr lang="de-DE" sz="2400" dirty="0"/>
              <a:t> and </a:t>
            </a:r>
            <a:r>
              <a:rPr lang="de-DE" sz="2400" dirty="0" err="1"/>
              <a:t>how</a:t>
            </a:r>
            <a:endParaRPr lang="de-DE" sz="2400" dirty="0"/>
          </a:p>
          <a:p>
            <a:pPr lvl="1" eaLnBrk="1" hangingPunct="1">
              <a:spcBef>
                <a:spcPct val="15000"/>
              </a:spcBef>
            </a:pPr>
            <a:r>
              <a:rPr lang="de-DE" sz="2400" dirty="0"/>
              <a:t>List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features</a:t>
            </a:r>
            <a:r>
              <a:rPr lang="de-DE" sz="2400" dirty="0"/>
              <a:t>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implemented</a:t>
            </a:r>
            <a:r>
              <a:rPr lang="de-DE" sz="2400" dirty="0"/>
              <a:t> </a:t>
            </a:r>
            <a:r>
              <a:rPr lang="de-DE" sz="2400" dirty="0" err="1"/>
              <a:t>along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points</a:t>
            </a:r>
            <a:r>
              <a:rPr lang="de-DE" sz="2400" dirty="0"/>
              <a:t> (</a:t>
            </a:r>
            <a:r>
              <a:rPr lang="de-DE" sz="2400" dirty="0" err="1"/>
              <a:t>according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task</a:t>
            </a:r>
            <a:r>
              <a:rPr lang="de-DE" sz="2400" dirty="0"/>
              <a:t> </a:t>
            </a:r>
            <a:r>
              <a:rPr lang="de-DE" sz="2400" dirty="0" err="1"/>
              <a:t>list</a:t>
            </a:r>
            <a:r>
              <a:rPr lang="de-DE" sz="2400" dirty="0"/>
              <a:t> </a:t>
            </a:r>
            <a:r>
              <a:rPr lang="de-DE" sz="2400" dirty="0" err="1"/>
              <a:t>slide</a:t>
            </a:r>
            <a:r>
              <a:rPr lang="de-DE" sz="2400" dirty="0"/>
              <a:t> deck)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8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Final Presentation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title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156D-3AAB-41D6-BA15-ABA5D8C0B350}" type="slidenum">
              <a:rPr lang="en-GB" smtClean="0"/>
              <a:pPr/>
              <a:t>4</a:t>
            </a:fld>
            <a:r>
              <a:rPr lang="en-GB"/>
              <a:t> 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7CDAAC-9DD1-4FB9-8B8E-5E95F62C9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980728"/>
            <a:ext cx="10535146" cy="511256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35000"/>
              </a:spcBef>
              <a:buNone/>
            </a:pPr>
            <a:r>
              <a:rPr lang="en-US" altLang="de-DE" sz="2800" dirty="0"/>
              <a:t>Results</a:t>
            </a:r>
          </a:p>
          <a:p>
            <a:pPr lvl="1" eaLnBrk="1" hangingPunct="1">
              <a:spcBef>
                <a:spcPct val="15000"/>
              </a:spcBef>
            </a:pPr>
            <a:r>
              <a:rPr lang="de-DE" sz="2400" dirty="0"/>
              <a:t>Show </a:t>
            </a:r>
            <a:r>
              <a:rPr lang="de-DE" sz="2400" dirty="0" err="1"/>
              <a:t>further</a:t>
            </a:r>
            <a:r>
              <a:rPr lang="de-DE" sz="2400" dirty="0"/>
              <a:t> </a:t>
            </a:r>
            <a:r>
              <a:rPr lang="de-DE" sz="2400" dirty="0" err="1"/>
              <a:t>results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visualization</a:t>
            </a:r>
            <a:r>
              <a:rPr lang="de-DE" sz="2400" dirty="0"/>
              <a:t> </a:t>
            </a:r>
            <a:r>
              <a:rPr lang="de-DE" sz="2400" dirty="0" err="1"/>
              <a:t>system</a:t>
            </a:r>
            <a:endParaRPr lang="de-DE" sz="2400" dirty="0"/>
          </a:p>
          <a:p>
            <a:pPr lvl="1" eaLnBrk="1" hangingPunct="1">
              <a:spcBef>
                <a:spcPct val="15000"/>
              </a:spcBef>
            </a:pPr>
            <a:r>
              <a:rPr lang="de-DE" sz="2400" dirty="0"/>
              <a:t>Tell a </a:t>
            </a:r>
            <a:r>
              <a:rPr lang="de-DE" sz="2400" dirty="0" err="1"/>
              <a:t>story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visualization</a:t>
            </a:r>
            <a:endParaRPr lang="de-DE" sz="2400" dirty="0"/>
          </a:p>
          <a:p>
            <a:pPr lvl="2">
              <a:spcBef>
                <a:spcPct val="15000"/>
              </a:spcBef>
            </a:pPr>
            <a:r>
              <a:rPr lang="en-US" dirty="0"/>
              <a:t>E.g., how do things evolve over time?</a:t>
            </a:r>
          </a:p>
          <a:p>
            <a:pPr lvl="1">
              <a:spcBef>
                <a:spcPct val="15000"/>
              </a:spcBef>
            </a:pPr>
            <a:r>
              <a:rPr lang="de-DE" sz="2400" dirty="0" err="1"/>
              <a:t>Ideally</a:t>
            </a:r>
            <a:r>
              <a:rPr lang="de-DE" sz="2400" dirty="0"/>
              <a:t>, </a:t>
            </a:r>
            <a:r>
              <a:rPr lang="de-DE" sz="2400" dirty="0" err="1"/>
              <a:t>include</a:t>
            </a:r>
            <a:r>
              <a:rPr lang="de-DE" sz="2400" dirty="0"/>
              <a:t> </a:t>
            </a:r>
            <a:r>
              <a:rPr lang="de-DE" sz="2400" dirty="0" err="1"/>
              <a:t>videos</a:t>
            </a:r>
            <a:r>
              <a:rPr lang="de-DE" sz="2400" dirty="0"/>
              <a:t> / screen </a:t>
            </a:r>
            <a:r>
              <a:rPr lang="de-DE" sz="2400" dirty="0" err="1"/>
              <a:t>recordings</a:t>
            </a:r>
            <a:endParaRPr lang="de-DE" sz="2400" dirty="0"/>
          </a:p>
          <a:p>
            <a:pPr lvl="1">
              <a:spcBef>
                <a:spcPct val="15000"/>
              </a:spcBef>
            </a:pPr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you</a:t>
            </a:r>
            <a:r>
              <a:rPr lang="de-DE" sz="2400" dirty="0"/>
              <a:t> do a live </a:t>
            </a:r>
            <a:r>
              <a:rPr lang="de-DE" sz="2400" dirty="0" err="1"/>
              <a:t>demo</a:t>
            </a:r>
            <a:r>
              <a:rPr lang="de-DE" sz="2400" dirty="0"/>
              <a:t>, </a:t>
            </a:r>
            <a:r>
              <a:rPr lang="de-DE" sz="2400" dirty="0" err="1"/>
              <a:t>rehearse</a:t>
            </a:r>
            <a:r>
              <a:rPr lang="de-DE" sz="2400" dirty="0"/>
              <a:t> </a:t>
            </a:r>
            <a:r>
              <a:rPr lang="de-DE" sz="2400" dirty="0" err="1"/>
              <a:t>it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45629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Final Presentation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title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156D-3AAB-41D6-BA15-ABA5D8C0B350}" type="slidenum">
              <a:rPr lang="en-GB" smtClean="0"/>
              <a:pPr/>
              <a:t>5</a:t>
            </a:fld>
            <a:r>
              <a:rPr lang="en-GB"/>
              <a:t> 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7CDAAC-9DD1-4FB9-8B8E-5E95F62C9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980728"/>
            <a:ext cx="10535146" cy="511256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35000"/>
              </a:spcBef>
              <a:buNone/>
            </a:pPr>
            <a:r>
              <a:rPr lang="en-US" altLang="de-DE" sz="2800" dirty="0"/>
              <a:t>Conclusion</a:t>
            </a:r>
          </a:p>
          <a:p>
            <a:pPr lvl="1" eaLnBrk="1" hangingPunct="1">
              <a:spcBef>
                <a:spcPct val="15000"/>
              </a:spcBef>
            </a:pP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there</a:t>
            </a:r>
            <a:r>
              <a:rPr lang="de-DE" sz="2400" dirty="0"/>
              <a:t> </a:t>
            </a:r>
            <a:r>
              <a:rPr lang="de-DE" sz="2400" dirty="0" err="1"/>
              <a:t>anything</a:t>
            </a:r>
            <a:r>
              <a:rPr lang="de-DE" sz="2400" dirty="0"/>
              <a:t>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not </a:t>
            </a:r>
            <a:r>
              <a:rPr lang="de-DE" sz="2400" dirty="0" err="1"/>
              <a:t>yet</a:t>
            </a:r>
            <a:r>
              <a:rPr lang="de-DE" sz="2400" dirty="0"/>
              <a:t> </a:t>
            </a:r>
            <a:r>
              <a:rPr lang="de-DE" sz="2400" dirty="0" err="1"/>
              <a:t>up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level</a:t>
            </a:r>
            <a:r>
              <a:rPr lang="de-DE" sz="2400" dirty="0"/>
              <a:t>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want</a:t>
            </a:r>
            <a:r>
              <a:rPr lang="de-DE" sz="2400" dirty="0"/>
              <a:t> </a:t>
            </a:r>
            <a:r>
              <a:rPr lang="de-DE" sz="2400" dirty="0" err="1"/>
              <a:t>it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?</a:t>
            </a:r>
          </a:p>
          <a:p>
            <a:pPr lvl="1" eaLnBrk="1" hangingPunct="1">
              <a:spcBef>
                <a:spcPct val="15000"/>
              </a:spcBef>
            </a:pPr>
            <a:r>
              <a:rPr lang="de-DE" sz="2400" dirty="0" err="1"/>
              <a:t>What</a:t>
            </a:r>
            <a:r>
              <a:rPr lang="de-DE" sz="2400" dirty="0"/>
              <a:t> </a:t>
            </a:r>
            <a:r>
              <a:rPr lang="de-DE" sz="2400" dirty="0" err="1"/>
              <a:t>would</a:t>
            </a:r>
            <a:r>
              <a:rPr lang="de-DE" sz="2400" dirty="0"/>
              <a:t>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add</a:t>
            </a:r>
            <a:r>
              <a:rPr lang="de-DE" sz="2400" dirty="0"/>
              <a:t> </a:t>
            </a:r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would</a:t>
            </a:r>
            <a:r>
              <a:rPr lang="de-DE" sz="2400" dirty="0"/>
              <a:t> </a:t>
            </a:r>
            <a:r>
              <a:rPr lang="de-DE" sz="2400" dirty="0" err="1"/>
              <a:t>have</a:t>
            </a:r>
            <a:r>
              <a:rPr lang="de-DE" sz="2400" dirty="0"/>
              <a:t> </a:t>
            </a:r>
            <a:r>
              <a:rPr lang="de-DE" sz="2400" dirty="0" err="1"/>
              <a:t>more</a:t>
            </a:r>
            <a:r>
              <a:rPr lang="de-DE" sz="2400" dirty="0"/>
              <a:t> time?</a:t>
            </a:r>
          </a:p>
        </p:txBody>
      </p:sp>
    </p:spTree>
    <p:extLst>
      <p:ext uri="{BB962C8B-B14F-4D97-AF65-F5344CB8AC3E}">
        <p14:creationId xmlns:p14="http://schemas.microsoft.com/office/powerpoint/2010/main" val="2117429114"/>
      </p:ext>
    </p:extLst>
  </p:cSld>
  <p:clrMapOvr>
    <a:masterClrMapping/>
  </p:clrMapOvr>
</p:sld>
</file>

<file path=ppt/theme/theme1.xml><?xml version="1.0" encoding="utf-8"?>
<a:theme xmlns:a="http://schemas.openxmlformats.org/drawingml/2006/main" name="cgl_slideset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6CC"/>
      </a:accent1>
      <a:accent2>
        <a:srgbClr val="FFC000"/>
      </a:accent2>
      <a:accent3>
        <a:srgbClr val="92D050"/>
      </a:accent3>
      <a:accent4>
        <a:srgbClr val="C00000"/>
      </a:accent4>
      <a:accent5>
        <a:srgbClr val="F58139"/>
      </a:accent5>
      <a:accent6>
        <a:srgbClr val="2D2DB9"/>
      </a:accent6>
      <a:hlink>
        <a:srgbClr val="0070C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>
          <a:noFill/>
        </a:ln>
        <a:effectLst/>
      </a:spPr>
      <a:bodyPr wrap="none" anchor="ctr"/>
      <a:lstStyle>
        <a:defPPr>
          <a:defRPr>
            <a:solidFill>
              <a:srgbClr val="566B73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ETH Light" pitchFamily="2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NewSlidese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lidese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cgl_slideset</Template>
  <TotalTime>3911</TotalTime>
  <Words>158</Words>
  <Application>Microsoft Office PowerPoint</Application>
  <PresentationFormat>Widescreen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ETH Light</vt:lpstr>
      <vt:lpstr>Times New Roman</vt:lpstr>
      <vt:lpstr>Wingdings</vt:lpstr>
      <vt:lpstr>cgl_slideset</vt:lpstr>
      <vt:lpstr>Project title Team name</vt:lpstr>
      <vt:lpstr>Final Presentation</vt:lpstr>
      <vt:lpstr>Final Presentation</vt:lpstr>
      <vt:lpstr>Final Presentation</vt:lpstr>
      <vt:lpstr>Final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Günther</dc:creator>
  <cp:lastModifiedBy>Günther, Tobias</cp:lastModifiedBy>
  <cp:revision>1505</cp:revision>
  <dcterms:created xsi:type="dcterms:W3CDTF">2011-05-17T10:45:55Z</dcterms:created>
  <dcterms:modified xsi:type="dcterms:W3CDTF">2023-01-25T10:24:45Z</dcterms:modified>
</cp:coreProperties>
</file>