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0FF16-4735-36C2-4489-FD9B6B1DAF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36FFBAB-166B-51C0-996F-39D72C6499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6F493B0-ED83-99EB-7BD5-86CBC73719B1}"/>
              </a:ext>
            </a:extLst>
          </p:cNvPr>
          <p:cNvSpPr>
            <a:spLocks noGrp="1"/>
          </p:cNvSpPr>
          <p:nvPr>
            <p:ph type="dt" sz="half" idx="10"/>
          </p:nvPr>
        </p:nvSpPr>
        <p:spPr/>
        <p:txBody>
          <a:bodyPr/>
          <a:lstStyle/>
          <a:p>
            <a:fld id="{B909E9E7-3D9F-4125-877C-07E5E009C119}" type="datetimeFigureOut">
              <a:rPr lang="en-GB" smtClean="0"/>
              <a:t>22/02/2025</a:t>
            </a:fld>
            <a:endParaRPr lang="en-GB"/>
          </a:p>
        </p:txBody>
      </p:sp>
      <p:sp>
        <p:nvSpPr>
          <p:cNvPr id="5" name="Footer Placeholder 4">
            <a:extLst>
              <a:ext uri="{FF2B5EF4-FFF2-40B4-BE49-F238E27FC236}">
                <a16:creationId xmlns:a16="http://schemas.microsoft.com/office/drawing/2014/main" id="{DC6119A6-3AC8-5AE9-6BA2-359C242344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CD0879-625C-4363-62DB-7C7982955A4C}"/>
              </a:ext>
            </a:extLst>
          </p:cNvPr>
          <p:cNvSpPr>
            <a:spLocks noGrp="1"/>
          </p:cNvSpPr>
          <p:nvPr>
            <p:ph type="sldNum" sz="quarter" idx="12"/>
          </p:nvPr>
        </p:nvSpPr>
        <p:spPr/>
        <p:txBody>
          <a:bodyPr/>
          <a:lstStyle/>
          <a:p>
            <a:fld id="{A4F41215-AF3F-42D8-B8D2-96506E22408D}" type="slidenum">
              <a:rPr lang="en-GB" smtClean="0"/>
              <a:t>‹#›</a:t>
            </a:fld>
            <a:endParaRPr lang="en-GB"/>
          </a:p>
        </p:txBody>
      </p:sp>
    </p:spTree>
    <p:extLst>
      <p:ext uri="{BB962C8B-B14F-4D97-AF65-F5344CB8AC3E}">
        <p14:creationId xmlns:p14="http://schemas.microsoft.com/office/powerpoint/2010/main" val="183337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6AC7F-E8F0-F0E2-1816-BC6B874878B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C5D1058-9900-C3FE-5626-60088543F9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56C5-E6E1-7CE5-CAB3-286F84FBC9B3}"/>
              </a:ext>
            </a:extLst>
          </p:cNvPr>
          <p:cNvSpPr>
            <a:spLocks noGrp="1"/>
          </p:cNvSpPr>
          <p:nvPr>
            <p:ph type="dt" sz="half" idx="10"/>
          </p:nvPr>
        </p:nvSpPr>
        <p:spPr/>
        <p:txBody>
          <a:bodyPr/>
          <a:lstStyle/>
          <a:p>
            <a:fld id="{B909E9E7-3D9F-4125-877C-07E5E009C119}" type="datetimeFigureOut">
              <a:rPr lang="en-GB" smtClean="0"/>
              <a:t>22/02/2025</a:t>
            </a:fld>
            <a:endParaRPr lang="en-GB"/>
          </a:p>
        </p:txBody>
      </p:sp>
      <p:sp>
        <p:nvSpPr>
          <p:cNvPr id="5" name="Footer Placeholder 4">
            <a:extLst>
              <a:ext uri="{FF2B5EF4-FFF2-40B4-BE49-F238E27FC236}">
                <a16:creationId xmlns:a16="http://schemas.microsoft.com/office/drawing/2014/main" id="{815EA4BD-4D9B-6B19-E7AB-C29AB771B8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07EA21-7FCA-9041-07D3-85CFA34BC2AF}"/>
              </a:ext>
            </a:extLst>
          </p:cNvPr>
          <p:cNvSpPr>
            <a:spLocks noGrp="1"/>
          </p:cNvSpPr>
          <p:nvPr>
            <p:ph type="sldNum" sz="quarter" idx="12"/>
          </p:nvPr>
        </p:nvSpPr>
        <p:spPr/>
        <p:txBody>
          <a:bodyPr/>
          <a:lstStyle/>
          <a:p>
            <a:fld id="{A4F41215-AF3F-42D8-B8D2-96506E22408D}" type="slidenum">
              <a:rPr lang="en-GB" smtClean="0"/>
              <a:t>‹#›</a:t>
            </a:fld>
            <a:endParaRPr lang="en-GB"/>
          </a:p>
        </p:txBody>
      </p:sp>
    </p:spTree>
    <p:extLst>
      <p:ext uri="{BB962C8B-B14F-4D97-AF65-F5344CB8AC3E}">
        <p14:creationId xmlns:p14="http://schemas.microsoft.com/office/powerpoint/2010/main" val="71101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B47853-D18F-476E-0AC3-7CC80758EC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1DD7592-114B-1F4B-296E-4B0E161B6B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184FE7-CC10-9BD1-24CD-4740FFA35613}"/>
              </a:ext>
            </a:extLst>
          </p:cNvPr>
          <p:cNvSpPr>
            <a:spLocks noGrp="1"/>
          </p:cNvSpPr>
          <p:nvPr>
            <p:ph type="dt" sz="half" idx="10"/>
          </p:nvPr>
        </p:nvSpPr>
        <p:spPr/>
        <p:txBody>
          <a:bodyPr/>
          <a:lstStyle/>
          <a:p>
            <a:fld id="{B909E9E7-3D9F-4125-877C-07E5E009C119}" type="datetimeFigureOut">
              <a:rPr lang="en-GB" smtClean="0"/>
              <a:t>22/02/2025</a:t>
            </a:fld>
            <a:endParaRPr lang="en-GB"/>
          </a:p>
        </p:txBody>
      </p:sp>
      <p:sp>
        <p:nvSpPr>
          <p:cNvPr id="5" name="Footer Placeholder 4">
            <a:extLst>
              <a:ext uri="{FF2B5EF4-FFF2-40B4-BE49-F238E27FC236}">
                <a16:creationId xmlns:a16="http://schemas.microsoft.com/office/drawing/2014/main" id="{9CA809A6-D828-DFD3-5BD4-173CAAB7C0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B6373B-B461-3590-179D-F1CA91BE01A9}"/>
              </a:ext>
            </a:extLst>
          </p:cNvPr>
          <p:cNvSpPr>
            <a:spLocks noGrp="1"/>
          </p:cNvSpPr>
          <p:nvPr>
            <p:ph type="sldNum" sz="quarter" idx="12"/>
          </p:nvPr>
        </p:nvSpPr>
        <p:spPr/>
        <p:txBody>
          <a:bodyPr/>
          <a:lstStyle/>
          <a:p>
            <a:fld id="{A4F41215-AF3F-42D8-B8D2-96506E22408D}" type="slidenum">
              <a:rPr lang="en-GB" smtClean="0"/>
              <a:t>‹#›</a:t>
            </a:fld>
            <a:endParaRPr lang="en-GB"/>
          </a:p>
        </p:txBody>
      </p:sp>
    </p:spTree>
    <p:extLst>
      <p:ext uri="{BB962C8B-B14F-4D97-AF65-F5344CB8AC3E}">
        <p14:creationId xmlns:p14="http://schemas.microsoft.com/office/powerpoint/2010/main" val="3437409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D7783-C555-66CD-1484-70461BB559B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73D29DA-9A39-57A6-11EE-D278571231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EA2AEA-FCFE-9F79-7900-A28D7B069B41}"/>
              </a:ext>
            </a:extLst>
          </p:cNvPr>
          <p:cNvSpPr>
            <a:spLocks noGrp="1"/>
          </p:cNvSpPr>
          <p:nvPr>
            <p:ph type="dt" sz="half" idx="10"/>
          </p:nvPr>
        </p:nvSpPr>
        <p:spPr/>
        <p:txBody>
          <a:bodyPr/>
          <a:lstStyle/>
          <a:p>
            <a:fld id="{B909E9E7-3D9F-4125-877C-07E5E009C119}" type="datetimeFigureOut">
              <a:rPr lang="en-GB" smtClean="0"/>
              <a:t>22/02/2025</a:t>
            </a:fld>
            <a:endParaRPr lang="en-GB"/>
          </a:p>
        </p:txBody>
      </p:sp>
      <p:sp>
        <p:nvSpPr>
          <p:cNvPr id="5" name="Footer Placeholder 4">
            <a:extLst>
              <a:ext uri="{FF2B5EF4-FFF2-40B4-BE49-F238E27FC236}">
                <a16:creationId xmlns:a16="http://schemas.microsoft.com/office/drawing/2014/main" id="{8D244FFE-0A1C-5115-C52E-FF3F34D465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730779-AF79-5E04-9191-8EB5C8401DA2}"/>
              </a:ext>
            </a:extLst>
          </p:cNvPr>
          <p:cNvSpPr>
            <a:spLocks noGrp="1"/>
          </p:cNvSpPr>
          <p:nvPr>
            <p:ph type="sldNum" sz="quarter" idx="12"/>
          </p:nvPr>
        </p:nvSpPr>
        <p:spPr/>
        <p:txBody>
          <a:bodyPr/>
          <a:lstStyle/>
          <a:p>
            <a:fld id="{A4F41215-AF3F-42D8-B8D2-96506E22408D}" type="slidenum">
              <a:rPr lang="en-GB" smtClean="0"/>
              <a:t>‹#›</a:t>
            </a:fld>
            <a:endParaRPr lang="en-GB"/>
          </a:p>
        </p:txBody>
      </p:sp>
    </p:spTree>
    <p:extLst>
      <p:ext uri="{BB962C8B-B14F-4D97-AF65-F5344CB8AC3E}">
        <p14:creationId xmlns:p14="http://schemas.microsoft.com/office/powerpoint/2010/main" val="434700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DA70F-2A0D-A5C8-9D5D-9F936D1787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8D86C2-4FD4-3847-07AD-17B44DB2F0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79F59F-1578-A928-1315-2FEFDE50E00B}"/>
              </a:ext>
            </a:extLst>
          </p:cNvPr>
          <p:cNvSpPr>
            <a:spLocks noGrp="1"/>
          </p:cNvSpPr>
          <p:nvPr>
            <p:ph type="dt" sz="half" idx="10"/>
          </p:nvPr>
        </p:nvSpPr>
        <p:spPr/>
        <p:txBody>
          <a:bodyPr/>
          <a:lstStyle/>
          <a:p>
            <a:fld id="{B909E9E7-3D9F-4125-877C-07E5E009C119}" type="datetimeFigureOut">
              <a:rPr lang="en-GB" smtClean="0"/>
              <a:t>22/02/2025</a:t>
            </a:fld>
            <a:endParaRPr lang="en-GB"/>
          </a:p>
        </p:txBody>
      </p:sp>
      <p:sp>
        <p:nvSpPr>
          <p:cNvPr id="5" name="Footer Placeholder 4">
            <a:extLst>
              <a:ext uri="{FF2B5EF4-FFF2-40B4-BE49-F238E27FC236}">
                <a16:creationId xmlns:a16="http://schemas.microsoft.com/office/drawing/2014/main" id="{DD483985-119A-1AB2-FB49-36EF34CDAA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78E649-5780-5B92-F4BA-286410BAD332}"/>
              </a:ext>
            </a:extLst>
          </p:cNvPr>
          <p:cNvSpPr>
            <a:spLocks noGrp="1"/>
          </p:cNvSpPr>
          <p:nvPr>
            <p:ph type="sldNum" sz="quarter" idx="12"/>
          </p:nvPr>
        </p:nvSpPr>
        <p:spPr/>
        <p:txBody>
          <a:bodyPr/>
          <a:lstStyle/>
          <a:p>
            <a:fld id="{A4F41215-AF3F-42D8-B8D2-96506E22408D}" type="slidenum">
              <a:rPr lang="en-GB" smtClean="0"/>
              <a:t>‹#›</a:t>
            </a:fld>
            <a:endParaRPr lang="en-GB"/>
          </a:p>
        </p:txBody>
      </p:sp>
    </p:spTree>
    <p:extLst>
      <p:ext uri="{BB962C8B-B14F-4D97-AF65-F5344CB8AC3E}">
        <p14:creationId xmlns:p14="http://schemas.microsoft.com/office/powerpoint/2010/main" val="1237384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24F4B-19E9-E793-44E2-57871C95F41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B6AA8-6945-F161-A4BD-E01361534D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69CD6B9-6802-A677-73D8-A04632E6DF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821F8F-D713-F54D-C898-F9381283C50F}"/>
              </a:ext>
            </a:extLst>
          </p:cNvPr>
          <p:cNvSpPr>
            <a:spLocks noGrp="1"/>
          </p:cNvSpPr>
          <p:nvPr>
            <p:ph type="dt" sz="half" idx="10"/>
          </p:nvPr>
        </p:nvSpPr>
        <p:spPr/>
        <p:txBody>
          <a:bodyPr/>
          <a:lstStyle/>
          <a:p>
            <a:fld id="{B909E9E7-3D9F-4125-877C-07E5E009C119}" type="datetimeFigureOut">
              <a:rPr lang="en-GB" smtClean="0"/>
              <a:t>22/02/2025</a:t>
            </a:fld>
            <a:endParaRPr lang="en-GB"/>
          </a:p>
        </p:txBody>
      </p:sp>
      <p:sp>
        <p:nvSpPr>
          <p:cNvPr id="6" name="Footer Placeholder 5">
            <a:extLst>
              <a:ext uri="{FF2B5EF4-FFF2-40B4-BE49-F238E27FC236}">
                <a16:creationId xmlns:a16="http://schemas.microsoft.com/office/drawing/2014/main" id="{F52FBA71-F877-C9B2-2FDC-96D10AD2A8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96532-5E54-9EAD-389D-EE133C87F443}"/>
              </a:ext>
            </a:extLst>
          </p:cNvPr>
          <p:cNvSpPr>
            <a:spLocks noGrp="1"/>
          </p:cNvSpPr>
          <p:nvPr>
            <p:ph type="sldNum" sz="quarter" idx="12"/>
          </p:nvPr>
        </p:nvSpPr>
        <p:spPr/>
        <p:txBody>
          <a:bodyPr/>
          <a:lstStyle/>
          <a:p>
            <a:fld id="{A4F41215-AF3F-42D8-B8D2-96506E22408D}" type="slidenum">
              <a:rPr lang="en-GB" smtClean="0"/>
              <a:t>‹#›</a:t>
            </a:fld>
            <a:endParaRPr lang="en-GB"/>
          </a:p>
        </p:txBody>
      </p:sp>
    </p:spTree>
    <p:extLst>
      <p:ext uri="{BB962C8B-B14F-4D97-AF65-F5344CB8AC3E}">
        <p14:creationId xmlns:p14="http://schemas.microsoft.com/office/powerpoint/2010/main" val="260027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EE29E-9602-6AD6-4948-AD457189EA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99AA0F-DB2F-42C0-E624-FD3A43449A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766D91-4DFD-C7C5-4104-7D927F84DB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0FF8481-2CC5-F7B3-599F-557216C5F4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D73C82-4583-EAC2-FF08-4BD5B20361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704E8FB-8077-0500-2D74-D29D9345FB88}"/>
              </a:ext>
            </a:extLst>
          </p:cNvPr>
          <p:cNvSpPr>
            <a:spLocks noGrp="1"/>
          </p:cNvSpPr>
          <p:nvPr>
            <p:ph type="dt" sz="half" idx="10"/>
          </p:nvPr>
        </p:nvSpPr>
        <p:spPr/>
        <p:txBody>
          <a:bodyPr/>
          <a:lstStyle/>
          <a:p>
            <a:fld id="{B909E9E7-3D9F-4125-877C-07E5E009C119}" type="datetimeFigureOut">
              <a:rPr lang="en-GB" smtClean="0"/>
              <a:t>22/02/2025</a:t>
            </a:fld>
            <a:endParaRPr lang="en-GB"/>
          </a:p>
        </p:txBody>
      </p:sp>
      <p:sp>
        <p:nvSpPr>
          <p:cNvPr id="8" name="Footer Placeholder 7">
            <a:extLst>
              <a:ext uri="{FF2B5EF4-FFF2-40B4-BE49-F238E27FC236}">
                <a16:creationId xmlns:a16="http://schemas.microsoft.com/office/drawing/2014/main" id="{174EC07E-D789-EF01-D5DE-97351EED88C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8DB6587-08DF-E88D-6CB8-3CEBB28C1128}"/>
              </a:ext>
            </a:extLst>
          </p:cNvPr>
          <p:cNvSpPr>
            <a:spLocks noGrp="1"/>
          </p:cNvSpPr>
          <p:nvPr>
            <p:ph type="sldNum" sz="quarter" idx="12"/>
          </p:nvPr>
        </p:nvSpPr>
        <p:spPr/>
        <p:txBody>
          <a:bodyPr/>
          <a:lstStyle/>
          <a:p>
            <a:fld id="{A4F41215-AF3F-42D8-B8D2-96506E22408D}" type="slidenum">
              <a:rPr lang="en-GB" smtClean="0"/>
              <a:t>‹#›</a:t>
            </a:fld>
            <a:endParaRPr lang="en-GB"/>
          </a:p>
        </p:txBody>
      </p:sp>
    </p:spTree>
    <p:extLst>
      <p:ext uri="{BB962C8B-B14F-4D97-AF65-F5344CB8AC3E}">
        <p14:creationId xmlns:p14="http://schemas.microsoft.com/office/powerpoint/2010/main" val="719191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E048-75AE-A285-4D72-A96C2F656A3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3B146A-DC36-DA3D-BEFF-F1A3A685458D}"/>
              </a:ext>
            </a:extLst>
          </p:cNvPr>
          <p:cNvSpPr>
            <a:spLocks noGrp="1"/>
          </p:cNvSpPr>
          <p:nvPr>
            <p:ph type="dt" sz="half" idx="10"/>
          </p:nvPr>
        </p:nvSpPr>
        <p:spPr/>
        <p:txBody>
          <a:bodyPr/>
          <a:lstStyle/>
          <a:p>
            <a:fld id="{B909E9E7-3D9F-4125-877C-07E5E009C119}" type="datetimeFigureOut">
              <a:rPr lang="en-GB" smtClean="0"/>
              <a:t>22/02/2025</a:t>
            </a:fld>
            <a:endParaRPr lang="en-GB"/>
          </a:p>
        </p:txBody>
      </p:sp>
      <p:sp>
        <p:nvSpPr>
          <p:cNvPr id="4" name="Footer Placeholder 3">
            <a:extLst>
              <a:ext uri="{FF2B5EF4-FFF2-40B4-BE49-F238E27FC236}">
                <a16:creationId xmlns:a16="http://schemas.microsoft.com/office/drawing/2014/main" id="{59B5E313-3070-75DD-D3D3-D2C1D8AC02E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D377D49-9403-32C3-19D1-3CE3A62025E9}"/>
              </a:ext>
            </a:extLst>
          </p:cNvPr>
          <p:cNvSpPr>
            <a:spLocks noGrp="1"/>
          </p:cNvSpPr>
          <p:nvPr>
            <p:ph type="sldNum" sz="quarter" idx="12"/>
          </p:nvPr>
        </p:nvSpPr>
        <p:spPr/>
        <p:txBody>
          <a:bodyPr/>
          <a:lstStyle/>
          <a:p>
            <a:fld id="{A4F41215-AF3F-42D8-B8D2-96506E22408D}" type="slidenum">
              <a:rPr lang="en-GB" smtClean="0"/>
              <a:t>‹#›</a:t>
            </a:fld>
            <a:endParaRPr lang="en-GB"/>
          </a:p>
        </p:txBody>
      </p:sp>
    </p:spTree>
    <p:extLst>
      <p:ext uri="{BB962C8B-B14F-4D97-AF65-F5344CB8AC3E}">
        <p14:creationId xmlns:p14="http://schemas.microsoft.com/office/powerpoint/2010/main" val="82789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97130-051F-6B91-0F14-772C37995EDD}"/>
              </a:ext>
            </a:extLst>
          </p:cNvPr>
          <p:cNvSpPr>
            <a:spLocks noGrp="1"/>
          </p:cNvSpPr>
          <p:nvPr>
            <p:ph type="dt" sz="half" idx="10"/>
          </p:nvPr>
        </p:nvSpPr>
        <p:spPr/>
        <p:txBody>
          <a:bodyPr/>
          <a:lstStyle/>
          <a:p>
            <a:fld id="{B909E9E7-3D9F-4125-877C-07E5E009C119}" type="datetimeFigureOut">
              <a:rPr lang="en-GB" smtClean="0"/>
              <a:t>22/02/2025</a:t>
            </a:fld>
            <a:endParaRPr lang="en-GB"/>
          </a:p>
        </p:txBody>
      </p:sp>
      <p:sp>
        <p:nvSpPr>
          <p:cNvPr id="3" name="Footer Placeholder 2">
            <a:extLst>
              <a:ext uri="{FF2B5EF4-FFF2-40B4-BE49-F238E27FC236}">
                <a16:creationId xmlns:a16="http://schemas.microsoft.com/office/drawing/2014/main" id="{49C36B28-921E-A5CD-8CCA-93538D7166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60C1819-9B63-E2A7-4370-46FCFCCE182D}"/>
              </a:ext>
            </a:extLst>
          </p:cNvPr>
          <p:cNvSpPr>
            <a:spLocks noGrp="1"/>
          </p:cNvSpPr>
          <p:nvPr>
            <p:ph type="sldNum" sz="quarter" idx="12"/>
          </p:nvPr>
        </p:nvSpPr>
        <p:spPr/>
        <p:txBody>
          <a:bodyPr/>
          <a:lstStyle/>
          <a:p>
            <a:fld id="{A4F41215-AF3F-42D8-B8D2-96506E22408D}" type="slidenum">
              <a:rPr lang="en-GB" smtClean="0"/>
              <a:t>‹#›</a:t>
            </a:fld>
            <a:endParaRPr lang="en-GB"/>
          </a:p>
        </p:txBody>
      </p:sp>
    </p:spTree>
    <p:extLst>
      <p:ext uri="{BB962C8B-B14F-4D97-AF65-F5344CB8AC3E}">
        <p14:creationId xmlns:p14="http://schemas.microsoft.com/office/powerpoint/2010/main" val="396654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5BEC0-FA32-6AEB-8C76-7282D6FBF1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97550C8-EADF-EE96-4B99-7378F8D0D6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72BE996-F6B8-53D9-2412-BF9416D4AA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941A08-4E59-8B6F-C02D-2E3E80E4789C}"/>
              </a:ext>
            </a:extLst>
          </p:cNvPr>
          <p:cNvSpPr>
            <a:spLocks noGrp="1"/>
          </p:cNvSpPr>
          <p:nvPr>
            <p:ph type="dt" sz="half" idx="10"/>
          </p:nvPr>
        </p:nvSpPr>
        <p:spPr/>
        <p:txBody>
          <a:bodyPr/>
          <a:lstStyle/>
          <a:p>
            <a:fld id="{B909E9E7-3D9F-4125-877C-07E5E009C119}" type="datetimeFigureOut">
              <a:rPr lang="en-GB" smtClean="0"/>
              <a:t>22/02/2025</a:t>
            </a:fld>
            <a:endParaRPr lang="en-GB"/>
          </a:p>
        </p:txBody>
      </p:sp>
      <p:sp>
        <p:nvSpPr>
          <p:cNvPr id="6" name="Footer Placeholder 5">
            <a:extLst>
              <a:ext uri="{FF2B5EF4-FFF2-40B4-BE49-F238E27FC236}">
                <a16:creationId xmlns:a16="http://schemas.microsoft.com/office/drawing/2014/main" id="{766C94AC-FAFB-737A-0842-E9CB42DD1B7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9CCCAA7-3CC8-A602-8A93-E721B2E86E1D}"/>
              </a:ext>
            </a:extLst>
          </p:cNvPr>
          <p:cNvSpPr>
            <a:spLocks noGrp="1"/>
          </p:cNvSpPr>
          <p:nvPr>
            <p:ph type="sldNum" sz="quarter" idx="12"/>
          </p:nvPr>
        </p:nvSpPr>
        <p:spPr/>
        <p:txBody>
          <a:bodyPr/>
          <a:lstStyle/>
          <a:p>
            <a:fld id="{A4F41215-AF3F-42D8-B8D2-96506E22408D}" type="slidenum">
              <a:rPr lang="en-GB" smtClean="0"/>
              <a:t>‹#›</a:t>
            </a:fld>
            <a:endParaRPr lang="en-GB"/>
          </a:p>
        </p:txBody>
      </p:sp>
    </p:spTree>
    <p:extLst>
      <p:ext uri="{BB962C8B-B14F-4D97-AF65-F5344CB8AC3E}">
        <p14:creationId xmlns:p14="http://schemas.microsoft.com/office/powerpoint/2010/main" val="2591376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7B622-9A38-A3DC-0ADA-4C95F2AA5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8DADE4C-0E81-B1C5-32CE-CEEDF82E3E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E41EDFA-E581-18AB-15AB-53929C33D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F21E9D-04E3-BB6B-8769-FFD45048DE27}"/>
              </a:ext>
            </a:extLst>
          </p:cNvPr>
          <p:cNvSpPr>
            <a:spLocks noGrp="1"/>
          </p:cNvSpPr>
          <p:nvPr>
            <p:ph type="dt" sz="half" idx="10"/>
          </p:nvPr>
        </p:nvSpPr>
        <p:spPr/>
        <p:txBody>
          <a:bodyPr/>
          <a:lstStyle/>
          <a:p>
            <a:fld id="{B909E9E7-3D9F-4125-877C-07E5E009C119}" type="datetimeFigureOut">
              <a:rPr lang="en-GB" smtClean="0"/>
              <a:t>22/02/2025</a:t>
            </a:fld>
            <a:endParaRPr lang="en-GB"/>
          </a:p>
        </p:txBody>
      </p:sp>
      <p:sp>
        <p:nvSpPr>
          <p:cNvPr id="6" name="Footer Placeholder 5">
            <a:extLst>
              <a:ext uri="{FF2B5EF4-FFF2-40B4-BE49-F238E27FC236}">
                <a16:creationId xmlns:a16="http://schemas.microsoft.com/office/drawing/2014/main" id="{27A40B59-2C4B-154A-0667-A888A95791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4C5B94-7E5E-7797-11F8-E00FD2A1B028}"/>
              </a:ext>
            </a:extLst>
          </p:cNvPr>
          <p:cNvSpPr>
            <a:spLocks noGrp="1"/>
          </p:cNvSpPr>
          <p:nvPr>
            <p:ph type="sldNum" sz="quarter" idx="12"/>
          </p:nvPr>
        </p:nvSpPr>
        <p:spPr/>
        <p:txBody>
          <a:bodyPr/>
          <a:lstStyle/>
          <a:p>
            <a:fld id="{A4F41215-AF3F-42D8-B8D2-96506E22408D}" type="slidenum">
              <a:rPr lang="en-GB" smtClean="0"/>
              <a:t>‹#›</a:t>
            </a:fld>
            <a:endParaRPr lang="en-GB"/>
          </a:p>
        </p:txBody>
      </p:sp>
    </p:spTree>
    <p:extLst>
      <p:ext uri="{BB962C8B-B14F-4D97-AF65-F5344CB8AC3E}">
        <p14:creationId xmlns:p14="http://schemas.microsoft.com/office/powerpoint/2010/main" val="722491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E3BD05-28DE-C078-BC3F-9597630C17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E04F85B-7F97-7A8C-0220-EA4E12D46F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E9D211-EA42-7602-BC22-982338C834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909E9E7-3D9F-4125-877C-07E5E009C119}" type="datetimeFigureOut">
              <a:rPr lang="en-GB" smtClean="0"/>
              <a:t>22/02/2025</a:t>
            </a:fld>
            <a:endParaRPr lang="en-GB"/>
          </a:p>
        </p:txBody>
      </p:sp>
      <p:sp>
        <p:nvSpPr>
          <p:cNvPr id="5" name="Footer Placeholder 4">
            <a:extLst>
              <a:ext uri="{FF2B5EF4-FFF2-40B4-BE49-F238E27FC236}">
                <a16:creationId xmlns:a16="http://schemas.microsoft.com/office/drawing/2014/main" id="{F98B0731-AFAE-1B26-EB0C-8988A6AE45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07D73A3-794C-73B4-FD8A-98C0DE66E9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F41215-AF3F-42D8-B8D2-96506E22408D}" type="slidenum">
              <a:rPr lang="en-GB" smtClean="0"/>
              <a:t>‹#›</a:t>
            </a:fld>
            <a:endParaRPr lang="en-GB"/>
          </a:p>
        </p:txBody>
      </p:sp>
    </p:spTree>
    <p:extLst>
      <p:ext uri="{BB962C8B-B14F-4D97-AF65-F5344CB8AC3E}">
        <p14:creationId xmlns:p14="http://schemas.microsoft.com/office/powerpoint/2010/main" val="3371924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Green building in a cornfield">
            <a:extLst>
              <a:ext uri="{FF2B5EF4-FFF2-40B4-BE49-F238E27FC236}">
                <a16:creationId xmlns:a16="http://schemas.microsoft.com/office/drawing/2014/main" id="{BF78DD1E-5B35-BA34-964B-BC93DDDC2AFD}"/>
              </a:ext>
            </a:extLst>
          </p:cNvPr>
          <p:cNvPicPr>
            <a:picLocks noChangeAspect="1"/>
          </p:cNvPicPr>
          <p:nvPr/>
        </p:nvPicPr>
        <p:blipFill>
          <a:blip r:embed="rId2">
            <a:alphaModFix amt="4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0CF0E6C3-6D23-7EFB-1D20-4CDDD53E4CFE}"/>
              </a:ext>
            </a:extLst>
          </p:cNvPr>
          <p:cNvSpPr>
            <a:spLocks noGrp="1"/>
          </p:cNvSpPr>
          <p:nvPr>
            <p:ph type="ctrTitle"/>
          </p:nvPr>
        </p:nvSpPr>
        <p:spPr>
          <a:xfrm>
            <a:off x="965200" y="965200"/>
            <a:ext cx="10261600" cy="3564869"/>
          </a:xfrm>
        </p:spPr>
        <p:txBody>
          <a:bodyPr>
            <a:normAutofit/>
          </a:bodyPr>
          <a:lstStyle/>
          <a:p>
            <a:pPr algn="l"/>
            <a:r>
              <a:rPr lang="en-GB" sz="11500" dirty="0">
                <a:ln w="22225">
                  <a:solidFill>
                    <a:schemeClr val="tx1"/>
                  </a:solidFill>
                  <a:miter lim="800000"/>
                </a:ln>
                <a:noFill/>
              </a:rPr>
              <a:t>Unnamed project (Core29)</a:t>
            </a:r>
          </a:p>
        </p:txBody>
      </p:sp>
      <p:sp>
        <p:nvSpPr>
          <p:cNvPr id="3" name="Subtitle 2">
            <a:extLst>
              <a:ext uri="{FF2B5EF4-FFF2-40B4-BE49-F238E27FC236}">
                <a16:creationId xmlns:a16="http://schemas.microsoft.com/office/drawing/2014/main" id="{9E07A1B6-CA2D-547B-03A0-EC640E11C025}"/>
              </a:ext>
            </a:extLst>
          </p:cNvPr>
          <p:cNvSpPr>
            <a:spLocks noGrp="1"/>
          </p:cNvSpPr>
          <p:nvPr>
            <p:ph type="subTitle" idx="1"/>
          </p:nvPr>
        </p:nvSpPr>
        <p:spPr>
          <a:xfrm>
            <a:off x="965200" y="4572002"/>
            <a:ext cx="10261600" cy="1202995"/>
          </a:xfrm>
        </p:spPr>
        <p:txBody>
          <a:bodyPr>
            <a:normAutofit/>
          </a:bodyPr>
          <a:lstStyle/>
          <a:p>
            <a:pPr algn="l"/>
            <a:r>
              <a:rPr lang="en-GB" sz="3200"/>
              <a:t>Stuart Keith, Matthew Holmes, Alistair McCulloch</a:t>
            </a:r>
          </a:p>
        </p:txBody>
      </p:sp>
    </p:spTree>
    <p:extLst>
      <p:ext uri="{BB962C8B-B14F-4D97-AF65-F5344CB8AC3E}">
        <p14:creationId xmlns:p14="http://schemas.microsoft.com/office/powerpoint/2010/main" val="266765661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D2179-0940-4084-7A4D-FBFA1D1F3184}"/>
              </a:ext>
            </a:extLst>
          </p:cNvPr>
          <p:cNvSpPr>
            <a:spLocks noGrp="1"/>
          </p:cNvSpPr>
          <p:nvPr>
            <p:ph type="title"/>
          </p:nvPr>
        </p:nvSpPr>
        <p:spPr>
          <a:xfrm>
            <a:off x="5868557" y="1138036"/>
            <a:ext cx="5444382" cy="1402470"/>
          </a:xfrm>
        </p:spPr>
        <p:txBody>
          <a:bodyPr anchor="t">
            <a:normAutofit/>
          </a:bodyPr>
          <a:lstStyle/>
          <a:p>
            <a:r>
              <a:rPr lang="en-GB" sz="3200" dirty="0"/>
              <a:t>Our Task</a:t>
            </a:r>
          </a:p>
        </p:txBody>
      </p:sp>
      <p:pic>
        <p:nvPicPr>
          <p:cNvPr id="5" name="Picture 4" descr="Scottish wildcat in the grass">
            <a:extLst>
              <a:ext uri="{FF2B5EF4-FFF2-40B4-BE49-F238E27FC236}">
                <a16:creationId xmlns:a16="http://schemas.microsoft.com/office/drawing/2014/main" id="{9F1DC774-3A4A-CFEE-A7CA-91B8FCB0ABBD}"/>
              </a:ext>
            </a:extLst>
          </p:cNvPr>
          <p:cNvPicPr>
            <a:picLocks noChangeAspect="1"/>
          </p:cNvPicPr>
          <p:nvPr/>
        </p:nvPicPr>
        <p:blipFill>
          <a:blip r:embed="rId2"/>
          <a:srcRect l="45408" r="4454"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47C7D-1712-61BA-E521-D0C6B02E4045}"/>
              </a:ext>
            </a:extLst>
          </p:cNvPr>
          <p:cNvSpPr>
            <a:spLocks noGrp="1"/>
          </p:cNvSpPr>
          <p:nvPr>
            <p:ph idx="1"/>
          </p:nvPr>
        </p:nvSpPr>
        <p:spPr>
          <a:xfrm>
            <a:off x="5868557" y="2551176"/>
            <a:ext cx="5444382" cy="3591207"/>
          </a:xfrm>
        </p:spPr>
        <p:txBody>
          <a:bodyPr>
            <a:normAutofit/>
          </a:bodyPr>
          <a:lstStyle/>
          <a:p>
            <a:pPr marL="0" indent="0">
              <a:buNone/>
            </a:pPr>
            <a:r>
              <a:rPr lang="en-GB" sz="2000"/>
              <a:t>Our challenge presented to us by Core29 was to develop an intelligent wildlife tracking application.</a:t>
            </a:r>
          </a:p>
          <a:p>
            <a:pPr marL="0" indent="0">
              <a:buNone/>
            </a:pPr>
            <a:endParaRPr lang="en-GB" sz="2000"/>
          </a:p>
          <a:p>
            <a:pPr marL="0" indent="0">
              <a:buNone/>
            </a:pPr>
            <a:endParaRPr lang="en-GB" sz="2000"/>
          </a:p>
          <a:p>
            <a:pPr marL="0" indent="0">
              <a:buNone/>
            </a:pPr>
            <a:r>
              <a:rPr lang="en-GB" sz="2000"/>
              <a:t>This application’s purpose is to allow users to submit, categorise, and analyse wildlife data. This will focus on streamlining data collection, enhance categorisation accuracy, and provide insights through visualisations or predictive analysis.</a:t>
            </a:r>
          </a:p>
        </p:txBody>
      </p:sp>
    </p:spTree>
    <p:extLst>
      <p:ext uri="{BB962C8B-B14F-4D97-AF65-F5344CB8AC3E}">
        <p14:creationId xmlns:p14="http://schemas.microsoft.com/office/powerpoint/2010/main" val="4013272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67627-4380-0639-CDEF-426FAFD23A66}"/>
              </a:ext>
            </a:extLst>
          </p:cNvPr>
          <p:cNvSpPr>
            <a:spLocks noGrp="1"/>
          </p:cNvSpPr>
          <p:nvPr>
            <p:ph type="title"/>
          </p:nvPr>
        </p:nvSpPr>
        <p:spPr>
          <a:xfrm>
            <a:off x="5868557" y="1138036"/>
            <a:ext cx="5444382" cy="1402470"/>
          </a:xfrm>
        </p:spPr>
        <p:txBody>
          <a:bodyPr anchor="t">
            <a:normAutofit/>
          </a:bodyPr>
          <a:lstStyle/>
          <a:p>
            <a:r>
              <a:rPr lang="en-GB" sz="3200" dirty="0"/>
              <a:t>Our Solution</a:t>
            </a:r>
          </a:p>
        </p:txBody>
      </p:sp>
      <p:pic>
        <p:nvPicPr>
          <p:cNvPr id="5" name="Picture 4" descr="A race between four rabbits and one tortoise and the tortoise is on the lead">
            <a:extLst>
              <a:ext uri="{FF2B5EF4-FFF2-40B4-BE49-F238E27FC236}">
                <a16:creationId xmlns:a16="http://schemas.microsoft.com/office/drawing/2014/main" id="{4126C6CD-032C-BB25-9D77-03730638AF37}"/>
              </a:ext>
            </a:extLst>
          </p:cNvPr>
          <p:cNvPicPr>
            <a:picLocks noChangeAspect="1"/>
          </p:cNvPicPr>
          <p:nvPr/>
        </p:nvPicPr>
        <p:blipFill>
          <a:blip r:embed="rId2"/>
          <a:srcRect l="20333" r="18827" b="2"/>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1ED193-D15D-74AF-759E-58D67793A23F}"/>
              </a:ext>
            </a:extLst>
          </p:cNvPr>
          <p:cNvSpPr>
            <a:spLocks noGrp="1"/>
          </p:cNvSpPr>
          <p:nvPr>
            <p:ph idx="1"/>
          </p:nvPr>
        </p:nvSpPr>
        <p:spPr>
          <a:xfrm>
            <a:off x="5868557" y="2551176"/>
            <a:ext cx="5444382" cy="3591207"/>
          </a:xfrm>
        </p:spPr>
        <p:txBody>
          <a:bodyPr>
            <a:normAutofit/>
          </a:bodyPr>
          <a:lstStyle/>
          <a:p>
            <a:pPr marL="0" indent="0">
              <a:buNone/>
            </a:pPr>
            <a:r>
              <a:rPr lang="en-GB" sz="2000"/>
              <a:t>We as a team have developed a web-based application featuring the following:</a:t>
            </a:r>
          </a:p>
          <a:p>
            <a:r>
              <a:rPr lang="en-GB" sz="2000"/>
              <a:t>A login/signup page</a:t>
            </a:r>
          </a:p>
          <a:p>
            <a:r>
              <a:rPr lang="en-GB" sz="2000"/>
              <a:t>A page for users to add and filter through data to a list</a:t>
            </a:r>
          </a:p>
          <a:p>
            <a:r>
              <a:rPr lang="en-GB" sz="2000"/>
              <a:t>A photo scanner to recognise an animal using an image uploaded by the user </a:t>
            </a:r>
          </a:p>
        </p:txBody>
      </p:sp>
    </p:spTree>
    <p:extLst>
      <p:ext uri="{BB962C8B-B14F-4D97-AF65-F5344CB8AC3E}">
        <p14:creationId xmlns:p14="http://schemas.microsoft.com/office/powerpoint/2010/main" val="1898958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ox behind plants">
            <a:extLst>
              <a:ext uri="{FF2B5EF4-FFF2-40B4-BE49-F238E27FC236}">
                <a16:creationId xmlns:a16="http://schemas.microsoft.com/office/drawing/2014/main" id="{91EF054B-CC8F-6DC9-A932-62A086BAF89F}"/>
              </a:ext>
            </a:extLst>
          </p:cNvPr>
          <p:cNvPicPr>
            <a:picLocks noChangeAspect="1"/>
          </p:cNvPicPr>
          <p:nvPr/>
        </p:nvPicPr>
        <p:blipFill>
          <a:blip r:embed="rId2"/>
          <a:srcRect l="11646" r="35694"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7348F9-604A-C8C2-DD0A-DCF8427B9329}"/>
              </a:ext>
            </a:extLst>
          </p:cNvPr>
          <p:cNvSpPr>
            <a:spLocks noGrp="1"/>
          </p:cNvSpPr>
          <p:nvPr>
            <p:ph type="title"/>
          </p:nvPr>
        </p:nvSpPr>
        <p:spPr>
          <a:xfrm>
            <a:off x="6115317" y="405685"/>
            <a:ext cx="5464968" cy="1559301"/>
          </a:xfrm>
        </p:spPr>
        <p:txBody>
          <a:bodyPr>
            <a:normAutofit/>
          </a:bodyPr>
          <a:lstStyle/>
          <a:p>
            <a:r>
              <a:rPr lang="en-GB" sz="4000" dirty="0"/>
              <a:t>Practical Demonstration</a:t>
            </a:r>
          </a:p>
        </p:txBody>
      </p:sp>
      <p:sp>
        <p:nvSpPr>
          <p:cNvPr id="3" name="Content Placeholder 2">
            <a:extLst>
              <a:ext uri="{FF2B5EF4-FFF2-40B4-BE49-F238E27FC236}">
                <a16:creationId xmlns:a16="http://schemas.microsoft.com/office/drawing/2014/main" id="{50D6F537-09E1-C68D-150C-DEB56D0AA829}"/>
              </a:ext>
            </a:extLst>
          </p:cNvPr>
          <p:cNvSpPr>
            <a:spLocks noGrp="1"/>
          </p:cNvSpPr>
          <p:nvPr>
            <p:ph idx="1"/>
          </p:nvPr>
        </p:nvSpPr>
        <p:spPr>
          <a:xfrm>
            <a:off x="6115317" y="2743200"/>
            <a:ext cx="5247340" cy="3496878"/>
          </a:xfrm>
        </p:spPr>
        <p:txBody>
          <a:bodyPr anchor="ctr">
            <a:normAutofit/>
          </a:bodyPr>
          <a:lstStyle/>
          <a:p>
            <a:pPr marL="0" indent="0">
              <a:buNone/>
            </a:pPr>
            <a:r>
              <a:rPr lang="en-GB" sz="2000" dirty="0"/>
              <a:t>We will now give a practical demonstration of our project to showcase some of the amazing features we have included.</a:t>
            </a:r>
          </a:p>
        </p:txBody>
      </p:sp>
    </p:spTree>
    <p:extLst>
      <p:ext uri="{BB962C8B-B14F-4D97-AF65-F5344CB8AC3E}">
        <p14:creationId xmlns:p14="http://schemas.microsoft.com/office/powerpoint/2010/main" val="3645191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45544-98C3-53D3-9660-08A8DDCBFC84}"/>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4C050B15-CB58-B936-EDDB-29F1CB26AC34}"/>
              </a:ext>
            </a:extLst>
          </p:cNvPr>
          <p:cNvSpPr>
            <a:spLocks noGrp="1"/>
          </p:cNvSpPr>
          <p:nvPr>
            <p:ph idx="1"/>
          </p:nvPr>
        </p:nvSpPr>
        <p:spPr/>
        <p:txBody>
          <a:bodyPr/>
          <a:lstStyle/>
          <a:p>
            <a:pPr marL="0" indent="0">
              <a:buNone/>
            </a:pPr>
            <a:r>
              <a:rPr lang="en-GB" dirty="0"/>
              <a:t>And with your help, together we can save the wildlife!</a:t>
            </a:r>
          </a:p>
        </p:txBody>
      </p:sp>
    </p:spTree>
    <p:extLst>
      <p:ext uri="{BB962C8B-B14F-4D97-AF65-F5344CB8AC3E}">
        <p14:creationId xmlns:p14="http://schemas.microsoft.com/office/powerpoint/2010/main" val="3181379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wls bonding together">
            <a:extLst>
              <a:ext uri="{FF2B5EF4-FFF2-40B4-BE49-F238E27FC236}">
                <a16:creationId xmlns:a16="http://schemas.microsoft.com/office/drawing/2014/main" id="{9DAC1962-3265-1342-EA77-61FCEB870BC9}"/>
              </a:ext>
            </a:extLst>
          </p:cNvPr>
          <p:cNvPicPr>
            <a:picLocks noChangeAspect="1"/>
          </p:cNvPicPr>
          <p:nvPr/>
        </p:nvPicPr>
        <p:blipFill>
          <a:blip r:embed="rId2">
            <a:alphaModFix amt="40000"/>
          </a:blip>
          <a:srcRect t="4918" b="10812"/>
          <a:stretch/>
        </p:blipFill>
        <p:spPr>
          <a:xfrm>
            <a:off x="20" y="10"/>
            <a:ext cx="12191980" cy="6857990"/>
          </a:xfrm>
          <a:prstGeom prst="rect">
            <a:avLst/>
          </a:prstGeom>
        </p:spPr>
      </p:pic>
      <p:sp>
        <p:nvSpPr>
          <p:cNvPr id="2" name="Title 1">
            <a:extLst>
              <a:ext uri="{FF2B5EF4-FFF2-40B4-BE49-F238E27FC236}">
                <a16:creationId xmlns:a16="http://schemas.microsoft.com/office/drawing/2014/main" id="{4781DF55-27B9-F668-297D-6783454F53B8}"/>
              </a:ext>
            </a:extLst>
          </p:cNvPr>
          <p:cNvSpPr>
            <a:spLocks noGrp="1"/>
          </p:cNvSpPr>
          <p:nvPr>
            <p:ph type="ctrTitle"/>
          </p:nvPr>
        </p:nvSpPr>
        <p:spPr>
          <a:xfrm>
            <a:off x="965200" y="965200"/>
            <a:ext cx="10261600" cy="3564869"/>
          </a:xfrm>
        </p:spPr>
        <p:txBody>
          <a:bodyPr>
            <a:normAutofit/>
          </a:bodyPr>
          <a:lstStyle/>
          <a:p>
            <a:pPr algn="l"/>
            <a:r>
              <a:rPr lang="en-GB" sz="6300" dirty="0">
                <a:ln w="22225">
                  <a:solidFill>
                    <a:schemeClr val="tx1"/>
                  </a:solidFill>
                  <a:miter lim="800000"/>
                </a:ln>
                <a:noFill/>
              </a:rPr>
              <a:t>And with your help, together we can save the wildlife!</a:t>
            </a:r>
            <a:br>
              <a:rPr lang="en-GB" sz="6300" dirty="0">
                <a:ln w="22225">
                  <a:solidFill>
                    <a:schemeClr val="tx1"/>
                  </a:solidFill>
                  <a:miter lim="800000"/>
                </a:ln>
                <a:noFill/>
              </a:rPr>
            </a:br>
            <a:endParaRPr lang="en-GB" sz="6300" dirty="0">
              <a:ln w="22225">
                <a:solidFill>
                  <a:schemeClr val="tx1"/>
                </a:solidFill>
                <a:miter lim="800000"/>
              </a:ln>
              <a:noFill/>
            </a:endParaRPr>
          </a:p>
        </p:txBody>
      </p:sp>
      <p:sp>
        <p:nvSpPr>
          <p:cNvPr id="3" name="Subtitle 2">
            <a:extLst>
              <a:ext uri="{FF2B5EF4-FFF2-40B4-BE49-F238E27FC236}">
                <a16:creationId xmlns:a16="http://schemas.microsoft.com/office/drawing/2014/main" id="{9E7232C1-D020-98A1-CE6B-124E1A5332FA}"/>
              </a:ext>
            </a:extLst>
          </p:cNvPr>
          <p:cNvSpPr>
            <a:spLocks noGrp="1"/>
          </p:cNvSpPr>
          <p:nvPr>
            <p:ph type="subTitle" idx="1"/>
          </p:nvPr>
        </p:nvSpPr>
        <p:spPr>
          <a:xfrm>
            <a:off x="965200" y="5335675"/>
            <a:ext cx="10261600" cy="761081"/>
          </a:xfrm>
        </p:spPr>
        <p:txBody>
          <a:bodyPr>
            <a:normAutofit/>
          </a:bodyPr>
          <a:lstStyle/>
          <a:p>
            <a:pPr algn="l"/>
            <a:endParaRPr lang="en-GB" sz="3200" dirty="0"/>
          </a:p>
        </p:txBody>
      </p:sp>
    </p:spTree>
    <p:extLst>
      <p:ext uri="{BB962C8B-B14F-4D97-AF65-F5344CB8AC3E}">
        <p14:creationId xmlns:p14="http://schemas.microsoft.com/office/powerpoint/2010/main" val="421021804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TotalTime>
  <Words>164</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Unnamed project (Core29)</vt:lpstr>
      <vt:lpstr>Our Task</vt:lpstr>
      <vt:lpstr>Our Solution</vt:lpstr>
      <vt:lpstr>Practical Demonstration</vt:lpstr>
      <vt:lpstr>PowerPoint Presentation</vt:lpstr>
      <vt:lpstr>And with your help, together we can save the wildlife!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ALISTAIR MCCULLOCH (2207029)</dc:creator>
  <cp:lastModifiedBy>ALISTAIR MCCULLOCH (2207029)</cp:lastModifiedBy>
  <cp:revision>10</cp:revision>
  <dcterms:created xsi:type="dcterms:W3CDTF">2025-02-22T22:51:06Z</dcterms:created>
  <dcterms:modified xsi:type="dcterms:W3CDTF">2025-02-22T23:35:59Z</dcterms:modified>
</cp:coreProperties>
</file>