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685F-1863-4841-A3B1-FE4E617C3C59}" type="datetimeFigureOut">
              <a:rPr lang="en-AU" smtClean="0"/>
              <a:t>6/11/2014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440F-1467-4A30-9E36-D7B838B49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9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685F-1863-4841-A3B1-FE4E617C3C59}" type="datetimeFigureOut">
              <a:rPr lang="en-AU" smtClean="0"/>
              <a:t>6/11/2014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440F-1467-4A30-9E36-D7B838B49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88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685F-1863-4841-A3B1-FE4E617C3C59}" type="datetimeFigureOut">
              <a:rPr lang="en-AU" smtClean="0"/>
              <a:t>6/11/2014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440F-1467-4A30-9E36-D7B838B49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79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685F-1863-4841-A3B1-FE4E617C3C59}" type="datetimeFigureOut">
              <a:rPr lang="en-AU" smtClean="0"/>
              <a:t>6/11/2014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440F-1467-4A30-9E36-D7B838B49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40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685F-1863-4841-A3B1-FE4E617C3C59}" type="datetimeFigureOut">
              <a:rPr lang="en-AU" smtClean="0"/>
              <a:t>6/11/2014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440F-1467-4A30-9E36-D7B838B49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67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685F-1863-4841-A3B1-FE4E617C3C59}" type="datetimeFigureOut">
              <a:rPr lang="en-AU" smtClean="0"/>
              <a:t>6/11/2014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440F-1467-4A30-9E36-D7B838B49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000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685F-1863-4841-A3B1-FE4E617C3C59}" type="datetimeFigureOut">
              <a:rPr lang="en-AU" smtClean="0"/>
              <a:t>6/11/2014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440F-1467-4A30-9E36-D7B838B49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50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685F-1863-4841-A3B1-FE4E617C3C59}" type="datetimeFigureOut">
              <a:rPr lang="en-AU" smtClean="0"/>
              <a:t>6/11/2014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440F-1467-4A30-9E36-D7B838B49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47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685F-1863-4841-A3B1-FE4E617C3C59}" type="datetimeFigureOut">
              <a:rPr lang="en-AU" smtClean="0"/>
              <a:t>6/11/2014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440F-1467-4A30-9E36-D7B838B49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1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685F-1863-4841-A3B1-FE4E617C3C59}" type="datetimeFigureOut">
              <a:rPr lang="en-AU" smtClean="0"/>
              <a:t>6/11/2014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440F-1467-4A30-9E36-D7B838B49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92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685F-1863-4841-A3B1-FE4E617C3C59}" type="datetimeFigureOut">
              <a:rPr lang="en-AU" smtClean="0"/>
              <a:t>6/11/2014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440F-1467-4A30-9E36-D7B838B49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45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685F-1863-4841-A3B1-FE4E617C3C59}" type="datetimeFigureOut">
              <a:rPr lang="en-AU" smtClean="0"/>
              <a:t>6/11/2014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6440F-1467-4A30-9E36-D7B838B498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97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Data exploration using F#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63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exploration using F#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in F#</dc:title>
  <dc:creator>Stuart Davies</dc:creator>
  <cp:lastModifiedBy>Stuart Davies</cp:lastModifiedBy>
  <cp:revision>2</cp:revision>
  <dcterms:created xsi:type="dcterms:W3CDTF">2014-11-05T13:44:21Z</dcterms:created>
  <dcterms:modified xsi:type="dcterms:W3CDTF">2014-11-05T13:47:36Z</dcterms:modified>
</cp:coreProperties>
</file>