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Saral Health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755" y="3513359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5408405" y="3165890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Dhruvi Padhiyar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no:189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22002170220021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Batch:A6          Branch: IT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Idea that lead to the concept: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A lot of paperwork leading to complex documentation in hospitals 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Functionality: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Implementing digital solution in the journey of the patient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Project 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6AA95-50C7-4E36-96BC-5918EF07E35C}"/>
              </a:ext>
            </a:extLst>
          </p:cNvPr>
          <p:cNvSpPr/>
          <p:nvPr/>
        </p:nvSpPr>
        <p:spPr>
          <a:xfrm>
            <a:off x="646980" y="1836262"/>
            <a:ext cx="8671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Components used 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React </a:t>
            </a:r>
            <a:r>
              <a:rPr lang="en-US" sz="2400" dirty="0" err="1">
                <a:solidFill>
                  <a:schemeClr val="tx1"/>
                </a:solidFill>
              </a:rPr>
              <a:t>js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Future scope :</a:t>
            </a:r>
          </a:p>
          <a:p>
            <a:r>
              <a:rPr lang="en-US" sz="3600" dirty="0"/>
              <a:t>- </a:t>
            </a:r>
            <a:r>
              <a:rPr lang="en-US" sz="2400" dirty="0"/>
              <a:t>Including AI / ML for better performance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Bodoni MT</vt:lpstr>
      <vt:lpstr>Calibri</vt:lpstr>
      <vt:lpstr>Calibri Light</vt:lpstr>
      <vt:lpstr>Times New Roman</vt:lpstr>
      <vt:lpstr>Retrospect</vt:lpstr>
      <vt:lpstr>Saral Health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Dhruvi Padhiyar</cp:lastModifiedBy>
  <cp:revision>24</cp:revision>
  <dcterms:created xsi:type="dcterms:W3CDTF">2022-02-18T03:37:33Z</dcterms:created>
  <dcterms:modified xsi:type="dcterms:W3CDTF">2023-09-27T03:20:13Z</dcterms:modified>
</cp:coreProperties>
</file>