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1"/>
  </p:normalViewPr>
  <p:slideViewPr>
    <p:cSldViewPr snapToGrid="0" snapToObjects="1">
      <p:cViewPr varScale="1">
        <p:scale>
          <a:sx n="95" d="100"/>
          <a:sy n="95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ot.ly/~sunjiannankai/109/_3d-point-clustering/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700" y="1264555"/>
            <a:ext cx="5495636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95" y="1264555"/>
            <a:ext cx="5495636" cy="3778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2015" y="5042805"/>
            <a:ext cx="2444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r>
              <a:rPr lang="en-US" dirty="0" smtClean="0"/>
              <a:t>ercentage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Zero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3295" y="5042805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en-US" dirty="0" smtClean="0"/>
              <a:t>urse </a:t>
            </a:r>
            <a:r>
              <a:rPr lang="en-US" dirty="0"/>
              <a:t>of dimensionality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37" y="1474695"/>
            <a:ext cx="6870085" cy="51525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5782" y="168714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PCA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72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1-Nearest Neighbor</a:t>
            </a:r>
            <a:endParaRPr lang="zh-CN" altLang="en-US" dirty="0" smtClean="0"/>
          </a:p>
          <a:p>
            <a:r>
              <a:rPr lang="en-US" dirty="0" smtClean="0">
                <a:hlinkClick r:id="rId2"/>
              </a:rPr>
              <a:t>3D-clustering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8" y="1979474"/>
            <a:ext cx="6474334" cy="46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dirty="0"/>
              <a:t>Multi factor line regression </a:t>
            </a:r>
            <a:r>
              <a:rPr lang="en-US" dirty="0" smtClean="0"/>
              <a:t>method</a:t>
            </a:r>
            <a:endParaRPr lang="zh-CN" altLang="en-US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ANN-BP</a:t>
            </a:r>
            <a:endParaRPr lang="zh-CN" altLang="en-US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smtClean="0"/>
              <a:t>ANN-ELM</a:t>
            </a:r>
            <a:endParaRPr lang="zh-CN" altLang="en-US" dirty="0" smtClean="0"/>
          </a:p>
          <a:p>
            <a:r>
              <a:rPr lang="en-US" altLang="zh-CN" dirty="0" smtClean="0"/>
              <a:t>4.</a:t>
            </a:r>
            <a:r>
              <a:rPr lang="zh-CN" altLang="en-US" dirty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75" y="446588"/>
            <a:ext cx="4788415" cy="329203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5" y="3168328"/>
            <a:ext cx="5366795" cy="36896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39292" y="837962"/>
            <a:ext cx="4035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 factor line regression method</a:t>
            </a:r>
            <a:endParaRPr lang="zh-CN" altLang="en-US" b="1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95795" y="373862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</a:t>
            </a:r>
            <a:r>
              <a:rPr lang="zh-CN" altLang="en-US" dirty="0" smtClean="0"/>
              <a:t> </a:t>
            </a:r>
            <a:r>
              <a:rPr lang="en-US" altLang="zh-CN" dirty="0" smtClean="0"/>
              <a:t>15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2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776" y="142754"/>
            <a:ext cx="5072283" cy="38042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972" y="2191790"/>
            <a:ext cx="5687028" cy="39337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6546" y="24306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</a:t>
            </a:r>
            <a:r>
              <a:rPr lang="en-US" b="1" dirty="0" smtClean="0"/>
              <a:t>ack</a:t>
            </a:r>
            <a:r>
              <a:rPr lang="zh-CN" altLang="en-US" b="1" dirty="0" smtClean="0"/>
              <a:t> </a:t>
            </a:r>
            <a:r>
              <a:rPr lang="en-US" b="1" dirty="0" smtClean="0"/>
              <a:t>propagation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66934" y="228021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ELM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73909" y="3862616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seconds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26599" y="6125495"/>
            <a:ext cx="184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Ca</a:t>
            </a:r>
            <a:r>
              <a:rPr lang="zh-CN" altLang="en-US" dirty="0"/>
              <a:t> </a:t>
            </a:r>
            <a:r>
              <a:rPr lang="en-US" altLang="zh-CN" dirty="0" smtClean="0"/>
              <a:t>20</a:t>
            </a:r>
            <a:r>
              <a:rPr lang="zh-CN" altLang="en-US" dirty="0" smtClean="0"/>
              <a:t> </a:t>
            </a:r>
            <a:r>
              <a:rPr lang="en-US" altLang="zh-CN" dirty="0"/>
              <a:t>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Influence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hidden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928" y="1285797"/>
            <a:ext cx="7368989" cy="5066181"/>
          </a:xfrm>
        </p:spPr>
      </p:pic>
      <p:sp>
        <p:nvSpPr>
          <p:cNvPr id="5" name="TextBox 4"/>
          <p:cNvSpPr txBox="1"/>
          <p:nvPr/>
        </p:nvSpPr>
        <p:spPr>
          <a:xfrm>
            <a:off x="5163670" y="5982646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hidden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65" y="1264555"/>
            <a:ext cx="5241134" cy="36032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4" y="3429000"/>
            <a:ext cx="4987636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68378" y="4867835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</a:t>
            </a:r>
            <a:r>
              <a:rPr lang="zh-CN" altLang="en-US" dirty="0" smtClean="0"/>
              <a:t> </a:t>
            </a:r>
            <a:r>
              <a:rPr lang="en-US" altLang="zh-CN" dirty="0" smtClean="0"/>
              <a:t>15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7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Slinga</Template>
  <TotalTime>462</TotalTime>
  <Words>70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Wingdings 3</vt:lpstr>
      <vt:lpstr>幼圆</vt:lpstr>
      <vt:lpstr>Arial</vt:lpstr>
      <vt:lpstr>Wisp</vt:lpstr>
      <vt:lpstr>Master project </vt:lpstr>
      <vt:lpstr>Data cleaning</vt:lpstr>
      <vt:lpstr>Curse of dimensionality</vt:lpstr>
      <vt:lpstr>Data mending</vt:lpstr>
      <vt:lpstr>Training model</vt:lpstr>
      <vt:lpstr>PowerPoint Presentation</vt:lpstr>
      <vt:lpstr>PowerPoint Presentation</vt:lpstr>
      <vt:lpstr>Influence of hidden points</vt:lpstr>
      <vt:lpstr>Random Forest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project </dc:title>
  <dc:creator>Jian Sun</dc:creator>
  <cp:lastModifiedBy>Jian Sun</cp:lastModifiedBy>
  <cp:revision>9</cp:revision>
  <dcterms:created xsi:type="dcterms:W3CDTF">2017-04-18T09:53:11Z</dcterms:created>
  <dcterms:modified xsi:type="dcterms:W3CDTF">2017-04-18T17:35:53Z</dcterms:modified>
</cp:coreProperties>
</file>