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sunjiannankai/314/the-rmse-of-svrrfdl-based-on-the-same-data-size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sunjiannankai/382/relation-svrrfelm-and-dl/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11238"/>
            <a:ext cx="8915399" cy="2262781"/>
          </a:xfrm>
        </p:spPr>
        <p:txBody>
          <a:bodyPr/>
          <a:lstStyle/>
          <a:p>
            <a:r>
              <a:rPr lang="en-US" dirty="0"/>
              <a:t>comparison of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798108"/>
            <a:ext cx="8915399" cy="1126283"/>
          </a:xfrm>
        </p:spPr>
        <p:txBody>
          <a:bodyPr/>
          <a:lstStyle/>
          <a:p>
            <a:r>
              <a:rPr lang="en-US" altLang="zh-CN" dirty="0" smtClean="0"/>
              <a:t>RF,</a:t>
            </a:r>
            <a:r>
              <a:rPr lang="zh-CN" altLang="en-US" dirty="0" smtClean="0"/>
              <a:t> </a:t>
            </a:r>
            <a:r>
              <a:rPr lang="en-US" altLang="zh-CN" dirty="0" smtClean="0"/>
              <a:t>SVR,(ELM),Deep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percentage:</a:t>
            </a:r>
            <a:r>
              <a:rPr lang="zh-CN" altLang="en-US" dirty="0" smtClean="0"/>
              <a:t> </a:t>
            </a:r>
            <a:r>
              <a:rPr lang="en-US" altLang="zh-CN" dirty="0" smtClean="0"/>
              <a:t>0.99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5607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44" y="1905000"/>
            <a:ext cx="5289550" cy="3778250"/>
          </a:xfrm>
        </p:spPr>
      </p:pic>
    </p:spTree>
    <p:extLst>
      <p:ext uri="{BB962C8B-B14F-4D97-AF65-F5344CB8AC3E}">
        <p14:creationId xmlns:p14="http://schemas.microsoft.com/office/powerpoint/2010/main" val="18730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dirty="0" smtClean="0"/>
              <a:t>tability </a:t>
            </a:r>
            <a:r>
              <a:rPr lang="en-US" dirty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separately.</a:t>
            </a:r>
            <a:endParaRPr lang="zh-CN" altLang="en-US" dirty="0" smtClean="0"/>
          </a:p>
          <a:p>
            <a:r>
              <a:rPr lang="en-US" altLang="zh-CN" dirty="0" smtClean="0"/>
              <a:t>Randomly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(20%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testing)</a:t>
            </a:r>
            <a:endParaRPr lang="zh-CN" altLang="en-US" dirty="0" smtClean="0"/>
          </a:p>
          <a:p>
            <a:r>
              <a:rPr lang="en-US" altLang="zh-CN" dirty="0" smtClean="0"/>
              <a:t>Input:</a:t>
            </a:r>
            <a:r>
              <a:rPr lang="zh-CN" altLang="en-US" dirty="0" smtClean="0"/>
              <a:t> </a:t>
            </a:r>
            <a:r>
              <a:rPr lang="en-US" dirty="0"/>
              <a:t>Transforms features by scaling each feature to a </a:t>
            </a:r>
            <a:r>
              <a:rPr lang="en-US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[0,1]</a:t>
            </a:r>
            <a:endParaRPr lang="zh-CN" altLang="en-US" dirty="0" smtClean="0"/>
          </a:p>
          <a:p>
            <a:r>
              <a:rPr lang="en-US" altLang="zh-CN" dirty="0" smtClean="0"/>
              <a:t>Output: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en-US" dirty="0" smtClean="0"/>
              <a:t>rediction results</a:t>
            </a:r>
            <a:r>
              <a:rPr lang="zh-CN" altLang="en-US" dirty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dirty="0"/>
              <a:t> interpretation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X-axis: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</a:t>
            </a:r>
            <a:r>
              <a:rPr lang="zh-CN" altLang="en-US" dirty="0" smtClean="0"/>
              <a:t> </a:t>
            </a:r>
            <a:r>
              <a:rPr lang="en-US" dirty="0"/>
              <a:t>maximum</a:t>
            </a:r>
            <a:r>
              <a:rPr lang="en-US" dirty="0" smtClean="0"/>
              <a:t> </a:t>
            </a:r>
            <a:r>
              <a:rPr lang="en-US" dirty="0"/>
              <a:t>percentage of 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endParaRPr lang="zh-CN" altLang="en-US" dirty="0" smtClean="0"/>
          </a:p>
          <a:p>
            <a:r>
              <a:rPr lang="en-US" altLang="zh-CN" dirty="0" smtClean="0"/>
              <a:t>Y-axis: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squared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(NO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PO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12" y="2191474"/>
            <a:ext cx="5289550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86" y="2196928"/>
            <a:ext cx="5281914" cy="37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most </a:t>
            </a:r>
            <a:r>
              <a:rPr lang="en-US" dirty="0" smtClean="0"/>
              <a:t>cases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SVR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RF.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38" y="2133600"/>
            <a:ext cx="5289550" cy="3778250"/>
          </a:xfrm>
        </p:spPr>
      </p:pic>
    </p:spTree>
    <p:extLst>
      <p:ext uri="{BB962C8B-B14F-4D97-AF65-F5344CB8AC3E}">
        <p14:creationId xmlns:p14="http://schemas.microsoft.com/office/powerpoint/2010/main" val="8686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rror rates</a:t>
            </a:r>
            <a:r>
              <a:rPr lang="zh-CN" altLang="en-US" dirty="0" smtClean="0"/>
              <a:t> </a:t>
            </a:r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range[0,1]</a:t>
            </a:r>
            <a:endParaRPr lang="zh-CN" altLang="en-US" dirty="0" smtClean="0"/>
          </a:p>
          <a:p>
            <a:r>
              <a:rPr lang="en-US" altLang="zh-CN" dirty="0" smtClean="0"/>
              <a:t>Output: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range[0,1]</a:t>
            </a:r>
            <a:r>
              <a:rPr lang="zh-CN" altLang="en-US" dirty="0"/>
              <a:t> </a:t>
            </a:r>
            <a:r>
              <a:rPr lang="en-US" altLang="zh-CN" dirty="0" smtClean="0"/>
              <a:t>(It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time)</a:t>
            </a:r>
            <a:endParaRPr lang="zh-CN" altLang="en-US" dirty="0" smtClean="0"/>
          </a:p>
          <a:p>
            <a:r>
              <a:rPr lang="en-US" altLang="zh-CN" dirty="0"/>
              <a:t>X-axis: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endParaRPr lang="zh-CN" altLang="en-US" dirty="0"/>
          </a:p>
          <a:p>
            <a:r>
              <a:rPr lang="en-US" altLang="zh-CN" dirty="0"/>
              <a:t>Y-axis: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squared</a:t>
            </a:r>
            <a:r>
              <a:rPr lang="zh-CN" altLang="en-US" dirty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(RMSE)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730" y="16112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RF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SVR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SVR.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>
                <a:hlinkClick r:id="rId2"/>
              </a:rPr>
              <a:t>Figure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93" y="1717534"/>
            <a:ext cx="7002684" cy="5001917"/>
          </a:xfrm>
        </p:spPr>
      </p:pic>
    </p:spTree>
    <p:extLst>
      <p:ext uri="{BB962C8B-B14F-4D97-AF65-F5344CB8AC3E}">
        <p14:creationId xmlns:p14="http://schemas.microsoft.com/office/powerpoint/2010/main" val="109610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DeepLearning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dirty="0"/>
              <a:t>Normalized,</a:t>
            </a:r>
            <a:r>
              <a:rPr lang="zh-CN" altLang="en-US" dirty="0"/>
              <a:t> </a:t>
            </a:r>
            <a:r>
              <a:rPr lang="en-US" altLang="zh-CN" dirty="0"/>
              <a:t>range[0,1]</a:t>
            </a:r>
            <a:endParaRPr lang="zh-CN" altLang="en-US" dirty="0"/>
          </a:p>
          <a:p>
            <a:r>
              <a:rPr lang="en-US" altLang="zh-CN" dirty="0" smtClean="0"/>
              <a:t>Output: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(Good</a:t>
            </a:r>
            <a:r>
              <a:rPr lang="zh-CN" altLang="en-US" dirty="0" smtClean="0"/>
              <a:t> </a:t>
            </a:r>
            <a:r>
              <a:rPr lang="en-US" dirty="0"/>
              <a:t>interpretation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endParaRPr lang="zh-CN" altLang="en-US" dirty="0" smtClean="0"/>
          </a:p>
          <a:p>
            <a:r>
              <a:rPr lang="en-US" altLang="zh-CN" dirty="0" smtClean="0"/>
              <a:t>X-axis: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zh-CN" altLang="en-US" dirty="0" smtClean="0"/>
          </a:p>
          <a:p>
            <a:r>
              <a:rPr lang="en-US" altLang="zh-CN" dirty="0" smtClean="0"/>
              <a:t>Y-axis: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</a:t>
            </a:r>
            <a:r>
              <a:rPr lang="en-US" altLang="zh-CN" dirty="0" smtClean="0"/>
              <a:t>iction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3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ifferent scopes</a:t>
            </a:r>
            <a:r>
              <a:rPr lang="zh-CN" altLang="en-US" dirty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dirty="0" smtClean="0"/>
              <a:t>performance</a:t>
            </a:r>
            <a:r>
              <a:rPr lang="en-US" altLang="zh-CN" dirty="0" smtClean="0"/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 smtClean="0"/>
              <a:t>Low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segment: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RF&gt;SVR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&gt;DL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Middle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segment: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DL=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SVR&gt;RF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Large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segment: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RF&gt;SVR&gt;RF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 smtClean="0">
                <a:hlinkClick r:id="rId2"/>
              </a:rPr>
              <a:t>Figure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40" y="1905000"/>
            <a:ext cx="5035370" cy="4884899"/>
          </a:xfrm>
        </p:spPr>
      </p:pic>
    </p:spTree>
    <p:extLst>
      <p:ext uri="{BB962C8B-B14F-4D97-AF65-F5344CB8AC3E}">
        <p14:creationId xmlns:p14="http://schemas.microsoft.com/office/powerpoint/2010/main" val="10863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/>
              <a:t>Correlation </a:t>
            </a:r>
            <a:r>
              <a:rPr lang="en-US" dirty="0" smtClean="0"/>
              <a:t>coefficient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RF,</a:t>
            </a:r>
            <a:r>
              <a:rPr lang="zh-CN" altLang="en-US" dirty="0" smtClean="0"/>
              <a:t> </a:t>
            </a:r>
            <a:r>
              <a:rPr lang="en-US" altLang="zh-CN" dirty="0" smtClean="0"/>
              <a:t>SVR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DeepLearing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1" y="1817224"/>
            <a:ext cx="5250279" cy="37501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22" y="1749439"/>
            <a:ext cx="5345178" cy="38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482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Slinga</Template>
  <TotalTime>630</TotalTime>
  <Words>205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Wingdings 3</vt:lpstr>
      <vt:lpstr>幼圆</vt:lpstr>
      <vt:lpstr>Arial</vt:lpstr>
      <vt:lpstr>Wisp</vt:lpstr>
      <vt:lpstr>comparison of methods</vt:lpstr>
      <vt:lpstr>Stability comparison</vt:lpstr>
      <vt:lpstr>Examples (NO2 &amp; NO3 &amp; PO4)</vt:lpstr>
      <vt:lpstr>In most cases, SVR is more stable that RF.</vt:lpstr>
      <vt:lpstr>Error rates comparison</vt:lpstr>
      <vt:lpstr>The accuracy of RF is better than SVR for most of parameters, but the variance is higher than SVR. Figure</vt:lpstr>
      <vt:lpstr>How about DeepLearning?</vt:lpstr>
      <vt:lpstr>Different scopes have different performance.  Low value segment: RF&gt;SVR &gt;DL Middle value segment: DL= SVR&gt;RF Large value segment: RF&gt;SVR&gt;RF  Figure </vt:lpstr>
      <vt:lpstr>Regression function and Correlation coefficient for RF, SVR and DeepLearing </vt:lpstr>
      <vt:lpstr>Zero percentage: 0.99 # OUT：5607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project </dc:title>
  <dc:creator>Jian Sun</dc:creator>
  <cp:lastModifiedBy>Jian Sun</cp:lastModifiedBy>
  <cp:revision>18</cp:revision>
  <dcterms:created xsi:type="dcterms:W3CDTF">2017-04-18T09:53:11Z</dcterms:created>
  <dcterms:modified xsi:type="dcterms:W3CDTF">2017-05-04T14:27:40Z</dcterms:modified>
</cp:coreProperties>
</file>