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5" r:id="rId6"/>
    <p:sldId id="257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8FC6-3C4D-4131-8870-33048E8A51B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694E-9204-4719-932D-D1CA6F69B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Stuart Siroky</a:t>
            </a:r>
          </a:p>
          <a:p>
            <a:r>
              <a:rPr lang="en-US" smtClean="0"/>
              <a:t>CS5392 Project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testKripkeFile3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4953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3733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3733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2438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2582349" y="30711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4411149" y="29187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4525449" y="42522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2696649" y="42522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2667000" y="41529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91000" y="2438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7200" y="5334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1447800" y="4572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239000" y="2667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62600" y="1905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7"/>
            <a:endCxn id="18" idx="1"/>
          </p:cNvCxnSpPr>
          <p:nvPr/>
        </p:nvCxnSpPr>
        <p:spPr>
          <a:xfrm rot="5400000" flipH="1" flipV="1">
            <a:off x="4686300" y="1517462"/>
            <a:ext cx="533400" cy="155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6" idx="1"/>
          </p:cNvCxnSpPr>
          <p:nvPr/>
        </p:nvCxnSpPr>
        <p:spPr>
          <a:xfrm>
            <a:off x="6705600" y="2324100"/>
            <a:ext cx="700789" cy="465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8" idx="5"/>
          </p:cNvCxnSpPr>
          <p:nvPr/>
        </p:nvCxnSpPr>
        <p:spPr>
          <a:xfrm rot="10800000">
            <a:off x="6538212" y="2620450"/>
            <a:ext cx="700789" cy="465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77000" y="1752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543800" y="3429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r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6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 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4953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3733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3733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2438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2582349" y="30711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4411149" y="29187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4525449" y="42522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2696649" y="42522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2667000" y="41529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91000" y="2438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7200" y="5334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1447800" y="4572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239000" y="2667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62600" y="1905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7"/>
            <a:endCxn id="18" idx="1"/>
          </p:cNvCxnSpPr>
          <p:nvPr/>
        </p:nvCxnSpPr>
        <p:spPr>
          <a:xfrm rot="5400000" flipH="1" flipV="1">
            <a:off x="4686300" y="1517462"/>
            <a:ext cx="533400" cy="155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6" idx="1"/>
          </p:cNvCxnSpPr>
          <p:nvPr/>
        </p:nvCxnSpPr>
        <p:spPr>
          <a:xfrm>
            <a:off x="6705600" y="2324100"/>
            <a:ext cx="700789" cy="465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8" idx="5"/>
          </p:cNvCxnSpPr>
          <p:nvPr/>
        </p:nvCxnSpPr>
        <p:spPr>
          <a:xfrm rot="10800000">
            <a:off x="6538212" y="2620450"/>
            <a:ext cx="700789" cy="465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77000" y="1752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543800" y="3429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r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endCxn id="8" idx="1"/>
          </p:cNvCxnSpPr>
          <p:nvPr/>
        </p:nvCxnSpPr>
        <p:spPr>
          <a:xfrm rot="16200000" flipH="1">
            <a:off x="2727419" y="1920780"/>
            <a:ext cx="732351" cy="54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67200" y="5562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48400" y="4191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0" y="4876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0400" y="1828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FAIL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7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 ( r and t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057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344349" y="2766311"/>
            <a:ext cx="855102" cy="8681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173149" y="2613911"/>
            <a:ext cx="855102" cy="11729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p, 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rot="16200000" flipV="1">
            <a:off x="1774920" y="2873281"/>
            <a:ext cx="732351" cy="776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0" y="4572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 r and t 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556260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 (r and 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0" y="2590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FAIL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8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E[ p U r 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p, 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7"/>
          </p:cNvCxnSpPr>
          <p:nvPr/>
        </p:nvCxnSpPr>
        <p:spPr>
          <a:xfrm rot="5400000" flipH="1" flipV="1">
            <a:off x="6370030" y="2530380"/>
            <a:ext cx="1722953" cy="47219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0" y="4572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p U r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0" y="23622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FAIL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9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E[ t U p]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p, 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rot="16200000" flipV="1">
            <a:off x="1622520" y="2720881"/>
            <a:ext cx="1189551" cy="6245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0" y="4572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p U r 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10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E[ t U not p 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rot="16200000" flipV="1">
            <a:off x="3600450" y="1200150"/>
            <a:ext cx="30480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4267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2057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FAIL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5562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4724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11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E[ t U not p]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p, 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rot="16200000" flipV="1">
            <a:off x="1622520" y="2720881"/>
            <a:ext cx="1189551" cy="6245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5000" y="47244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54864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43434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t U not p 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testKripkeFile4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3581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3581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22860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649149" y="29187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477949" y="27663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592249" y="40998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4" idx="1"/>
          </p:cNvCxnSpPr>
          <p:nvPr/>
        </p:nvCxnSpPr>
        <p:spPr>
          <a:xfrm rot="16200000" flipH="1">
            <a:off x="3763449" y="40998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8" idx="0"/>
          </p:cNvCxnSpPr>
          <p:nvPr/>
        </p:nvCxnSpPr>
        <p:spPr>
          <a:xfrm rot="5400000">
            <a:off x="1984470" y="4255480"/>
            <a:ext cx="732351" cy="81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7800" y="22860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5181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514600" y="4419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1371600" y="5029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5638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testKripkeFile5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8" idx="7"/>
            <a:endCxn id="8" idx="1"/>
          </p:cNvCxnSpPr>
          <p:nvPr/>
        </p:nvCxnSpPr>
        <p:spPr>
          <a:xfrm rot="16200000" flipV="1">
            <a:off x="4610100" y="1928440"/>
            <a:ext cx="1588" cy="808222"/>
          </a:xfrm>
          <a:prstGeom prst="curvedConnector3">
            <a:avLst>
              <a:gd name="adj1" fmla="val 41319345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</a:t>
            </a: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21508" name="Oval 31"/>
          <p:cNvSpPr>
            <a:spLocks noChangeArrowheads="1"/>
          </p:cNvSpPr>
          <p:nvPr/>
        </p:nvSpPr>
        <p:spPr bwMode="auto">
          <a:xfrm>
            <a:off x="3810000" y="190500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1509" name="Oval 32"/>
          <p:cNvSpPr>
            <a:spLocks noChangeArrowheads="1"/>
          </p:cNvSpPr>
          <p:nvPr/>
        </p:nvSpPr>
        <p:spPr bwMode="auto">
          <a:xfrm>
            <a:off x="1582616" y="324059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510" name="Oval 33"/>
          <p:cNvSpPr>
            <a:spLocks noChangeArrowheads="1"/>
          </p:cNvSpPr>
          <p:nvPr/>
        </p:nvSpPr>
        <p:spPr bwMode="auto">
          <a:xfrm>
            <a:off x="6179737" y="293914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21511" name="Oval 34"/>
          <p:cNvSpPr>
            <a:spLocks noChangeArrowheads="1"/>
          </p:cNvSpPr>
          <p:nvPr/>
        </p:nvSpPr>
        <p:spPr bwMode="auto">
          <a:xfrm>
            <a:off x="7460901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21512" name="Oval 35"/>
          <p:cNvSpPr>
            <a:spLocks noChangeArrowheads="1"/>
          </p:cNvSpPr>
          <p:nvPr/>
        </p:nvSpPr>
        <p:spPr bwMode="auto">
          <a:xfrm>
            <a:off x="4898572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s9</a:t>
            </a:r>
            <a:endParaRPr lang="en-US" sz="2400" dirty="0"/>
          </a:p>
        </p:txBody>
      </p:sp>
      <p:sp>
        <p:nvSpPr>
          <p:cNvPr id="21513" name="Oval 36"/>
          <p:cNvSpPr>
            <a:spLocks noChangeArrowheads="1"/>
          </p:cNvSpPr>
          <p:nvPr/>
        </p:nvSpPr>
        <p:spPr bwMode="auto">
          <a:xfrm>
            <a:off x="6179737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s7</a:t>
            </a:r>
            <a:endParaRPr lang="en-US" sz="2400" dirty="0"/>
          </a:p>
        </p:txBody>
      </p:sp>
      <p:sp>
        <p:nvSpPr>
          <p:cNvPr id="21514" name="Oval 37"/>
          <p:cNvSpPr>
            <a:spLocks noChangeArrowheads="1"/>
          </p:cNvSpPr>
          <p:nvPr/>
        </p:nvSpPr>
        <p:spPr bwMode="auto">
          <a:xfrm>
            <a:off x="2939143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21515" name="Oval 38"/>
          <p:cNvSpPr>
            <a:spLocks noChangeArrowheads="1"/>
          </p:cNvSpPr>
          <p:nvPr/>
        </p:nvSpPr>
        <p:spPr bwMode="auto">
          <a:xfrm>
            <a:off x="226088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21516" name="Oval 39"/>
          <p:cNvSpPr>
            <a:spLocks noChangeArrowheads="1"/>
          </p:cNvSpPr>
          <p:nvPr/>
        </p:nvSpPr>
        <p:spPr bwMode="auto">
          <a:xfrm>
            <a:off x="1582616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cxnSp>
        <p:nvCxnSpPr>
          <p:cNvPr id="21517" name="AutoShape 40"/>
          <p:cNvCxnSpPr>
            <a:cxnSpLocks noChangeShapeType="1"/>
            <a:stCxn id="21508" idx="3"/>
            <a:endCxn id="21509" idx="7"/>
          </p:cNvCxnSpPr>
          <p:nvPr/>
        </p:nvCxnSpPr>
        <p:spPr bwMode="auto">
          <a:xfrm rot="5400000">
            <a:off x="2946579" y="2277841"/>
            <a:ext cx="855987" cy="126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8" name="AutoShape 41"/>
          <p:cNvCxnSpPr>
            <a:cxnSpLocks noChangeShapeType="1"/>
            <a:stCxn id="21508" idx="5"/>
            <a:endCxn id="21510" idx="1"/>
          </p:cNvCxnSpPr>
          <p:nvPr/>
        </p:nvCxnSpPr>
        <p:spPr bwMode="auto">
          <a:xfrm rot="16200000" flipH="1">
            <a:off x="5395864" y="2055939"/>
            <a:ext cx="554537" cy="1410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9" name="AutoShape 42"/>
          <p:cNvCxnSpPr>
            <a:cxnSpLocks noChangeShapeType="1"/>
            <a:stCxn id="21510" idx="3"/>
            <a:endCxn id="21512" idx="0"/>
          </p:cNvCxnSpPr>
          <p:nvPr/>
        </p:nvCxnSpPr>
        <p:spPr bwMode="auto">
          <a:xfrm flipH="1">
            <a:off x="5576835" y="3531054"/>
            <a:ext cx="802299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43"/>
          <p:cNvCxnSpPr>
            <a:cxnSpLocks noChangeShapeType="1"/>
            <a:stCxn id="21510" idx="5"/>
            <a:endCxn id="21511" idx="0"/>
          </p:cNvCxnSpPr>
          <p:nvPr/>
        </p:nvCxnSpPr>
        <p:spPr bwMode="auto">
          <a:xfrm>
            <a:off x="7336867" y="3531054"/>
            <a:ext cx="802298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44"/>
          <p:cNvCxnSpPr>
            <a:cxnSpLocks noChangeShapeType="1"/>
            <a:stCxn id="21512" idx="4"/>
            <a:endCxn id="21513" idx="1"/>
          </p:cNvCxnSpPr>
          <p:nvPr/>
        </p:nvCxnSpPr>
        <p:spPr bwMode="auto">
          <a:xfrm>
            <a:off x="5576835" y="5137220"/>
            <a:ext cx="802299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45"/>
          <p:cNvCxnSpPr>
            <a:cxnSpLocks noChangeShapeType="1"/>
            <a:stCxn id="21511" idx="4"/>
            <a:endCxn id="21513" idx="7"/>
          </p:cNvCxnSpPr>
          <p:nvPr/>
        </p:nvCxnSpPr>
        <p:spPr bwMode="auto">
          <a:xfrm flipH="1">
            <a:off x="7336867" y="5137220"/>
            <a:ext cx="802298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46"/>
          <p:cNvCxnSpPr>
            <a:cxnSpLocks noChangeShapeType="1"/>
            <a:stCxn id="21514" idx="4"/>
            <a:endCxn id="21516" idx="7"/>
          </p:cNvCxnSpPr>
          <p:nvPr/>
        </p:nvCxnSpPr>
        <p:spPr bwMode="auto">
          <a:xfrm flipH="1">
            <a:off x="2739746" y="5137220"/>
            <a:ext cx="877660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47"/>
          <p:cNvCxnSpPr>
            <a:cxnSpLocks noChangeShapeType="1"/>
            <a:stCxn id="21509" idx="5"/>
            <a:endCxn id="21514" idx="0"/>
          </p:cNvCxnSpPr>
          <p:nvPr/>
        </p:nvCxnSpPr>
        <p:spPr bwMode="auto">
          <a:xfrm>
            <a:off x="2739746" y="3832504"/>
            <a:ext cx="877660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48"/>
          <p:cNvCxnSpPr>
            <a:cxnSpLocks noChangeShapeType="1"/>
            <a:stCxn id="21509" idx="3"/>
            <a:endCxn id="21515" idx="0"/>
          </p:cNvCxnSpPr>
          <p:nvPr/>
        </p:nvCxnSpPr>
        <p:spPr bwMode="auto">
          <a:xfrm flipH="1">
            <a:off x="904352" y="3832504"/>
            <a:ext cx="877661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49"/>
          <p:cNvCxnSpPr>
            <a:cxnSpLocks noChangeShapeType="1"/>
            <a:stCxn id="21515" idx="4"/>
            <a:endCxn id="21516" idx="1"/>
          </p:cNvCxnSpPr>
          <p:nvPr/>
        </p:nvCxnSpPr>
        <p:spPr bwMode="auto">
          <a:xfrm>
            <a:off x="904352" y="5137220"/>
            <a:ext cx="877661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50"/>
          <p:cNvCxnSpPr>
            <a:cxnSpLocks noChangeShapeType="1"/>
            <a:stCxn id="21516" idx="6"/>
            <a:endCxn id="21510" idx="2"/>
          </p:cNvCxnSpPr>
          <p:nvPr/>
        </p:nvCxnSpPr>
        <p:spPr bwMode="auto">
          <a:xfrm flipV="1">
            <a:off x="2951703" y="3278275"/>
            <a:ext cx="3215473" cy="278841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28" name="AutoShape 51"/>
          <p:cNvCxnSpPr>
            <a:cxnSpLocks noChangeShapeType="1"/>
            <a:stCxn id="21513" idx="2"/>
            <a:endCxn id="21509" idx="6"/>
          </p:cNvCxnSpPr>
          <p:nvPr/>
        </p:nvCxnSpPr>
        <p:spPr bwMode="auto">
          <a:xfrm rot="10800000">
            <a:off x="2951703" y="3579725"/>
            <a:ext cx="3215473" cy="2486967"/>
          </a:xfrm>
          <a:prstGeom prst="bentConnector3">
            <a:avLst>
              <a:gd name="adj1" fmla="val 436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Rectangle 29"/>
          <p:cNvSpPr/>
          <p:nvPr/>
        </p:nvSpPr>
        <p:spPr>
          <a:xfrm>
            <a:off x="4876800" y="1676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77200" y="51816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0" y="4114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2971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3200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41910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105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c1, n2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hape 39"/>
          <p:cNvCxnSpPr>
            <a:stCxn id="21515" idx="1"/>
            <a:endCxn id="21508" idx="2"/>
          </p:cNvCxnSpPr>
          <p:nvPr/>
        </p:nvCxnSpPr>
        <p:spPr>
          <a:xfrm rot="5400000" flipH="1" flipV="1">
            <a:off x="966577" y="1702302"/>
            <a:ext cx="2301592" cy="338525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1511" idx="7"/>
            <a:endCxn id="21508" idx="6"/>
          </p:cNvCxnSpPr>
          <p:nvPr/>
        </p:nvCxnSpPr>
        <p:spPr>
          <a:xfrm rot="16200000" flipV="1">
            <a:off x="5741852" y="1668807"/>
            <a:ext cx="2301592" cy="34522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1000" y="1600200"/>
            <a:ext cx="2819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testKripkeFile2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Case </a:t>
            </a:r>
            <a:r>
              <a:rPr lang="en-US" dirty="0" smtClean="0"/>
              <a:t>1 result</a:t>
            </a:r>
            <a:endParaRPr lang="en-US" dirty="0" smtClean="0"/>
          </a:p>
        </p:txBody>
      </p:sp>
      <p:sp>
        <p:nvSpPr>
          <p:cNvPr id="21508" name="Oval 31"/>
          <p:cNvSpPr>
            <a:spLocks noChangeArrowheads="1"/>
          </p:cNvSpPr>
          <p:nvPr/>
        </p:nvSpPr>
        <p:spPr bwMode="auto">
          <a:xfrm>
            <a:off x="3810000" y="190500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1509" name="Oval 32"/>
          <p:cNvSpPr>
            <a:spLocks noChangeArrowheads="1"/>
          </p:cNvSpPr>
          <p:nvPr/>
        </p:nvSpPr>
        <p:spPr bwMode="auto">
          <a:xfrm>
            <a:off x="1582616" y="324059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510" name="Oval 33"/>
          <p:cNvSpPr>
            <a:spLocks noChangeArrowheads="1"/>
          </p:cNvSpPr>
          <p:nvPr/>
        </p:nvSpPr>
        <p:spPr bwMode="auto">
          <a:xfrm>
            <a:off x="6179737" y="293914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21511" name="Oval 34"/>
          <p:cNvSpPr>
            <a:spLocks noChangeArrowheads="1"/>
          </p:cNvSpPr>
          <p:nvPr/>
        </p:nvSpPr>
        <p:spPr bwMode="auto">
          <a:xfrm>
            <a:off x="7460901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21512" name="Oval 35"/>
          <p:cNvSpPr>
            <a:spLocks noChangeArrowheads="1"/>
          </p:cNvSpPr>
          <p:nvPr/>
        </p:nvSpPr>
        <p:spPr bwMode="auto">
          <a:xfrm>
            <a:off x="4898572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s9</a:t>
            </a:r>
            <a:endParaRPr lang="en-US" sz="2400" dirty="0"/>
          </a:p>
        </p:txBody>
      </p:sp>
      <p:sp>
        <p:nvSpPr>
          <p:cNvPr id="21513" name="Oval 36"/>
          <p:cNvSpPr>
            <a:spLocks noChangeArrowheads="1"/>
          </p:cNvSpPr>
          <p:nvPr/>
        </p:nvSpPr>
        <p:spPr bwMode="auto">
          <a:xfrm>
            <a:off x="6179737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s7</a:t>
            </a:r>
            <a:endParaRPr lang="en-US" sz="2400" dirty="0"/>
          </a:p>
        </p:txBody>
      </p:sp>
      <p:sp>
        <p:nvSpPr>
          <p:cNvPr id="21514" name="Oval 37"/>
          <p:cNvSpPr>
            <a:spLocks noChangeArrowheads="1"/>
          </p:cNvSpPr>
          <p:nvPr/>
        </p:nvSpPr>
        <p:spPr bwMode="auto">
          <a:xfrm>
            <a:off x="2939143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21515" name="Oval 38"/>
          <p:cNvSpPr>
            <a:spLocks noChangeArrowheads="1"/>
          </p:cNvSpPr>
          <p:nvPr/>
        </p:nvSpPr>
        <p:spPr bwMode="auto">
          <a:xfrm>
            <a:off x="226088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21516" name="Oval 39"/>
          <p:cNvSpPr>
            <a:spLocks noChangeArrowheads="1"/>
          </p:cNvSpPr>
          <p:nvPr/>
        </p:nvSpPr>
        <p:spPr bwMode="auto">
          <a:xfrm>
            <a:off x="1582616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cxnSp>
        <p:nvCxnSpPr>
          <p:cNvPr id="21517" name="AutoShape 40"/>
          <p:cNvCxnSpPr>
            <a:cxnSpLocks noChangeShapeType="1"/>
            <a:stCxn id="21508" idx="3"/>
            <a:endCxn id="21509" idx="7"/>
          </p:cNvCxnSpPr>
          <p:nvPr/>
        </p:nvCxnSpPr>
        <p:spPr bwMode="auto">
          <a:xfrm rot="5400000">
            <a:off x="2946579" y="2277841"/>
            <a:ext cx="855987" cy="126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8" name="AutoShape 41"/>
          <p:cNvCxnSpPr>
            <a:cxnSpLocks noChangeShapeType="1"/>
            <a:stCxn id="21508" idx="5"/>
            <a:endCxn id="21510" idx="1"/>
          </p:cNvCxnSpPr>
          <p:nvPr/>
        </p:nvCxnSpPr>
        <p:spPr bwMode="auto">
          <a:xfrm rot="16200000" flipH="1">
            <a:off x="5395864" y="2055939"/>
            <a:ext cx="554537" cy="1410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9" name="AutoShape 42"/>
          <p:cNvCxnSpPr>
            <a:cxnSpLocks noChangeShapeType="1"/>
            <a:stCxn id="21510" idx="3"/>
            <a:endCxn id="21512" idx="0"/>
          </p:cNvCxnSpPr>
          <p:nvPr/>
        </p:nvCxnSpPr>
        <p:spPr bwMode="auto">
          <a:xfrm flipH="1">
            <a:off x="5576835" y="3531054"/>
            <a:ext cx="802299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43"/>
          <p:cNvCxnSpPr>
            <a:cxnSpLocks noChangeShapeType="1"/>
            <a:stCxn id="21510" idx="5"/>
            <a:endCxn id="21511" idx="0"/>
          </p:cNvCxnSpPr>
          <p:nvPr/>
        </p:nvCxnSpPr>
        <p:spPr bwMode="auto">
          <a:xfrm>
            <a:off x="7336867" y="3531054"/>
            <a:ext cx="802298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44"/>
          <p:cNvCxnSpPr>
            <a:cxnSpLocks noChangeShapeType="1"/>
            <a:stCxn id="21512" idx="4"/>
            <a:endCxn id="21513" idx="1"/>
          </p:cNvCxnSpPr>
          <p:nvPr/>
        </p:nvCxnSpPr>
        <p:spPr bwMode="auto">
          <a:xfrm>
            <a:off x="5576835" y="5137220"/>
            <a:ext cx="802299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45"/>
          <p:cNvCxnSpPr>
            <a:cxnSpLocks noChangeShapeType="1"/>
            <a:stCxn id="21511" idx="4"/>
            <a:endCxn id="21513" idx="7"/>
          </p:cNvCxnSpPr>
          <p:nvPr/>
        </p:nvCxnSpPr>
        <p:spPr bwMode="auto">
          <a:xfrm flipH="1">
            <a:off x="7336867" y="5137220"/>
            <a:ext cx="802298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46"/>
          <p:cNvCxnSpPr>
            <a:cxnSpLocks noChangeShapeType="1"/>
            <a:stCxn id="21514" idx="4"/>
            <a:endCxn id="21516" idx="7"/>
          </p:cNvCxnSpPr>
          <p:nvPr/>
        </p:nvCxnSpPr>
        <p:spPr bwMode="auto">
          <a:xfrm flipH="1">
            <a:off x="2739746" y="5137220"/>
            <a:ext cx="877660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47"/>
          <p:cNvCxnSpPr>
            <a:cxnSpLocks noChangeShapeType="1"/>
            <a:stCxn id="21509" idx="5"/>
            <a:endCxn id="21514" idx="0"/>
          </p:cNvCxnSpPr>
          <p:nvPr/>
        </p:nvCxnSpPr>
        <p:spPr bwMode="auto">
          <a:xfrm>
            <a:off x="2739746" y="3832504"/>
            <a:ext cx="877660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48"/>
          <p:cNvCxnSpPr>
            <a:cxnSpLocks noChangeShapeType="1"/>
            <a:stCxn id="21509" idx="3"/>
            <a:endCxn id="21515" idx="0"/>
          </p:cNvCxnSpPr>
          <p:nvPr/>
        </p:nvCxnSpPr>
        <p:spPr bwMode="auto">
          <a:xfrm flipH="1">
            <a:off x="904352" y="3832504"/>
            <a:ext cx="877661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49"/>
          <p:cNvCxnSpPr>
            <a:cxnSpLocks noChangeShapeType="1"/>
            <a:stCxn id="21515" idx="4"/>
            <a:endCxn id="21516" idx="1"/>
          </p:cNvCxnSpPr>
          <p:nvPr/>
        </p:nvCxnSpPr>
        <p:spPr bwMode="auto">
          <a:xfrm>
            <a:off x="904352" y="5137220"/>
            <a:ext cx="877661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50"/>
          <p:cNvCxnSpPr>
            <a:cxnSpLocks noChangeShapeType="1"/>
            <a:stCxn id="21516" idx="6"/>
            <a:endCxn id="21510" idx="2"/>
          </p:cNvCxnSpPr>
          <p:nvPr/>
        </p:nvCxnSpPr>
        <p:spPr bwMode="auto">
          <a:xfrm flipV="1">
            <a:off x="2951703" y="3278275"/>
            <a:ext cx="3215473" cy="278841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28" name="AutoShape 51"/>
          <p:cNvCxnSpPr>
            <a:cxnSpLocks noChangeShapeType="1"/>
            <a:stCxn id="21513" idx="2"/>
            <a:endCxn id="21509" idx="6"/>
          </p:cNvCxnSpPr>
          <p:nvPr/>
        </p:nvCxnSpPr>
        <p:spPr bwMode="auto">
          <a:xfrm rot="10800000">
            <a:off x="2951703" y="3579725"/>
            <a:ext cx="3215473" cy="2486967"/>
          </a:xfrm>
          <a:prstGeom prst="bentConnector3">
            <a:avLst>
              <a:gd name="adj1" fmla="val 436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29" name="AutoShape 52"/>
          <p:cNvCxnSpPr>
            <a:cxnSpLocks noChangeShapeType="1"/>
            <a:endCxn id="21508" idx="0"/>
          </p:cNvCxnSpPr>
          <p:nvPr/>
        </p:nvCxnSpPr>
        <p:spPr bwMode="auto">
          <a:xfrm>
            <a:off x="4488264" y="1377462"/>
            <a:ext cx="0" cy="5149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Rectangle 29"/>
          <p:cNvSpPr/>
          <p:nvPr/>
        </p:nvSpPr>
        <p:spPr>
          <a:xfrm>
            <a:off x="4876800" y="1676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77200" y="51816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0" y="4114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2971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3200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5200" y="40386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105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c1, n2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hape 39"/>
          <p:cNvCxnSpPr>
            <a:stCxn id="21515" idx="1"/>
            <a:endCxn id="21508" idx="2"/>
          </p:cNvCxnSpPr>
          <p:nvPr/>
        </p:nvCxnSpPr>
        <p:spPr>
          <a:xfrm rot="5400000" flipH="1" flipV="1">
            <a:off x="966577" y="1702302"/>
            <a:ext cx="2301592" cy="338525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1511" idx="7"/>
            <a:endCxn id="21508" idx="6"/>
          </p:cNvCxnSpPr>
          <p:nvPr/>
        </p:nvCxnSpPr>
        <p:spPr>
          <a:xfrm rot="16200000" flipV="1">
            <a:off x="5741852" y="1668807"/>
            <a:ext cx="2301592" cy="34522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8600" y="1371600"/>
            <a:ext cx="2819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E[ not c2 U c1 ]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4200" y="50292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not c2 U c1 ]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6000" y="4495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43800" y="32004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28800" y="49530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95800" y="1219200"/>
            <a:ext cx="152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not c2 U c1 ]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600" y="2667000"/>
            <a:ext cx="152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not c2 U c1 ]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5410200"/>
            <a:ext cx="152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 c2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not c2 U c1 ]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21508" name="Oval 31"/>
          <p:cNvSpPr>
            <a:spLocks noChangeArrowheads="1"/>
          </p:cNvSpPr>
          <p:nvPr/>
        </p:nvSpPr>
        <p:spPr bwMode="auto">
          <a:xfrm>
            <a:off x="3810000" y="190500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1509" name="Oval 32"/>
          <p:cNvSpPr>
            <a:spLocks noChangeArrowheads="1"/>
          </p:cNvSpPr>
          <p:nvPr/>
        </p:nvSpPr>
        <p:spPr bwMode="auto">
          <a:xfrm>
            <a:off x="1582616" y="324059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510" name="Oval 33"/>
          <p:cNvSpPr>
            <a:spLocks noChangeArrowheads="1"/>
          </p:cNvSpPr>
          <p:nvPr/>
        </p:nvSpPr>
        <p:spPr bwMode="auto">
          <a:xfrm>
            <a:off x="6179737" y="293914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21511" name="Oval 34"/>
          <p:cNvSpPr>
            <a:spLocks noChangeArrowheads="1"/>
          </p:cNvSpPr>
          <p:nvPr/>
        </p:nvSpPr>
        <p:spPr bwMode="auto">
          <a:xfrm>
            <a:off x="7460901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21512" name="Oval 35"/>
          <p:cNvSpPr>
            <a:spLocks noChangeArrowheads="1"/>
          </p:cNvSpPr>
          <p:nvPr/>
        </p:nvSpPr>
        <p:spPr bwMode="auto">
          <a:xfrm>
            <a:off x="4898572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s9</a:t>
            </a:r>
            <a:endParaRPr lang="en-US" sz="2400" dirty="0"/>
          </a:p>
        </p:txBody>
      </p:sp>
      <p:sp>
        <p:nvSpPr>
          <p:cNvPr id="21513" name="Oval 36"/>
          <p:cNvSpPr>
            <a:spLocks noChangeArrowheads="1"/>
          </p:cNvSpPr>
          <p:nvPr/>
        </p:nvSpPr>
        <p:spPr bwMode="auto">
          <a:xfrm>
            <a:off x="6179737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s7</a:t>
            </a:r>
            <a:endParaRPr lang="en-US" sz="2400" dirty="0"/>
          </a:p>
        </p:txBody>
      </p:sp>
      <p:sp>
        <p:nvSpPr>
          <p:cNvPr id="21514" name="Oval 37"/>
          <p:cNvSpPr>
            <a:spLocks noChangeArrowheads="1"/>
          </p:cNvSpPr>
          <p:nvPr/>
        </p:nvSpPr>
        <p:spPr bwMode="auto">
          <a:xfrm>
            <a:off x="2939143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21515" name="Oval 38"/>
          <p:cNvSpPr>
            <a:spLocks noChangeArrowheads="1"/>
          </p:cNvSpPr>
          <p:nvPr/>
        </p:nvSpPr>
        <p:spPr bwMode="auto">
          <a:xfrm>
            <a:off x="226088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21516" name="Oval 39"/>
          <p:cNvSpPr>
            <a:spLocks noChangeArrowheads="1"/>
          </p:cNvSpPr>
          <p:nvPr/>
        </p:nvSpPr>
        <p:spPr bwMode="auto">
          <a:xfrm>
            <a:off x="1582616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cxnSp>
        <p:nvCxnSpPr>
          <p:cNvPr id="21517" name="AutoShape 40"/>
          <p:cNvCxnSpPr>
            <a:cxnSpLocks noChangeShapeType="1"/>
            <a:stCxn id="21508" idx="3"/>
            <a:endCxn id="21509" idx="7"/>
          </p:cNvCxnSpPr>
          <p:nvPr/>
        </p:nvCxnSpPr>
        <p:spPr bwMode="auto">
          <a:xfrm rot="5400000">
            <a:off x="2946579" y="2277841"/>
            <a:ext cx="855987" cy="126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8" name="AutoShape 41"/>
          <p:cNvCxnSpPr>
            <a:cxnSpLocks noChangeShapeType="1"/>
            <a:stCxn id="21508" idx="5"/>
            <a:endCxn id="21510" idx="1"/>
          </p:cNvCxnSpPr>
          <p:nvPr/>
        </p:nvCxnSpPr>
        <p:spPr bwMode="auto">
          <a:xfrm rot="16200000" flipH="1">
            <a:off x="5395864" y="2055939"/>
            <a:ext cx="554537" cy="1410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9" name="AutoShape 42"/>
          <p:cNvCxnSpPr>
            <a:cxnSpLocks noChangeShapeType="1"/>
            <a:stCxn id="21510" idx="3"/>
            <a:endCxn id="21512" idx="0"/>
          </p:cNvCxnSpPr>
          <p:nvPr/>
        </p:nvCxnSpPr>
        <p:spPr bwMode="auto">
          <a:xfrm flipH="1">
            <a:off x="5576835" y="3531054"/>
            <a:ext cx="802299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43"/>
          <p:cNvCxnSpPr>
            <a:cxnSpLocks noChangeShapeType="1"/>
            <a:stCxn id="21510" idx="5"/>
            <a:endCxn id="21511" idx="0"/>
          </p:cNvCxnSpPr>
          <p:nvPr/>
        </p:nvCxnSpPr>
        <p:spPr bwMode="auto">
          <a:xfrm>
            <a:off x="7336867" y="3531054"/>
            <a:ext cx="802298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44"/>
          <p:cNvCxnSpPr>
            <a:cxnSpLocks noChangeShapeType="1"/>
            <a:stCxn id="21512" idx="4"/>
            <a:endCxn id="21513" idx="1"/>
          </p:cNvCxnSpPr>
          <p:nvPr/>
        </p:nvCxnSpPr>
        <p:spPr bwMode="auto">
          <a:xfrm>
            <a:off x="5576835" y="5137220"/>
            <a:ext cx="802299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45"/>
          <p:cNvCxnSpPr>
            <a:cxnSpLocks noChangeShapeType="1"/>
            <a:stCxn id="21511" idx="4"/>
            <a:endCxn id="21513" idx="7"/>
          </p:cNvCxnSpPr>
          <p:nvPr/>
        </p:nvCxnSpPr>
        <p:spPr bwMode="auto">
          <a:xfrm flipH="1">
            <a:off x="7336867" y="5137220"/>
            <a:ext cx="802298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46"/>
          <p:cNvCxnSpPr>
            <a:cxnSpLocks noChangeShapeType="1"/>
            <a:stCxn id="21514" idx="4"/>
            <a:endCxn id="21516" idx="7"/>
          </p:cNvCxnSpPr>
          <p:nvPr/>
        </p:nvCxnSpPr>
        <p:spPr bwMode="auto">
          <a:xfrm flipH="1">
            <a:off x="2739746" y="5137220"/>
            <a:ext cx="877660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47"/>
          <p:cNvCxnSpPr>
            <a:cxnSpLocks noChangeShapeType="1"/>
            <a:stCxn id="21509" idx="5"/>
            <a:endCxn id="21514" idx="0"/>
          </p:cNvCxnSpPr>
          <p:nvPr/>
        </p:nvCxnSpPr>
        <p:spPr bwMode="auto">
          <a:xfrm>
            <a:off x="2739746" y="3832504"/>
            <a:ext cx="877660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48"/>
          <p:cNvCxnSpPr>
            <a:cxnSpLocks noChangeShapeType="1"/>
            <a:stCxn id="21509" idx="3"/>
            <a:endCxn id="21515" idx="0"/>
          </p:cNvCxnSpPr>
          <p:nvPr/>
        </p:nvCxnSpPr>
        <p:spPr bwMode="auto">
          <a:xfrm flipH="1">
            <a:off x="904352" y="3832504"/>
            <a:ext cx="877661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49"/>
          <p:cNvCxnSpPr>
            <a:cxnSpLocks noChangeShapeType="1"/>
            <a:stCxn id="21515" idx="4"/>
            <a:endCxn id="21516" idx="1"/>
          </p:cNvCxnSpPr>
          <p:nvPr/>
        </p:nvCxnSpPr>
        <p:spPr bwMode="auto">
          <a:xfrm>
            <a:off x="904352" y="5137220"/>
            <a:ext cx="877661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50"/>
          <p:cNvCxnSpPr>
            <a:cxnSpLocks noChangeShapeType="1"/>
            <a:stCxn id="21516" idx="6"/>
            <a:endCxn id="21510" idx="2"/>
          </p:cNvCxnSpPr>
          <p:nvPr/>
        </p:nvCxnSpPr>
        <p:spPr bwMode="auto">
          <a:xfrm flipV="1">
            <a:off x="2951703" y="3278275"/>
            <a:ext cx="3215473" cy="278841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28" name="AutoShape 51"/>
          <p:cNvCxnSpPr>
            <a:cxnSpLocks noChangeShapeType="1"/>
            <a:stCxn id="21513" idx="2"/>
            <a:endCxn id="21509" idx="6"/>
          </p:cNvCxnSpPr>
          <p:nvPr/>
        </p:nvCxnSpPr>
        <p:spPr bwMode="auto">
          <a:xfrm rot="10800000">
            <a:off x="2951703" y="3579725"/>
            <a:ext cx="3215473" cy="2486967"/>
          </a:xfrm>
          <a:prstGeom prst="bentConnector3">
            <a:avLst>
              <a:gd name="adj1" fmla="val 436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Rectangle 29"/>
          <p:cNvSpPr/>
          <p:nvPr/>
        </p:nvSpPr>
        <p:spPr>
          <a:xfrm>
            <a:off x="4876800" y="1676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77200" y="51816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0" y="4114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2971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3200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41910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105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" y="1905000"/>
            <a:ext cx="2743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testKripkeFile6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</a:t>
            </a:r>
            <a:r>
              <a:rPr lang="en-US" dirty="0" smtClean="0"/>
              <a:t>2 Result</a:t>
            </a:r>
            <a:endParaRPr lang="en-US" dirty="0" smtClean="0"/>
          </a:p>
        </p:txBody>
      </p:sp>
      <p:sp>
        <p:nvSpPr>
          <p:cNvPr id="21508" name="Oval 31"/>
          <p:cNvSpPr>
            <a:spLocks noChangeArrowheads="1"/>
          </p:cNvSpPr>
          <p:nvPr/>
        </p:nvSpPr>
        <p:spPr bwMode="auto">
          <a:xfrm>
            <a:off x="3810000" y="190500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1509" name="Oval 32"/>
          <p:cNvSpPr>
            <a:spLocks noChangeArrowheads="1"/>
          </p:cNvSpPr>
          <p:nvPr/>
        </p:nvSpPr>
        <p:spPr bwMode="auto">
          <a:xfrm>
            <a:off x="1582616" y="324059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510" name="Oval 33"/>
          <p:cNvSpPr>
            <a:spLocks noChangeArrowheads="1"/>
          </p:cNvSpPr>
          <p:nvPr/>
        </p:nvSpPr>
        <p:spPr bwMode="auto">
          <a:xfrm>
            <a:off x="6179737" y="2939143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21511" name="Oval 34"/>
          <p:cNvSpPr>
            <a:spLocks noChangeArrowheads="1"/>
          </p:cNvSpPr>
          <p:nvPr/>
        </p:nvSpPr>
        <p:spPr bwMode="auto">
          <a:xfrm>
            <a:off x="7460901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sp>
        <p:nvSpPr>
          <p:cNvPr id="21512" name="Oval 35"/>
          <p:cNvSpPr>
            <a:spLocks noChangeArrowheads="1"/>
          </p:cNvSpPr>
          <p:nvPr/>
        </p:nvSpPr>
        <p:spPr bwMode="auto">
          <a:xfrm>
            <a:off x="4898572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s9</a:t>
            </a:r>
            <a:endParaRPr lang="en-US" sz="2400" dirty="0"/>
          </a:p>
        </p:txBody>
      </p:sp>
      <p:sp>
        <p:nvSpPr>
          <p:cNvPr id="21513" name="Oval 36"/>
          <p:cNvSpPr>
            <a:spLocks noChangeArrowheads="1"/>
          </p:cNvSpPr>
          <p:nvPr/>
        </p:nvSpPr>
        <p:spPr bwMode="auto">
          <a:xfrm>
            <a:off x="6179737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s7</a:t>
            </a:r>
            <a:endParaRPr lang="en-US" sz="2400" dirty="0"/>
          </a:p>
        </p:txBody>
      </p:sp>
      <p:sp>
        <p:nvSpPr>
          <p:cNvPr id="21514" name="Oval 37"/>
          <p:cNvSpPr>
            <a:spLocks noChangeArrowheads="1"/>
          </p:cNvSpPr>
          <p:nvPr/>
        </p:nvSpPr>
        <p:spPr bwMode="auto">
          <a:xfrm>
            <a:off x="2939143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21515" name="Oval 38"/>
          <p:cNvSpPr>
            <a:spLocks noChangeArrowheads="1"/>
          </p:cNvSpPr>
          <p:nvPr/>
        </p:nvSpPr>
        <p:spPr bwMode="auto">
          <a:xfrm>
            <a:off x="226088" y="4446395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21516" name="Oval 39"/>
          <p:cNvSpPr>
            <a:spLocks noChangeArrowheads="1"/>
          </p:cNvSpPr>
          <p:nvPr/>
        </p:nvSpPr>
        <p:spPr bwMode="auto">
          <a:xfrm>
            <a:off x="1582616" y="5727560"/>
            <a:ext cx="1356527" cy="6782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34" tIns="45217" rIns="90434" bIns="45217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cxnSp>
        <p:nvCxnSpPr>
          <p:cNvPr id="21517" name="AutoShape 40"/>
          <p:cNvCxnSpPr>
            <a:cxnSpLocks noChangeShapeType="1"/>
            <a:stCxn id="21508" idx="3"/>
            <a:endCxn id="21509" idx="7"/>
          </p:cNvCxnSpPr>
          <p:nvPr/>
        </p:nvCxnSpPr>
        <p:spPr bwMode="auto">
          <a:xfrm rot="5400000">
            <a:off x="2946579" y="2277841"/>
            <a:ext cx="855987" cy="126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8" name="AutoShape 41"/>
          <p:cNvCxnSpPr>
            <a:cxnSpLocks noChangeShapeType="1"/>
            <a:stCxn id="21508" idx="5"/>
            <a:endCxn id="21510" idx="1"/>
          </p:cNvCxnSpPr>
          <p:nvPr/>
        </p:nvCxnSpPr>
        <p:spPr bwMode="auto">
          <a:xfrm rot="16200000" flipH="1">
            <a:off x="5395864" y="2055939"/>
            <a:ext cx="554537" cy="1410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9" name="AutoShape 42"/>
          <p:cNvCxnSpPr>
            <a:cxnSpLocks noChangeShapeType="1"/>
            <a:stCxn id="21510" idx="3"/>
            <a:endCxn id="21512" idx="0"/>
          </p:cNvCxnSpPr>
          <p:nvPr/>
        </p:nvCxnSpPr>
        <p:spPr bwMode="auto">
          <a:xfrm flipH="1">
            <a:off x="5576835" y="3531054"/>
            <a:ext cx="802299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43"/>
          <p:cNvCxnSpPr>
            <a:cxnSpLocks noChangeShapeType="1"/>
            <a:stCxn id="21510" idx="5"/>
            <a:endCxn id="21511" idx="0"/>
          </p:cNvCxnSpPr>
          <p:nvPr/>
        </p:nvCxnSpPr>
        <p:spPr bwMode="auto">
          <a:xfrm>
            <a:off x="7336867" y="3531054"/>
            <a:ext cx="802298" cy="9027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44"/>
          <p:cNvCxnSpPr>
            <a:cxnSpLocks noChangeShapeType="1"/>
            <a:stCxn id="21512" idx="4"/>
            <a:endCxn id="21513" idx="1"/>
          </p:cNvCxnSpPr>
          <p:nvPr/>
        </p:nvCxnSpPr>
        <p:spPr bwMode="auto">
          <a:xfrm>
            <a:off x="5576835" y="5137220"/>
            <a:ext cx="802299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45"/>
          <p:cNvCxnSpPr>
            <a:cxnSpLocks noChangeShapeType="1"/>
            <a:stCxn id="21511" idx="4"/>
            <a:endCxn id="21513" idx="7"/>
          </p:cNvCxnSpPr>
          <p:nvPr/>
        </p:nvCxnSpPr>
        <p:spPr bwMode="auto">
          <a:xfrm flipH="1">
            <a:off x="7336867" y="5137220"/>
            <a:ext cx="802298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46"/>
          <p:cNvCxnSpPr>
            <a:cxnSpLocks noChangeShapeType="1"/>
            <a:stCxn id="21514" idx="4"/>
            <a:endCxn id="21516" idx="7"/>
          </p:cNvCxnSpPr>
          <p:nvPr/>
        </p:nvCxnSpPr>
        <p:spPr bwMode="auto">
          <a:xfrm flipH="1">
            <a:off x="2739746" y="5137220"/>
            <a:ext cx="877660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47"/>
          <p:cNvCxnSpPr>
            <a:cxnSpLocks noChangeShapeType="1"/>
            <a:stCxn id="21509" idx="5"/>
            <a:endCxn id="21514" idx="0"/>
          </p:cNvCxnSpPr>
          <p:nvPr/>
        </p:nvCxnSpPr>
        <p:spPr bwMode="auto">
          <a:xfrm>
            <a:off x="2739746" y="3832504"/>
            <a:ext cx="877660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48"/>
          <p:cNvCxnSpPr>
            <a:cxnSpLocks noChangeShapeType="1"/>
            <a:stCxn id="21509" idx="3"/>
            <a:endCxn id="21515" idx="0"/>
          </p:cNvCxnSpPr>
          <p:nvPr/>
        </p:nvCxnSpPr>
        <p:spPr bwMode="auto">
          <a:xfrm flipH="1">
            <a:off x="904352" y="3832504"/>
            <a:ext cx="877661" cy="60133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49"/>
          <p:cNvCxnSpPr>
            <a:cxnSpLocks noChangeShapeType="1"/>
            <a:stCxn id="21515" idx="4"/>
            <a:endCxn id="21516" idx="1"/>
          </p:cNvCxnSpPr>
          <p:nvPr/>
        </p:nvCxnSpPr>
        <p:spPr bwMode="auto">
          <a:xfrm>
            <a:off x="904352" y="5137220"/>
            <a:ext cx="877661" cy="6766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50"/>
          <p:cNvCxnSpPr>
            <a:cxnSpLocks noChangeShapeType="1"/>
            <a:stCxn id="21516" idx="6"/>
            <a:endCxn id="21510" idx="2"/>
          </p:cNvCxnSpPr>
          <p:nvPr/>
        </p:nvCxnSpPr>
        <p:spPr bwMode="auto">
          <a:xfrm flipV="1">
            <a:off x="2951703" y="3278275"/>
            <a:ext cx="3215473" cy="278841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28" name="AutoShape 51"/>
          <p:cNvCxnSpPr>
            <a:cxnSpLocks noChangeShapeType="1"/>
            <a:stCxn id="21513" idx="2"/>
            <a:endCxn id="21509" idx="6"/>
          </p:cNvCxnSpPr>
          <p:nvPr/>
        </p:nvCxnSpPr>
        <p:spPr bwMode="auto">
          <a:xfrm rot="10800000">
            <a:off x="2951703" y="3579725"/>
            <a:ext cx="3215473" cy="2486967"/>
          </a:xfrm>
          <a:prstGeom prst="bentConnector3">
            <a:avLst>
              <a:gd name="adj1" fmla="val 436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Rectangle 29"/>
          <p:cNvSpPr/>
          <p:nvPr/>
        </p:nvSpPr>
        <p:spPr>
          <a:xfrm>
            <a:off x="4876800" y="1676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77200" y="51816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0" y="4114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2971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3200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41910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52578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1, 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105400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c1,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1143000"/>
            <a:ext cx="4419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 ( t1 implies AF c1 )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not E[ true U ( t1 and not AF c1 ) </a:t>
            </a:r>
            <a:r>
              <a:rPr lang="en-US" sz="2400" dirty="0" smtClean="0">
                <a:solidFill>
                  <a:schemeClr val="accent1"/>
                </a:solidFill>
              </a:rPr>
              <a:t>]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40" name="AutoShape 41"/>
          <p:cNvCxnSpPr>
            <a:cxnSpLocks noChangeShapeType="1"/>
            <a:stCxn id="39" idx="3"/>
            <a:endCxn id="21508" idx="0"/>
          </p:cNvCxnSpPr>
          <p:nvPr/>
        </p:nvCxnSpPr>
        <p:spPr bwMode="auto">
          <a:xfrm>
            <a:off x="4419600" y="1562100"/>
            <a:ext cx="68664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Rectangle 43"/>
          <p:cNvSpPr/>
          <p:nvPr/>
        </p:nvSpPr>
        <p:spPr>
          <a:xfrm>
            <a:off x="1828800" y="45720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29200" y="44958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2200" y="60960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29400" y="38100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72200" y="23622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52600" y="60960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228600" y="51816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2400" y="26670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0" y="2514600"/>
            <a:ext cx="2971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AF c1, 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rgbClr val="FF0000"/>
                </a:solidFill>
              </a:rPr>
              <a:t>E[ true U ( t1 and not AF c1 ) ],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testKripkeFile1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3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 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p, 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7"/>
          </p:cNvCxnSpPr>
          <p:nvPr/>
        </p:nvCxnSpPr>
        <p:spPr>
          <a:xfrm rot="5400000" flipH="1" flipV="1">
            <a:off x="6293830" y="2682782"/>
            <a:ext cx="1646751" cy="2435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8400" y="4724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54102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AF 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4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 q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8" idx="7"/>
          </p:cNvCxnSpPr>
          <p:nvPr/>
        </p:nvCxnSpPr>
        <p:spPr>
          <a:xfrm rot="5400000" flipH="1" flipV="1">
            <a:off x="4807930" y="1806482"/>
            <a:ext cx="732351" cy="319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5400" y="54102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</a:t>
            </a:r>
            <a:r>
              <a:rPr lang="en-US" sz="1600" dirty="0" smtClean="0">
                <a:solidFill>
                  <a:srgbClr val="FF0000"/>
                </a:solidFill>
              </a:rPr>
              <a:t> 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5146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</a:t>
            </a:r>
            <a:r>
              <a:rPr lang="en-US" sz="1600" dirty="0" smtClean="0">
                <a:solidFill>
                  <a:srgbClr val="FF0000"/>
                </a:solidFill>
              </a:rPr>
              <a:t> 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smtClean="0"/>
              <a:t>5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E[ p U q 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7244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5052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209800"/>
            <a:ext cx="1143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7"/>
          </p:cNvCxnSpPr>
          <p:nvPr/>
        </p:nvCxnSpPr>
        <p:spPr>
          <a:xfrm rot="5400000">
            <a:off x="3420549" y="2842511"/>
            <a:ext cx="702702" cy="868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6" idx="1"/>
          </p:cNvCxnSpPr>
          <p:nvPr/>
        </p:nvCxnSpPr>
        <p:spPr>
          <a:xfrm rot="16200000" flipH="1">
            <a:off x="5249349" y="2690111"/>
            <a:ext cx="702702" cy="11729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7"/>
          </p:cNvCxnSpPr>
          <p:nvPr/>
        </p:nvCxnSpPr>
        <p:spPr>
          <a:xfrm rot="5400000">
            <a:off x="53636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7" idx="5"/>
          </p:cNvCxnSpPr>
          <p:nvPr/>
        </p:nvCxnSpPr>
        <p:spPr>
          <a:xfrm rot="16200000" flipV="1">
            <a:off x="3534849" y="4023611"/>
            <a:ext cx="626502" cy="1020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3505200" y="3924300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22098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p, 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105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286000" y="4343400"/>
            <a:ext cx="762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q, t, 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8" idx="7"/>
          </p:cNvCxnSpPr>
          <p:nvPr/>
        </p:nvCxnSpPr>
        <p:spPr>
          <a:xfrm rot="5400000" flipH="1" flipV="1">
            <a:off x="4807930" y="1806482"/>
            <a:ext cx="732351" cy="319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0" y="4572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p U q 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2438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E[ p U q 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768</Words>
  <Application>Microsoft Office PowerPoint</Application>
  <PresentationFormat>On-screen Show (4:3)</PresentationFormat>
  <Paragraphs>270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Test Case Diagrams</vt:lpstr>
      <vt:lpstr>Test Case 1</vt:lpstr>
      <vt:lpstr>Test Case 1 result</vt:lpstr>
      <vt:lpstr>Test Case 2</vt:lpstr>
      <vt:lpstr>Test Case 2 Result</vt:lpstr>
      <vt:lpstr>Test Case 3</vt:lpstr>
      <vt:lpstr>Test Case 3 Result</vt:lpstr>
      <vt:lpstr>Test Case 4 Result</vt:lpstr>
      <vt:lpstr>Test Case 5 Result</vt:lpstr>
      <vt:lpstr>Test Case 6</vt:lpstr>
      <vt:lpstr>Test Case 6 Result</vt:lpstr>
      <vt:lpstr>Test Case 7 Result</vt:lpstr>
      <vt:lpstr>Test Case 8 Result</vt:lpstr>
      <vt:lpstr>Test Case 9 Result</vt:lpstr>
      <vt:lpstr>Test Case 10 Result</vt:lpstr>
      <vt:lpstr>Test Case 11 Result</vt:lpstr>
      <vt:lpstr>Slide 17</vt:lpstr>
      <vt:lpstr>Test Case 4</vt:lpstr>
      <vt:lpstr>Test Case 5</vt:lpstr>
    </vt:vector>
  </TitlesOfParts>
  <Company>Qualcomm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c_ssirok</dc:creator>
  <cp:lastModifiedBy>c_ssirok</cp:lastModifiedBy>
  <cp:revision>14</cp:revision>
  <dcterms:created xsi:type="dcterms:W3CDTF">2011-04-12T14:02:13Z</dcterms:created>
  <dcterms:modified xsi:type="dcterms:W3CDTF">2011-04-13T15:30:15Z</dcterms:modified>
</cp:coreProperties>
</file>