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8301-F260-4218-BCAA-C6235223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CE4AE-02C3-4CBA-8BB9-006D2B665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8081-2885-4A5C-97E0-A7A6C2EE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B180-2E9B-44F2-8281-DED17878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E99C-127A-40F7-B799-FDCD0BFE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91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7289-6717-4A12-9F57-090DE6BF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62FF-423F-443D-8931-1D653CF0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364F-1AD5-4553-9843-C48DC262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76ED-C45D-4028-9DD8-3A8A41CB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9F56-6E69-4E1E-9D4C-E0A7C3C8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72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09943-90C1-4E1D-959C-D76586BB4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8E96-DA95-4771-BF4F-963F022F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32E0-E23F-4C19-B036-FAF92733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A1CA-75AE-481E-8299-13A3246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F535-65C9-4AE1-A7BC-50CC4145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4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BCEF-2276-44C2-893D-AC1792F5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10BB-07FD-4E69-96AB-FDB06359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197E-64F9-4F0E-A519-2F001F5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4A35-2641-4E17-AECA-648B5278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01DE-C6A8-48C8-BF8A-75564484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3D8A-8603-476A-9FC2-A964EAB9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E45C-189B-42E4-8DD7-4C5FA7BA0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B76D-873A-4BF0-BDEC-6985206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FE70-DA3B-49C3-8797-6B7A9D94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4118-4C47-438B-BA2E-74D0397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36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79DA-3716-433A-B01D-7331E3D4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1003-063E-4392-93B5-9A18C8C4F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E5F48-FE02-4328-86E4-ADBBACA0C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05F5D-08B5-48F8-992F-27339941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F53FB-2DDB-4B23-9AE3-5D7CB5AC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73EE8-8CFF-42BB-92BA-C69E02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5965-A587-45DF-BEF5-C332465C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8BCB1-4E3A-4C12-A893-BE2C977B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5A3C7-9C65-4556-B7C3-CCFF2730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D25CA-290D-472E-B413-50946897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744D0-8BAB-4CB6-9979-E7A3FB238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DFDA-8450-4DB7-82ED-6C2187AB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FCFA6-5AC5-482E-9067-A52F9ECE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34F84-A7DA-4D67-B74E-DBA95E5E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49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6846-67F6-418D-BE50-F019E124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4897C-A1A8-47BF-80C3-E0A1349F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54E8D-3D5A-4C23-B641-52692129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9A6B-A83A-461D-81D4-B5CD765B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3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67FEE-2954-4C1B-8A41-864E6661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A293E-4F90-48B2-B5A4-4F299AD0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7B30-4788-4A44-902C-4F2AB3B9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41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ED1D-0B37-49EE-A5E1-153CC7B6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CC41-8880-47F8-BEFD-CC30DE17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1C10D-972B-475F-B725-4E8DB16F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8760-FDC5-485B-8434-EBBC7EA1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B0B3-33EC-4BD5-A4F6-E7C3D70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D9B1-C6AB-4FC4-8DEC-58074F1C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1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CFA4-B5BC-4527-9F36-AA9E4501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E7F68-02CD-403B-9EDC-02C7076F8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64C4-4FC7-40E8-B989-99DBB04F1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696C-DF34-4614-8AC3-262B50D6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917B6-66ED-4A0A-98F3-9B68C9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3ECB8-C65C-41CB-A8EA-D3C4D42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3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1180F-CAAF-41E8-B5DF-EFBCB64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64FBA-8179-4F4B-A96A-1F98FE12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0ECD-E62A-4FF3-9798-5B72EA4D9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AB33-FDAF-4491-93F5-EF663F46AB62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B8FC-A32F-4975-B43D-EAFAAA299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1F27B-5268-4CE7-BC70-83DB14CC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9148-2CA8-4FA8-AA89-A271E178C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1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CDB09-9ABE-4F61-9479-1450EFDB8293}"/>
              </a:ext>
            </a:extLst>
          </p:cNvPr>
          <p:cNvSpPr/>
          <p:nvPr/>
        </p:nvSpPr>
        <p:spPr>
          <a:xfrm>
            <a:off x="-236376" y="1105677"/>
            <a:ext cx="12664751" cy="464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FDFA0-F39B-4F53-8823-1AD3B71DE855}"/>
              </a:ext>
            </a:extLst>
          </p:cNvPr>
          <p:cNvSpPr txBox="1"/>
          <p:nvPr/>
        </p:nvSpPr>
        <p:spPr>
          <a:xfrm>
            <a:off x="571500" y="1546860"/>
            <a:ext cx="659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Team6 </a:t>
            </a:r>
            <a:r>
              <a:rPr kumimoji="1" lang="ja-JP" altLang="en-US" sz="4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出欠管理システム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D98F8-072F-4CF6-AAF3-DFC413483A64}"/>
              </a:ext>
            </a:extLst>
          </p:cNvPr>
          <p:cNvSpPr txBox="1"/>
          <p:nvPr/>
        </p:nvSpPr>
        <p:spPr>
          <a:xfrm>
            <a:off x="8892540" y="3086100"/>
            <a:ext cx="3246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400" dirty="0">
                <a:solidFill>
                  <a:schemeClr val="bg1"/>
                </a:solidFill>
              </a:rPr>
              <a:t>B21P004 </a:t>
            </a:r>
            <a:r>
              <a:rPr lang="ja-JP" altLang="en-US" sz="2400" dirty="0">
                <a:solidFill>
                  <a:schemeClr val="bg1"/>
                </a:solidFill>
              </a:rPr>
              <a:t>伊藤康輝</a:t>
            </a:r>
            <a:endParaRPr lang="en-US" altLang="ja-JP" sz="2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B21P001 </a:t>
            </a:r>
            <a:r>
              <a:rPr kumimoji="1" lang="ja-JP" altLang="en-US" sz="2400" dirty="0">
                <a:solidFill>
                  <a:schemeClr val="bg1"/>
                </a:solidFill>
              </a:rPr>
              <a:t>浅田恒樹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ja-JP" sz="2400" dirty="0">
                <a:solidFill>
                  <a:schemeClr val="bg1"/>
                </a:solidFill>
              </a:rPr>
              <a:t>B21P012 </a:t>
            </a:r>
            <a:r>
              <a:rPr lang="ja-JP" altLang="en-US" sz="2400" dirty="0">
                <a:solidFill>
                  <a:schemeClr val="bg1"/>
                </a:solidFill>
              </a:rPr>
              <a:t>栗田真明</a:t>
            </a:r>
            <a:endParaRPr lang="en-US" altLang="ja-JP" sz="2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B21P027 </a:t>
            </a:r>
            <a:r>
              <a:rPr kumimoji="1" lang="ja-JP" altLang="en-US" sz="2400" dirty="0">
                <a:solidFill>
                  <a:schemeClr val="bg1"/>
                </a:solidFill>
              </a:rPr>
              <a:t>棚橋佑斗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kumimoji="1" lang="en-US" altLang="ja-JP" sz="2400" dirty="0">
                <a:solidFill>
                  <a:schemeClr val="bg1"/>
                </a:solidFill>
              </a:rPr>
              <a:t>B21P045 </a:t>
            </a:r>
            <a:r>
              <a:rPr kumimoji="1" lang="ja-JP" altLang="en-US" sz="2400" dirty="0">
                <a:solidFill>
                  <a:schemeClr val="bg1"/>
                </a:solidFill>
              </a:rPr>
              <a:t>渡邉宝良</a:t>
            </a:r>
          </a:p>
        </p:txBody>
      </p:sp>
    </p:spTree>
    <p:extLst>
      <p:ext uri="{BB962C8B-B14F-4D97-AF65-F5344CB8AC3E}">
        <p14:creationId xmlns:p14="http://schemas.microsoft.com/office/powerpoint/2010/main" val="318351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FC500-CC4E-432B-AA50-5B678AB6A988}"/>
              </a:ext>
            </a:extLst>
          </p:cNvPr>
          <p:cNvSpPr/>
          <p:nvPr/>
        </p:nvSpPr>
        <p:spPr>
          <a:xfrm>
            <a:off x="1" y="0"/>
            <a:ext cx="39547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3FE42-C7DA-4728-95BE-31E407E69ADD}"/>
              </a:ext>
            </a:extLst>
          </p:cNvPr>
          <p:cNvSpPr txBox="1"/>
          <p:nvPr/>
        </p:nvSpPr>
        <p:spPr>
          <a:xfrm>
            <a:off x="411480" y="32004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要求仕様書</a:t>
            </a:r>
            <a:endParaRPr kumimoji="1" lang="ja-JP" alt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1066-3B52-4C9C-8E50-CA7E1FAB3E29}"/>
              </a:ext>
            </a:extLst>
          </p:cNvPr>
          <p:cNvSpPr txBox="1"/>
          <p:nvPr/>
        </p:nvSpPr>
        <p:spPr>
          <a:xfrm>
            <a:off x="4320540" y="84832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name ‘white stew’ appeared in 1947 when Japanese schools served the stew with skim milk added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recover from lack of nutrition during the war, the government encouraged schools to use skim milk in the school lunches (Japanese public schools provide lunches!) to supplement calcium for children.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the color of the stew was white, it was called white stew or cream stew (probably because it was thick and creamy).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341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FC500-CC4E-432B-AA50-5B678AB6A988}"/>
              </a:ext>
            </a:extLst>
          </p:cNvPr>
          <p:cNvSpPr/>
          <p:nvPr/>
        </p:nvSpPr>
        <p:spPr>
          <a:xfrm>
            <a:off x="1" y="0"/>
            <a:ext cx="39547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3FE42-C7DA-4728-95BE-31E407E69ADD}"/>
              </a:ext>
            </a:extLst>
          </p:cNvPr>
          <p:cNvSpPr txBox="1"/>
          <p:nvPr/>
        </p:nvSpPr>
        <p:spPr>
          <a:xfrm>
            <a:off x="411480" y="320040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システムの構成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1066-3B52-4C9C-8E50-CA7E1FAB3E29}"/>
              </a:ext>
            </a:extLst>
          </p:cNvPr>
          <p:cNvSpPr txBox="1"/>
          <p:nvPr/>
        </p:nvSpPr>
        <p:spPr>
          <a:xfrm>
            <a:off x="4320540" y="84832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name ‘white stew’ appeared in 1947 when Japanese schools served the stew with skim milk added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recover from lack of nutrition during the war, the government encouraged schools to use skim milk in the school lunches (Japanese public schools provide lunches!) to supplement calcium for children.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the color of the stew was white, it was called white stew or cream stew (probably because it was thick and creamy).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067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FC500-CC4E-432B-AA50-5B678AB6A988}"/>
              </a:ext>
            </a:extLst>
          </p:cNvPr>
          <p:cNvSpPr/>
          <p:nvPr/>
        </p:nvSpPr>
        <p:spPr>
          <a:xfrm>
            <a:off x="1" y="0"/>
            <a:ext cx="39547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3FE42-C7DA-4728-95BE-31E407E69ADD}"/>
              </a:ext>
            </a:extLst>
          </p:cNvPr>
          <p:cNvSpPr txBox="1"/>
          <p:nvPr/>
        </p:nvSpPr>
        <p:spPr>
          <a:xfrm>
            <a:off x="411480" y="320040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開発作業</a:t>
            </a:r>
            <a:endParaRPr kumimoji="1" lang="ja-JP" altLang="en-US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1066-3B52-4C9C-8E50-CA7E1FAB3E29}"/>
              </a:ext>
            </a:extLst>
          </p:cNvPr>
          <p:cNvSpPr txBox="1"/>
          <p:nvPr/>
        </p:nvSpPr>
        <p:spPr>
          <a:xfrm>
            <a:off x="4320540" y="84832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name ‘white stew’ appeared in 1947 when Japanese schools served the stew with skim milk added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recover from lack of nutrition during the war, the government encouraged schools to use skim milk in the school lunches (Japanese public schools provide lunches!) to supplement calcium for children.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the color of the stew was white, it was called white stew or cream stew (probably because it was thick and creamy).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1079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FC500-CC4E-432B-AA50-5B678AB6A988}"/>
              </a:ext>
            </a:extLst>
          </p:cNvPr>
          <p:cNvSpPr/>
          <p:nvPr/>
        </p:nvSpPr>
        <p:spPr>
          <a:xfrm>
            <a:off x="1" y="0"/>
            <a:ext cx="39547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3FE42-C7DA-4728-95BE-31E407E69ADD}"/>
              </a:ext>
            </a:extLst>
          </p:cNvPr>
          <p:cNvSpPr txBox="1"/>
          <p:nvPr/>
        </p:nvSpPr>
        <p:spPr>
          <a:xfrm>
            <a:off x="411480" y="320040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機能</a:t>
            </a:r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と特徴</a:t>
            </a:r>
            <a:endParaRPr kumimoji="1"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1066-3B52-4C9C-8E50-CA7E1FAB3E29}"/>
              </a:ext>
            </a:extLst>
          </p:cNvPr>
          <p:cNvSpPr txBox="1"/>
          <p:nvPr/>
        </p:nvSpPr>
        <p:spPr>
          <a:xfrm>
            <a:off x="4320540" y="84832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name ‘white stew’ appeared in 1947 when Japanese schools served the stew with skim milk added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recover from lack of nutrition during the war, the government encouraged schools to use skim milk in the school lunches (Japanese public schools provide lunches!) to supplement calcium for children.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the color of the stew was white, it was called white stew or cream stew (probably because it was thick and creamy).</a:t>
            </a:r>
            <a:endParaRPr kumimoji="1" lang="en-US" altLang="ja-JP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B341A-ADF8-4CF7-B422-456876BE3AC8}"/>
              </a:ext>
            </a:extLst>
          </p:cNvPr>
          <p:cNvSpPr txBox="1"/>
          <p:nvPr/>
        </p:nvSpPr>
        <p:spPr>
          <a:xfrm rot="21113728">
            <a:off x="697128" y="268265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動作中の映像入れたい</a:t>
            </a:r>
          </a:p>
        </p:txBody>
      </p:sp>
    </p:spTree>
    <p:extLst>
      <p:ext uri="{BB962C8B-B14F-4D97-AF65-F5344CB8AC3E}">
        <p14:creationId xmlns:p14="http://schemas.microsoft.com/office/powerpoint/2010/main" val="37178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FFC500-CC4E-432B-AA50-5B678AB6A988}"/>
              </a:ext>
            </a:extLst>
          </p:cNvPr>
          <p:cNvSpPr/>
          <p:nvPr/>
        </p:nvSpPr>
        <p:spPr>
          <a:xfrm>
            <a:off x="1" y="0"/>
            <a:ext cx="395478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3FE42-C7DA-4728-95BE-31E407E69ADD}"/>
              </a:ext>
            </a:extLst>
          </p:cNvPr>
          <p:cNvSpPr txBox="1"/>
          <p:nvPr/>
        </p:nvSpPr>
        <p:spPr>
          <a:xfrm>
            <a:off x="411480" y="320040"/>
            <a:ext cx="315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今後のサポート</a:t>
            </a:r>
            <a:endParaRPr kumimoji="1"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A1066-3B52-4C9C-8E50-CA7E1FAB3E29}"/>
              </a:ext>
            </a:extLst>
          </p:cNvPr>
          <p:cNvSpPr txBox="1"/>
          <p:nvPr/>
        </p:nvSpPr>
        <p:spPr>
          <a:xfrm>
            <a:off x="4320540" y="84832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name ‘white stew’ appeared in 1947 when Japanese schools served the stew with skim milk added to it.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recover from lack of nutrition during the war, the government encouraged schools to use skim milk in the school lunches (Japanese public schools provide lunches!) to supplement calcium for children.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the color of the stew was white, it was called white stew or cream stew (probably because it was thick and creamy).</a:t>
            </a:r>
            <a:endParaRPr kumimoji="1" lang="en-US" altLang="ja-JP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B341A-ADF8-4CF7-B422-456876BE3AC8}"/>
              </a:ext>
            </a:extLst>
          </p:cNvPr>
          <p:cNvSpPr txBox="1"/>
          <p:nvPr/>
        </p:nvSpPr>
        <p:spPr>
          <a:xfrm rot="21113728">
            <a:off x="697128" y="268265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まとめ的な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6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455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tana9081tomica@gmail.com</dc:creator>
  <cp:lastModifiedBy>tana9081tomica@gmail.com</cp:lastModifiedBy>
  <cp:revision>4</cp:revision>
  <dcterms:created xsi:type="dcterms:W3CDTF">2021-07-14T06:48:33Z</dcterms:created>
  <dcterms:modified xsi:type="dcterms:W3CDTF">2021-07-14T07:09:06Z</dcterms:modified>
</cp:coreProperties>
</file>